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85B-367F-400F-B1D8-24923C886BD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6E53-55CA-4A72-B5D7-5CE57E3D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85B-367F-400F-B1D8-24923C886BD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6E53-55CA-4A72-B5D7-5CE57E3D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85B-367F-400F-B1D8-24923C886BD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6E53-55CA-4A72-B5D7-5CE57E3D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85B-367F-400F-B1D8-24923C886BD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6E53-55CA-4A72-B5D7-5CE57E3D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6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85B-367F-400F-B1D8-24923C886BD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6E53-55CA-4A72-B5D7-5CE57E3D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85B-367F-400F-B1D8-24923C886BD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6E53-55CA-4A72-B5D7-5CE57E3D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9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85B-367F-400F-B1D8-24923C886BD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6E53-55CA-4A72-B5D7-5CE57E3D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5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85B-367F-400F-B1D8-24923C886BD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6E53-55CA-4A72-B5D7-5CE57E3D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4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85B-367F-400F-B1D8-24923C886BD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6E53-55CA-4A72-B5D7-5CE57E3D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8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85B-367F-400F-B1D8-24923C886BD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6E53-55CA-4A72-B5D7-5CE57E3D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85B-367F-400F-B1D8-24923C886BD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6E53-55CA-4A72-B5D7-5CE57E3D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385B-367F-400F-B1D8-24923C886BDC}" type="datetimeFigureOut">
              <a:rPr lang="en-US" smtClean="0"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6E53-55CA-4A72-B5D7-5CE57E3D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303920" y="732420"/>
            <a:ext cx="5316960" cy="5334000"/>
            <a:chOff x="1303920" y="732420"/>
            <a:chExt cx="5316960" cy="5334000"/>
          </a:xfrm>
        </p:grpSpPr>
        <p:sp>
          <p:nvSpPr>
            <p:cNvPr id="15" name="Chevron 14"/>
            <p:cNvSpPr/>
            <p:nvPr/>
          </p:nvSpPr>
          <p:spPr>
            <a:xfrm rot="16200000">
              <a:off x="3446036" y="3030965"/>
              <a:ext cx="1032729" cy="762000"/>
            </a:xfrm>
            <a:prstGeom prst="chevron">
              <a:avLst/>
            </a:prstGeom>
            <a:solidFill>
              <a:schemeClr val="tx2"/>
            </a:solidFill>
            <a:ln w="47625" cap="rnd" cmpd="sng">
              <a:solidFill>
                <a:schemeClr val="bg1"/>
              </a:solidFill>
              <a:prstDash val="solid"/>
              <a:round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 rot="18859672">
              <a:off x="1295400" y="740940"/>
              <a:ext cx="5334000" cy="5316960"/>
              <a:chOff x="1295400" y="740940"/>
              <a:chExt cx="5334000" cy="531696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295400" y="740940"/>
                <a:ext cx="2514600" cy="2514600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295400" y="3543300"/>
                <a:ext cx="2514600" cy="2514600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114800" y="740940"/>
                <a:ext cx="2514600" cy="2514600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114800" y="3543300"/>
                <a:ext cx="2514600" cy="2514600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365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vron 14"/>
          <p:cNvSpPr/>
          <p:nvPr/>
        </p:nvSpPr>
        <p:spPr>
          <a:xfrm rot="16200000">
            <a:off x="3446036" y="2878565"/>
            <a:ext cx="1032729" cy="762000"/>
          </a:xfrm>
          <a:prstGeom prst="chevron">
            <a:avLst/>
          </a:prstGeom>
          <a:solidFill>
            <a:schemeClr val="tx2"/>
          </a:solidFill>
          <a:ln w="47625" cap="rnd" cmpd="sng">
            <a:solidFill>
              <a:schemeClr val="bg1"/>
            </a:solidFill>
            <a:prstDash val="solid"/>
            <a:round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95400" y="740940"/>
            <a:ext cx="5334000" cy="5316960"/>
            <a:chOff x="1295400" y="740940"/>
            <a:chExt cx="5334000" cy="5316960"/>
          </a:xfrm>
        </p:grpSpPr>
        <p:sp>
          <p:nvSpPr>
            <p:cNvPr id="4" name="Oval 3"/>
            <p:cNvSpPr/>
            <p:nvPr/>
          </p:nvSpPr>
          <p:spPr>
            <a:xfrm>
              <a:off x="1295400" y="740940"/>
              <a:ext cx="2514600" cy="251460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95400" y="3543300"/>
              <a:ext cx="2514600" cy="251460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4800" y="740940"/>
              <a:ext cx="2514600" cy="251460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114800" y="3543300"/>
              <a:ext cx="2514600" cy="251460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91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 rot="18859672">
            <a:off x="1061357" y="1054067"/>
            <a:ext cx="2514600" cy="2514600"/>
          </a:xfrm>
          <a:prstGeom prst="ellipse">
            <a:avLst/>
          </a:prstGeom>
          <a:noFill/>
          <a:ln w="127000">
            <a:solidFill>
              <a:schemeClr val="bg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859672">
            <a:off x="4617294" y="1064953"/>
            <a:ext cx="2514600" cy="2514600"/>
          </a:xfrm>
          <a:prstGeom prst="ellipse">
            <a:avLst/>
          </a:prstGeom>
          <a:noFill/>
          <a:ln w="127000">
            <a:solidFill>
              <a:schemeClr val="bg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8859672">
            <a:off x="2806668" y="3959139"/>
            <a:ext cx="2514600" cy="2514600"/>
          </a:xfrm>
          <a:prstGeom prst="ellipse">
            <a:avLst/>
          </a:prstGeom>
          <a:noFill/>
          <a:ln w="127000">
            <a:solidFill>
              <a:schemeClr val="bg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hevron 14"/>
          <p:cNvSpPr/>
          <p:nvPr/>
        </p:nvSpPr>
        <p:spPr>
          <a:xfrm rot="16200000">
            <a:off x="3547607" y="2573764"/>
            <a:ext cx="1032729" cy="762000"/>
          </a:xfrm>
          <a:prstGeom prst="chevron">
            <a:avLst/>
          </a:prstGeom>
          <a:solidFill>
            <a:schemeClr val="tx2"/>
          </a:solidFill>
          <a:ln w="47625" cap="rnd" cmpd="sng">
            <a:solidFill>
              <a:schemeClr val="bg1"/>
            </a:solidFill>
            <a:prstDash val="solid"/>
            <a:round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rot="18859672">
            <a:off x="1061357" y="749268"/>
            <a:ext cx="2514600" cy="2514600"/>
          </a:xfrm>
          <a:prstGeom prst="ellipse">
            <a:avLst/>
          </a:prstGeom>
          <a:noFill/>
          <a:ln w="127000">
            <a:solidFill>
              <a:schemeClr val="bg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8859672">
            <a:off x="2806669" y="3644868"/>
            <a:ext cx="2514600" cy="2514600"/>
          </a:xfrm>
          <a:prstGeom prst="ellipse">
            <a:avLst/>
          </a:prstGeom>
          <a:noFill/>
          <a:ln w="127000">
            <a:solidFill>
              <a:schemeClr val="bg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8859672">
            <a:off x="4617294" y="749268"/>
            <a:ext cx="2514600" cy="2514600"/>
          </a:xfrm>
          <a:prstGeom prst="ellipse">
            <a:avLst/>
          </a:prstGeom>
          <a:noFill/>
          <a:ln w="127000">
            <a:solidFill>
              <a:schemeClr val="bg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2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800" y="381000"/>
            <a:ext cx="5790489" cy="6117060"/>
            <a:chOff x="1066800" y="381000"/>
            <a:chExt cx="5790489" cy="6117060"/>
          </a:xfrm>
        </p:grpSpPr>
        <p:sp>
          <p:nvSpPr>
            <p:cNvPr id="15" name="Chevron 14"/>
            <p:cNvSpPr/>
            <p:nvPr/>
          </p:nvSpPr>
          <p:spPr>
            <a:xfrm rot="16200000">
              <a:off x="3456923" y="3107164"/>
              <a:ext cx="1032729" cy="762000"/>
            </a:xfrm>
            <a:prstGeom prst="chevron">
              <a:avLst/>
            </a:prstGeom>
            <a:solidFill>
              <a:schemeClr val="tx2"/>
            </a:solidFill>
            <a:ln w="47625" cap="rnd" cmpd="sng">
              <a:solidFill>
                <a:schemeClr val="bg1"/>
              </a:solidFill>
              <a:prstDash val="solid"/>
              <a:round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037470" y="381000"/>
              <a:ext cx="1849860" cy="184986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37470" y="4648200"/>
              <a:ext cx="1849860" cy="184986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066800" y="3634416"/>
              <a:ext cx="1849860" cy="184986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66800" y="1424972"/>
              <a:ext cx="1849860" cy="184986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007429" y="3634416"/>
              <a:ext cx="1849860" cy="184986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7429" y="1424972"/>
              <a:ext cx="1849860" cy="184986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70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5698" y="658212"/>
            <a:ext cx="6367577" cy="5651976"/>
            <a:chOff x="785698" y="658212"/>
            <a:chExt cx="6367577" cy="5651976"/>
          </a:xfrm>
        </p:grpSpPr>
        <p:sp>
          <p:nvSpPr>
            <p:cNvPr id="15" name="Chevron 14"/>
            <p:cNvSpPr/>
            <p:nvPr/>
          </p:nvSpPr>
          <p:spPr>
            <a:xfrm rot="16200000">
              <a:off x="3456924" y="3107163"/>
              <a:ext cx="1032729" cy="762000"/>
            </a:xfrm>
            <a:prstGeom prst="chevron">
              <a:avLst/>
            </a:prstGeom>
            <a:solidFill>
              <a:schemeClr val="tx2"/>
            </a:solidFill>
            <a:ln w="47625" cap="rnd" cmpd="sng">
              <a:solidFill>
                <a:schemeClr val="bg1"/>
              </a:solidFill>
              <a:prstDash val="solid"/>
              <a:round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 rot="19827455">
              <a:off x="1985414" y="658212"/>
              <a:ext cx="1849860" cy="184986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9827455">
              <a:off x="4089433" y="4460328"/>
              <a:ext cx="1849860" cy="184986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9827455">
              <a:off x="1875104" y="4460328"/>
              <a:ext cx="1849860" cy="184986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9827455">
              <a:off x="785698" y="2563234"/>
              <a:ext cx="1849860" cy="184986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9827455">
              <a:off x="5303415" y="2563234"/>
              <a:ext cx="1849860" cy="184986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9827455">
              <a:off x="4214010" y="658212"/>
              <a:ext cx="1849860" cy="184986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42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05721" y="304800"/>
            <a:ext cx="6215209" cy="6335130"/>
            <a:chOff x="805721" y="304800"/>
            <a:chExt cx="6215209" cy="6335130"/>
          </a:xfrm>
        </p:grpSpPr>
        <p:sp>
          <p:nvSpPr>
            <p:cNvPr id="15" name="Chevron 14"/>
            <p:cNvSpPr/>
            <p:nvPr/>
          </p:nvSpPr>
          <p:spPr>
            <a:xfrm rot="16200000">
              <a:off x="3456923" y="3107162"/>
              <a:ext cx="1032729" cy="762000"/>
            </a:xfrm>
            <a:prstGeom prst="chevron">
              <a:avLst/>
            </a:prstGeom>
            <a:solidFill>
              <a:schemeClr val="tx2"/>
            </a:solidFill>
            <a:ln w="47625" cap="rnd" cmpd="sng">
              <a:solidFill>
                <a:schemeClr val="bg1"/>
              </a:solidFill>
              <a:prstDash val="solid"/>
              <a:round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44122" y="304800"/>
              <a:ext cx="1458330" cy="145833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44122" y="5181600"/>
              <a:ext cx="1458330" cy="145833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24000" y="1033965"/>
              <a:ext cx="1458330" cy="145833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524000" y="4452435"/>
              <a:ext cx="1458330" cy="145833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53000" y="1033253"/>
              <a:ext cx="1458330" cy="145833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53000" y="4452435"/>
              <a:ext cx="1458330" cy="145833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05721" y="2758999"/>
              <a:ext cx="1458330" cy="145833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62600" y="2758998"/>
              <a:ext cx="1458330" cy="1458330"/>
            </a:xfrm>
            <a:prstGeom prst="ellipse">
              <a:avLst/>
            </a:prstGeom>
            <a:noFill/>
            <a:ln w="127000">
              <a:solidFill>
                <a:schemeClr val="bg1"/>
              </a:solidFill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90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05721" y="337635"/>
            <a:ext cx="6215209" cy="6302295"/>
            <a:chOff x="805721" y="337635"/>
            <a:chExt cx="6215209" cy="6302295"/>
          </a:xfrm>
        </p:grpSpPr>
        <p:sp>
          <p:nvSpPr>
            <p:cNvPr id="15" name="Chevron 14"/>
            <p:cNvSpPr/>
            <p:nvPr/>
          </p:nvSpPr>
          <p:spPr>
            <a:xfrm rot="16200000">
              <a:off x="3456923" y="3107162"/>
              <a:ext cx="1032729" cy="762000"/>
            </a:xfrm>
            <a:prstGeom prst="chevron">
              <a:avLst/>
            </a:prstGeom>
            <a:solidFill>
              <a:schemeClr val="tx2"/>
            </a:solidFill>
            <a:ln w="47625" cap="rnd" cmpd="sng">
              <a:solidFill>
                <a:schemeClr val="bg1"/>
              </a:solidFill>
              <a:prstDash val="solid"/>
              <a:round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 rot="20218443">
              <a:off x="805721" y="337635"/>
              <a:ext cx="6215209" cy="6302295"/>
              <a:chOff x="805721" y="337635"/>
              <a:chExt cx="6215209" cy="630229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244122" y="337635"/>
                <a:ext cx="1458330" cy="1458330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44122" y="5181600"/>
                <a:ext cx="1458330" cy="1458330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524000" y="1066800"/>
                <a:ext cx="1458330" cy="1458330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524000" y="4452435"/>
                <a:ext cx="1458330" cy="1458330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953000" y="1066088"/>
                <a:ext cx="1458330" cy="1458330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953000" y="4452435"/>
                <a:ext cx="1458330" cy="1458330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05721" y="2758999"/>
                <a:ext cx="1458330" cy="1458330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562600" y="2758998"/>
                <a:ext cx="1458330" cy="1458330"/>
              </a:xfrm>
              <a:prstGeom prst="ellipse">
                <a:avLst/>
              </a:prstGeom>
              <a:noFill/>
              <a:ln w="127000">
                <a:solidFill>
                  <a:schemeClr val="bg1"/>
                </a:solidFill>
              </a:ln>
              <a:effectLst>
                <a:outerShdw blurRad="508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81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Carancho</dc:creator>
  <cp:lastModifiedBy>Ted Carancho</cp:lastModifiedBy>
  <cp:revision>11</cp:revision>
  <dcterms:created xsi:type="dcterms:W3CDTF">2012-12-04T08:09:56Z</dcterms:created>
  <dcterms:modified xsi:type="dcterms:W3CDTF">2012-12-05T08:28:33Z</dcterms:modified>
</cp:coreProperties>
</file>