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-1996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1A22E-66F1-4999-84F5-9295560E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" y="1110290"/>
            <a:ext cx="7238285" cy="33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purl.org/dc/terms/"/>
    <ds:schemaRef ds:uri="http://schemas.microsoft.com/office/2006/metadata/properties"/>
    <ds:schemaRef ds:uri="http://schemas.microsoft.com/sharepoint/v3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8e4db4b-48df-4a0d-a5ad-b048e586ef36"/>
    <ds:schemaRef ds:uri="216bde26-9634-4d6a-91fe-0c0c14b20b90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24</cp:revision>
  <dcterms:created xsi:type="dcterms:W3CDTF">2019-06-23T17:54:19Z</dcterms:created>
  <dcterms:modified xsi:type="dcterms:W3CDTF">2019-08-05T00:23:44Z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