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C8D7-8B1A-475B-A2AD-C50738153F61}" type="datetimeFigureOut">
              <a:rPr lang="en-US" smtClean="0"/>
              <a:t>2018-03-04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7163-B2FA-49E5-8D71-A3B2B731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suppress-for-release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/>
          <p:cNvSpPr/>
          <p:nvPr/>
        </p:nvSpPr>
        <p:spPr>
          <a:xfrm>
            <a:off x="7471555" y="5499733"/>
            <a:ext cx="4609251" cy="10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orizontal Scroll 156"/>
          <p:cNvSpPr/>
          <p:nvPr/>
        </p:nvSpPr>
        <p:spPr>
          <a:xfrm>
            <a:off x="8832869" y="144834"/>
            <a:ext cx="3041626" cy="1724469"/>
          </a:xfrm>
          <a:prstGeom prst="horizontalScroll">
            <a:avLst>
              <a:gd name="adj" fmla="val 8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>
            <a:off x="1532260" y="1595993"/>
            <a:ext cx="497436" cy="35845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620358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Can 38"/>
          <p:cNvSpPr/>
          <p:nvPr/>
        </p:nvSpPr>
        <p:spPr>
          <a:xfrm>
            <a:off x="4449157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4826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9623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greeter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014" y="737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tuner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277956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0698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8106756" y="1176716"/>
            <a:ext cx="332509" cy="47382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72105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1008" y="7376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tester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0465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grapher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33467" y="1953110"/>
            <a:ext cx="8501654" cy="14838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 flipH="1">
            <a:off x="1145021" y="2453262"/>
            <a:ext cx="129771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PRODUCED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COMPONETNS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65901" y="1934067"/>
            <a:ext cx="7492664" cy="1567661"/>
            <a:chOff x="920904" y="2110168"/>
            <a:chExt cx="7492663" cy="1567661"/>
          </a:xfrm>
        </p:grpSpPr>
        <p:sp>
          <p:nvSpPr>
            <p:cNvPr id="28" name="TextBox 27"/>
            <p:cNvSpPr txBox="1"/>
            <p:nvPr/>
          </p:nvSpPr>
          <p:spPr>
            <a:xfrm>
              <a:off x="920904" y="2200501"/>
              <a:ext cx="1576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raw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meta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target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  <a:endParaRPr lang="en-US" dirty="0" smtClean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raw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7074" y="2110168"/>
              <a:ext cx="1891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tuned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83423" y="2110168"/>
              <a:ext cx="263014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FRAMED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redacted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[W]</a:t>
              </a:r>
            </a:p>
            <a:p>
              <a:pPr marL="1200150" lvl="2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redacted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[L]</a:t>
              </a:r>
            </a:p>
            <a:p>
              <a:pPr marL="1200150" lvl="2" indent="-285750">
                <a:buFont typeface="Wingdings" panose="05000000000000000000" pitchFamily="2" charset="2"/>
                <a:buChar char="v"/>
              </a:pPr>
              <a:r>
                <a:rPr lang="en-US" dirty="0" smtClean="0"/>
                <a:t>graph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augmented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8200" y="913896"/>
            <a:ext cx="1194075" cy="1069119"/>
            <a:chOff x="902234" y="339034"/>
            <a:chExt cx="1188113" cy="557541"/>
          </a:xfrm>
        </p:grpSpPr>
        <p:sp>
          <p:nvSpPr>
            <p:cNvPr id="26" name="Cloud 25"/>
            <p:cNvSpPr/>
            <p:nvPr/>
          </p:nvSpPr>
          <p:spPr>
            <a:xfrm>
              <a:off x="902234" y="339034"/>
              <a:ext cx="1188113" cy="532015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1081392" y="399012"/>
              <a:ext cx="810315" cy="49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Ministry</a:t>
              </a:r>
            </a:p>
            <a:p>
              <a:pPr algn="ctr"/>
              <a:r>
                <a:rPr lang="en-US" sz="1400" dirty="0" smtClean="0"/>
                <a:t>Of</a:t>
              </a:r>
            </a:p>
            <a:p>
              <a:pPr algn="ctr"/>
              <a:r>
                <a:rPr lang="en-US" sz="1400" dirty="0" smtClean="0"/>
                <a:t>Health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475070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220" y="2162994"/>
            <a:ext cx="1404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</a:t>
            </a:r>
            <a:r>
              <a:rPr lang="en-US" sz="1200" dirty="0" smtClean="0">
                <a:latin typeface="+mj-lt"/>
              </a:rPr>
              <a:t>ata </a:t>
            </a:r>
            <a:r>
              <a:rPr lang="en-US" sz="1200" b="1" dirty="0" smtClean="0"/>
              <a:t>t</a:t>
            </a:r>
            <a:r>
              <a:rPr lang="en-US" sz="1200" dirty="0" smtClean="0">
                <a:latin typeface="+mj-lt"/>
              </a:rPr>
              <a:t>ransfer </a:t>
            </a:r>
            <a:r>
              <a:rPr lang="en-US" sz="1200" b="1" dirty="0" smtClean="0"/>
              <a:t>o</a:t>
            </a:r>
            <a:r>
              <a:rPr lang="en-US" sz="1200" dirty="0" smtClean="0">
                <a:latin typeface="+mj-lt"/>
              </a:rPr>
              <a:t>bject</a:t>
            </a:r>
          </a:p>
          <a:p>
            <a:r>
              <a:rPr lang="en-US" sz="1200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/>
              <a:t>list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data frame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/>
              <a:t>graph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582" y="1575727"/>
            <a:ext cx="50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dto</a:t>
            </a:r>
            <a:endParaRPr lang="en-US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818273" y="1934067"/>
            <a:ext cx="185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FRAMED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1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2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test 3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[W]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9095624" y="224719"/>
            <a:ext cx="736535" cy="1302746"/>
            <a:chOff x="8107429" y="3971452"/>
            <a:chExt cx="736535" cy="1302746"/>
          </a:xfrm>
        </p:grpSpPr>
        <p:grpSp>
          <p:nvGrpSpPr>
            <p:cNvPr id="124" name="Group 123"/>
            <p:cNvGrpSpPr/>
            <p:nvPr/>
          </p:nvGrpSpPr>
          <p:grpSpPr>
            <a:xfrm>
              <a:off x="8152749" y="4338638"/>
              <a:ext cx="691215" cy="935560"/>
              <a:chOff x="8152749" y="4338638"/>
              <a:chExt cx="691215" cy="93556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208306" y="4338638"/>
                <a:ext cx="635658" cy="9355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8286839" y="4495328"/>
                <a:ext cx="470346" cy="0"/>
                <a:chOff x="8048714" y="4133378"/>
                <a:chExt cx="470346" cy="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/>
              <p:cNvSpPr txBox="1"/>
              <p:nvPr/>
            </p:nvSpPr>
            <p:spPr>
              <a:xfrm>
                <a:off x="8152749" y="4895377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.csv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286839" y="4619153"/>
                <a:ext cx="470346" cy="0"/>
                <a:chOff x="8048714" y="4133378"/>
                <a:chExt cx="470346" cy="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8286839" y="4757265"/>
                <a:ext cx="470346" cy="0"/>
                <a:chOff x="8048714" y="4133378"/>
                <a:chExt cx="470346" cy="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8286839" y="4908105"/>
                <a:ext cx="470346" cy="0"/>
                <a:chOff x="8048714" y="4133378"/>
                <a:chExt cx="470346" cy="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8048714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8359468" y="4133378"/>
                  <a:ext cx="15959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0" name="TextBox 149"/>
            <p:cNvSpPr txBox="1"/>
            <p:nvPr/>
          </p:nvSpPr>
          <p:spPr>
            <a:xfrm>
              <a:off x="8107429" y="3971452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</a:t>
              </a:r>
              <a:endParaRPr lang="en-US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0646272" y="267336"/>
            <a:ext cx="1257267" cy="1293119"/>
            <a:chOff x="9013660" y="3985842"/>
            <a:chExt cx="1257267" cy="1293119"/>
          </a:xfrm>
        </p:grpSpPr>
        <p:sp>
          <p:nvSpPr>
            <p:cNvPr id="126" name="Rectangle 125"/>
            <p:cNvSpPr/>
            <p:nvPr/>
          </p:nvSpPr>
          <p:spPr>
            <a:xfrm>
              <a:off x="9121285" y="4343401"/>
              <a:ext cx="635658" cy="9355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9199818" y="4500091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510572" y="4500091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065728" y="49001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.csv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9199818" y="4623916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510572" y="4623916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9199818" y="476202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9510572" y="476202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9199818" y="491286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9510572" y="4912868"/>
              <a:ext cx="1595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9756943" y="4343400"/>
              <a:ext cx="112881" cy="9355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9787635" y="4495328"/>
              <a:ext cx="47841" cy="412777"/>
              <a:chOff x="9981304" y="4541628"/>
              <a:chExt cx="159592" cy="412777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9981304" y="4541628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9981304" y="4665453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9981304" y="4803565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9981304" y="4954405"/>
                <a:ext cx="1595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9013660" y="3985842"/>
              <a:ext cx="1257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augmented</a:t>
              </a:r>
              <a:endParaRPr lang="en-US" dirty="0"/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9911273" y="737618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0035121" y="960670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0265004" y="1406775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0152798" y="1183722"/>
            <a:ext cx="45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483604" y="4016354"/>
            <a:ext cx="3114164" cy="2109453"/>
            <a:chOff x="557057" y="4016354"/>
            <a:chExt cx="3114164" cy="2109453"/>
          </a:xfrm>
        </p:grpSpPr>
        <p:sp>
          <p:nvSpPr>
            <p:cNvPr id="169" name="Oval 168"/>
            <p:cNvSpPr/>
            <p:nvPr/>
          </p:nvSpPr>
          <p:spPr>
            <a:xfrm>
              <a:off x="2475026" y="4016354"/>
              <a:ext cx="258880" cy="2588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Curved Connector 182"/>
            <p:cNvCxnSpPr>
              <a:stCxn id="169" idx="4"/>
              <a:endCxn id="180" idx="0"/>
            </p:cNvCxnSpPr>
            <p:nvPr/>
          </p:nvCxnSpPr>
          <p:spPr>
            <a:xfrm rot="5400000">
              <a:off x="1941329" y="4079369"/>
              <a:ext cx="467272" cy="8590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urved Connector 184"/>
            <p:cNvCxnSpPr>
              <a:stCxn id="169" idx="4"/>
              <a:endCxn id="177" idx="0"/>
            </p:cNvCxnSpPr>
            <p:nvPr/>
          </p:nvCxnSpPr>
          <p:spPr>
            <a:xfrm rot="5400000">
              <a:off x="2232472" y="4370512"/>
              <a:ext cx="467272" cy="27671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95" idx="0"/>
            </p:cNvCxnSpPr>
            <p:nvPr/>
          </p:nvCxnSpPr>
          <p:spPr>
            <a:xfrm rot="16200000" flipH="1">
              <a:off x="2497684" y="4382015"/>
              <a:ext cx="467272" cy="2537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>
              <a:stCxn id="169" idx="4"/>
              <a:endCxn id="173" idx="0"/>
            </p:cNvCxnSpPr>
            <p:nvPr/>
          </p:nvCxnSpPr>
          <p:spPr>
            <a:xfrm rot="16200000" flipH="1">
              <a:off x="2804340" y="4075359"/>
              <a:ext cx="467272" cy="867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1555347" y="4742506"/>
              <a:ext cx="2115874" cy="338554"/>
              <a:chOff x="507664" y="5290894"/>
              <a:chExt cx="2115874" cy="33855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2224070" y="5290894"/>
                <a:ext cx="399468" cy="338554"/>
                <a:chOff x="1917724" y="4888528"/>
                <a:chExt cx="399468" cy="338554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917724" y="4888528"/>
                  <a:ext cx="3994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N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1089951" y="5290894"/>
                <a:ext cx="380232" cy="338554"/>
                <a:chOff x="1917724" y="4888528"/>
                <a:chExt cx="380232" cy="338554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917724" y="4888528"/>
                  <a:ext cx="380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507664" y="5290894"/>
                <a:ext cx="380232" cy="338554"/>
                <a:chOff x="1917724" y="4888528"/>
                <a:chExt cx="380232" cy="338554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965184" y="4941769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917724" y="4888528"/>
                  <a:ext cx="380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655642" y="5290894"/>
                <a:ext cx="321376" cy="338554"/>
                <a:chOff x="1655642" y="5290894"/>
                <a:chExt cx="321376" cy="338554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1691705" y="5344135"/>
                  <a:ext cx="285313" cy="2853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baseline="-250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655642" y="5290894"/>
                  <a:ext cx="309700" cy="256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aseline="-25000" dirty="0" smtClean="0"/>
                    <a:t> …</a:t>
                  </a:r>
                  <a:endParaRPr lang="en-US" sz="1600" baseline="-25000" dirty="0"/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>
              <a:off x="557057" y="5751378"/>
              <a:ext cx="2391757" cy="374429"/>
              <a:chOff x="394855" y="5476875"/>
              <a:chExt cx="2391757" cy="374429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394855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1120334" y="5791200"/>
                  <a:ext cx="3529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061539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1120334" y="5791200"/>
                  <a:ext cx="3529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1728223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1120334" y="5791200"/>
                  <a:ext cx="3722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…</a:t>
                  </a:r>
                  <a:endParaRPr lang="en-US" sz="1600" dirty="0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394907" y="5476875"/>
                <a:ext cx="391705" cy="374429"/>
                <a:chOff x="1120334" y="5791200"/>
                <a:chExt cx="391705" cy="374429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1138238" y="5791200"/>
                  <a:ext cx="373801" cy="3744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120334" y="5791200"/>
                  <a:ext cx="3545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Y</a:t>
                  </a:r>
                  <a:r>
                    <a:rPr lang="en-US" sz="1600" baseline="-25000" dirty="0" smtClean="0"/>
                    <a:t>K</a:t>
                  </a:r>
                  <a:endParaRPr lang="en-US" sz="1600" baseline="-25000" dirty="0"/>
                </a:p>
              </p:txBody>
            </p:sp>
          </p:grpSp>
        </p:grpSp>
        <p:cxnSp>
          <p:nvCxnSpPr>
            <p:cNvPr id="214" name="Curved Connector 213"/>
            <p:cNvCxnSpPr>
              <a:stCxn id="180" idx="2"/>
              <a:endCxn id="202" idx="0"/>
            </p:cNvCxnSpPr>
            <p:nvPr/>
          </p:nvCxnSpPr>
          <p:spPr>
            <a:xfrm rot="5400000">
              <a:off x="904347" y="4910262"/>
              <a:ext cx="670318" cy="10119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urved Connector 215"/>
            <p:cNvCxnSpPr>
              <a:stCxn id="179" idx="4"/>
              <a:endCxn id="206" idx="0"/>
            </p:cNvCxnSpPr>
            <p:nvPr/>
          </p:nvCxnSpPr>
          <p:spPr>
            <a:xfrm rot="5400000">
              <a:off x="1237689" y="5243603"/>
              <a:ext cx="670318" cy="3452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urved Connector 217"/>
            <p:cNvCxnSpPr>
              <a:stCxn id="179" idx="4"/>
              <a:endCxn id="209" idx="0"/>
            </p:cNvCxnSpPr>
            <p:nvPr/>
          </p:nvCxnSpPr>
          <p:spPr>
            <a:xfrm rot="16200000" flipH="1">
              <a:off x="1575840" y="5250684"/>
              <a:ext cx="670318" cy="3310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urved Connector 219"/>
            <p:cNvCxnSpPr>
              <a:stCxn id="179" idx="4"/>
              <a:endCxn id="212" idx="0"/>
            </p:cNvCxnSpPr>
            <p:nvPr/>
          </p:nvCxnSpPr>
          <p:spPr>
            <a:xfrm rot="16200000" flipH="1">
              <a:off x="1904773" y="4921750"/>
              <a:ext cx="670318" cy="98893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2" name="Frame 221"/>
          <p:cNvSpPr/>
          <p:nvPr/>
        </p:nvSpPr>
        <p:spPr>
          <a:xfrm>
            <a:off x="178200" y="3759640"/>
            <a:ext cx="4079475" cy="2644509"/>
          </a:xfrm>
          <a:prstGeom prst="frame">
            <a:avLst>
              <a:gd name="adj1" fmla="val 793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88926" y="372520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FRAMED</a:t>
            </a:r>
            <a:endParaRPr 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30197" y="472711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163205" y="573578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8179442" y="5443148"/>
            <a:ext cx="39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Is the cell value smaller than        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Can re-calculate from  gender triplet?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 smtClean="0"/>
              <a:t> Can re-calculate from higher-order unit?</a:t>
            </a:r>
            <a:endParaRPr lang="en-US" sz="1600" i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4291586" y="34514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</a:t>
            </a:r>
            <a:r>
              <a:rPr lang="en-US" dirty="0" smtClean="0">
                <a:latin typeface="+mj-lt"/>
              </a:rPr>
              <a:t>ong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330581" y="344501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</a:t>
            </a:r>
            <a:r>
              <a:rPr lang="en-US" dirty="0" smtClean="0">
                <a:latin typeface="+mj-lt"/>
              </a:rPr>
              <a:t>ide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7253817" y="5683342"/>
            <a:ext cx="1075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LOGICAL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743387" y="-22298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11014748" y="5610561"/>
            <a:ext cx="297719" cy="168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00343" y="82670"/>
            <a:ext cx="62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Workflow for ./</a:t>
            </a:r>
            <a:r>
              <a:rPr lang="en-US" dirty="0" err="1" smtClean="0">
                <a:latin typeface="+mj-lt"/>
              </a:rPr>
              <a:t>bcopph</a:t>
            </a:r>
            <a:r>
              <a:rPr lang="en-US" dirty="0" smtClean="0">
                <a:latin typeface="+mj-lt"/>
              </a:rPr>
              <a:t>-suppress-for-release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96" y="3783148"/>
            <a:ext cx="4643381" cy="1451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63" y="3783148"/>
            <a:ext cx="2803155" cy="28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8749" y="3079157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elongate_labels()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9878" y="3079157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combine_censors()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759" y="4246286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prepare_for_tiling()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7180" y="5169987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make_tile_graph()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4969" y="61020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print_tile_graph()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0524" y="200049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lookup_meta()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5756382" y="-2173238"/>
            <a:ext cx="690527" cy="11729158"/>
          </a:xfrm>
          <a:prstGeom prst="rightBrace">
            <a:avLst>
              <a:gd name="adj1" fmla="val 31708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5810297" y="3566281"/>
            <a:ext cx="598752" cy="2524447"/>
          </a:xfrm>
          <a:prstGeom prst="rightBrace">
            <a:avLst>
              <a:gd name="adj1" fmla="val 1054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067" y="121458"/>
            <a:ext cx="635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 tree of </a:t>
            </a:r>
            <a:r>
              <a:rPr lang="en-US" dirty="0" smtClean="0"/>
              <a:t>suppression functions </a:t>
            </a:r>
            <a:r>
              <a:rPr lang="en-US" dirty="0" smtClean="0"/>
              <a:t>in /</a:t>
            </a:r>
            <a:r>
              <a:rPr lang="en-US" i="1" dirty="0" smtClean="0"/>
              <a:t>suppress-for-release</a:t>
            </a:r>
            <a:endParaRPr lang="en-US" i="1" dirty="0"/>
          </a:p>
        </p:txBody>
      </p:sp>
      <p:sp>
        <p:nvSpPr>
          <p:cNvPr id="20" name="Right Brace 19"/>
          <p:cNvSpPr/>
          <p:nvPr/>
        </p:nvSpPr>
        <p:spPr>
          <a:xfrm rot="5400000">
            <a:off x="5810295" y="4467157"/>
            <a:ext cx="598752" cy="2524447"/>
          </a:xfrm>
          <a:prstGeom prst="rightBrace">
            <a:avLst>
              <a:gd name="adj1" fmla="val 1054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07793" y="1447187"/>
            <a:ext cx="6931381" cy="1610566"/>
            <a:chOff x="221322" y="1433595"/>
            <a:chExt cx="6931381" cy="1610566"/>
          </a:xfrm>
        </p:grpSpPr>
        <p:sp>
          <p:nvSpPr>
            <p:cNvPr id="7" name="TextBox 6"/>
            <p:cNvSpPr txBox="1"/>
            <p:nvPr/>
          </p:nvSpPr>
          <p:spPr>
            <a:xfrm>
              <a:off x="4985424" y="1993937"/>
              <a:ext cx="209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elongate_values()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3261075" y="-847467"/>
              <a:ext cx="851875" cy="6931381"/>
            </a:xfrm>
            <a:prstGeom prst="rightBrace">
              <a:avLst>
                <a:gd name="adj1" fmla="val 36863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54518" y="1433595"/>
              <a:ext cx="4413726" cy="951698"/>
              <a:chOff x="554518" y="1433595"/>
              <a:chExt cx="4413726" cy="95169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4519" y="1433595"/>
                <a:ext cx="2428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d</a:t>
                </a:r>
                <a:r>
                  <a:rPr lang="en-US" sz="1600" dirty="0" smtClean="0">
                    <a:latin typeface="Consolas" panose="020B0609020204030204" pitchFamily="49" charset="0"/>
                  </a:rPr>
                  <a:t>etect_small_cells()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30458" y="1740167"/>
                <a:ext cx="2765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detect_recalc_triplet()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53903" y="2046739"/>
                <a:ext cx="32143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nsolas" panose="020B0609020204030204" pitchFamily="49" charset="0"/>
                  </a:rPr>
                  <a:t>detect_single_suppression()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2" name="Elbow Connector 21"/>
              <p:cNvCxnSpPr>
                <a:stCxn id="4" idx="1"/>
                <a:endCxn id="5" idx="1"/>
              </p:cNvCxnSpPr>
              <p:nvPr/>
            </p:nvCxnSpPr>
            <p:spPr>
              <a:xfrm rot="10800000" flipH="1" flipV="1">
                <a:off x="554518" y="1602872"/>
                <a:ext cx="475939" cy="306572"/>
              </a:xfrm>
              <a:prstGeom prst="bentConnector3">
                <a:avLst>
                  <a:gd name="adj1" fmla="val -4803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5" idx="1"/>
                <a:endCxn id="6" idx="1"/>
              </p:cNvCxnSpPr>
              <p:nvPr/>
            </p:nvCxnSpPr>
            <p:spPr>
              <a:xfrm rot="10800000" flipH="1" flipV="1">
                <a:off x="1030457" y="1909444"/>
                <a:ext cx="723445" cy="306572"/>
              </a:xfrm>
              <a:prstGeom prst="bentConnector3">
                <a:avLst>
                  <a:gd name="adj1" fmla="val -3159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9802369" y="3079157"/>
            <a:ext cx="225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make_color_scale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10538818" y="1493159"/>
            <a:ext cx="546812" cy="2019710"/>
          </a:xfrm>
          <a:prstGeom prst="rightBrace">
            <a:avLst>
              <a:gd name="adj1" fmla="val 1054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15685</TotalTime>
  <Words>157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Image support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35</cp:revision>
  <dcterms:created xsi:type="dcterms:W3CDTF">2018-02-22T01:57:16Z</dcterms:created>
  <dcterms:modified xsi:type="dcterms:W3CDTF">2018-03-05T05:54:00Z</dcterms:modified>
</cp:coreProperties>
</file>