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C8D7-8B1A-475B-A2AD-C50738153F61}" type="datetimeFigureOut">
              <a:rPr lang="en-US" smtClean="0"/>
              <a:t>2018-03-05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suppress-for-release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/>
          <p:cNvSpPr/>
          <p:nvPr/>
        </p:nvSpPr>
        <p:spPr>
          <a:xfrm>
            <a:off x="7471555" y="5499733"/>
            <a:ext cx="4609251" cy="10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orizontal Scroll 156"/>
          <p:cNvSpPr/>
          <p:nvPr/>
        </p:nvSpPr>
        <p:spPr>
          <a:xfrm>
            <a:off x="8832869" y="144834"/>
            <a:ext cx="3041626" cy="1724469"/>
          </a:xfrm>
          <a:prstGeom prst="horizontalScroll">
            <a:avLst>
              <a:gd name="adj" fmla="val 8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>
            <a:off x="1532260" y="1595993"/>
            <a:ext cx="497436" cy="35845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620358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Can 38"/>
          <p:cNvSpPr/>
          <p:nvPr/>
        </p:nvSpPr>
        <p:spPr>
          <a:xfrm>
            <a:off x="4449157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4826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9623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greeter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014" y="737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tuner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277956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0698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8106756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72105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9447" y="7376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tester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6656" y="7097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grapher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33467" y="1953110"/>
            <a:ext cx="8501654" cy="14838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 flipH="1">
            <a:off x="1145021" y="2453262"/>
            <a:ext cx="129771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PRODUCED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COMPONETNS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65901" y="1934067"/>
            <a:ext cx="7536281" cy="1567661"/>
            <a:chOff x="920904" y="2110168"/>
            <a:chExt cx="7536280" cy="1567661"/>
          </a:xfrm>
        </p:grpSpPr>
        <p:sp>
          <p:nvSpPr>
            <p:cNvPr id="28" name="TextBox 27"/>
            <p:cNvSpPr txBox="1"/>
            <p:nvPr/>
          </p:nvSpPr>
          <p:spPr>
            <a:xfrm>
              <a:off x="920904" y="2200501"/>
              <a:ext cx="1576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raw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m</a:t>
              </a:r>
              <a:r>
                <a:rPr lang="en-US" dirty="0" smtClean="0"/>
                <a:t>eta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target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  <a:endParaRPr lang="en-US" dirty="0" smtClean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raw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7074" y="2110168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cleaned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 smtClean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tuned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5583" y="2116694"/>
              <a:ext cx="25716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redacted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en-US" dirty="0" smtClean="0"/>
                <a:t>plotted</a:t>
              </a:r>
              <a:r>
                <a:rPr lang="en-US" dirty="0" smtClean="0"/>
                <a:t>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  <a:endParaRPr lang="en-US" dirty="0" smtClean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/>
                <a:t>a</a:t>
              </a:r>
              <a:r>
                <a:rPr lang="en-US" dirty="0" smtClean="0"/>
                <a:t>ugmented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8200" y="913896"/>
            <a:ext cx="1194075" cy="1069119"/>
            <a:chOff x="902234" y="339034"/>
            <a:chExt cx="1188113" cy="557541"/>
          </a:xfrm>
        </p:grpSpPr>
        <p:sp>
          <p:nvSpPr>
            <p:cNvPr id="26" name="Cloud 25"/>
            <p:cNvSpPr/>
            <p:nvPr/>
          </p:nvSpPr>
          <p:spPr>
            <a:xfrm>
              <a:off x="902234" y="339034"/>
              <a:ext cx="1188113" cy="532015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1081392" y="399012"/>
              <a:ext cx="810315" cy="49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Ministry</a:t>
              </a:r>
            </a:p>
            <a:p>
              <a:pPr algn="ctr"/>
              <a:r>
                <a:rPr lang="en-US" sz="1400" dirty="0" smtClean="0"/>
                <a:t>Of</a:t>
              </a:r>
            </a:p>
            <a:p>
              <a:pPr algn="ctr"/>
              <a:r>
                <a:rPr lang="en-US" sz="1400" dirty="0" smtClean="0"/>
                <a:t>Health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475070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220" y="2162994"/>
            <a:ext cx="1404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</a:t>
            </a:r>
            <a:r>
              <a:rPr lang="en-US" sz="1200" dirty="0" smtClean="0">
                <a:latin typeface="+mj-lt"/>
              </a:rPr>
              <a:t>ata </a:t>
            </a:r>
            <a:r>
              <a:rPr lang="en-US" sz="1200" b="1" dirty="0" smtClean="0"/>
              <a:t>t</a:t>
            </a:r>
            <a:r>
              <a:rPr lang="en-US" sz="1200" dirty="0" smtClean="0">
                <a:latin typeface="+mj-lt"/>
              </a:rPr>
              <a:t>ransfer </a:t>
            </a:r>
            <a:r>
              <a:rPr lang="en-US" sz="1200" b="1" dirty="0" smtClean="0"/>
              <a:t>o</a:t>
            </a:r>
            <a:r>
              <a:rPr lang="en-US" sz="1200" dirty="0" smtClean="0">
                <a:latin typeface="+mj-lt"/>
              </a:rPr>
              <a:t>bject</a:t>
            </a:r>
          </a:p>
          <a:p>
            <a:r>
              <a:rPr lang="en-US" sz="1200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/>
              <a:t>list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data frame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graph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582" y="1575727"/>
            <a:ext cx="50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dto</a:t>
            </a:r>
            <a:endParaRPr lang="en-US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818273" y="1934067"/>
            <a:ext cx="185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FRAMED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1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2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3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9095624" y="224719"/>
            <a:ext cx="736535" cy="1302746"/>
            <a:chOff x="8107429" y="3971452"/>
            <a:chExt cx="736535" cy="1302746"/>
          </a:xfrm>
        </p:grpSpPr>
        <p:grpSp>
          <p:nvGrpSpPr>
            <p:cNvPr id="124" name="Group 123"/>
            <p:cNvGrpSpPr/>
            <p:nvPr/>
          </p:nvGrpSpPr>
          <p:grpSpPr>
            <a:xfrm>
              <a:off x="8152749" y="4338638"/>
              <a:ext cx="691215" cy="935560"/>
              <a:chOff x="8152749" y="4338638"/>
              <a:chExt cx="691215" cy="93556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208306" y="4338638"/>
                <a:ext cx="635658" cy="9355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8286839" y="4495328"/>
                <a:ext cx="470346" cy="0"/>
                <a:chOff x="8048714" y="4133378"/>
                <a:chExt cx="470346" cy="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/>
              <p:cNvSpPr txBox="1"/>
              <p:nvPr/>
            </p:nvSpPr>
            <p:spPr>
              <a:xfrm>
                <a:off x="8152749" y="4895377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.csv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286839" y="4619153"/>
                <a:ext cx="470346" cy="0"/>
                <a:chOff x="8048714" y="4133378"/>
                <a:chExt cx="470346" cy="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8286839" y="4757265"/>
                <a:ext cx="470346" cy="0"/>
                <a:chOff x="8048714" y="4133378"/>
                <a:chExt cx="470346" cy="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8286839" y="4908105"/>
                <a:ext cx="470346" cy="0"/>
                <a:chOff x="8048714" y="4133378"/>
                <a:chExt cx="470346" cy="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0" name="TextBox 149"/>
            <p:cNvSpPr txBox="1"/>
            <p:nvPr/>
          </p:nvSpPr>
          <p:spPr>
            <a:xfrm>
              <a:off x="8107429" y="3971452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</a:t>
              </a:r>
              <a:endParaRPr lang="en-US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0646272" y="267336"/>
            <a:ext cx="1257267" cy="1293119"/>
            <a:chOff x="9013660" y="3985842"/>
            <a:chExt cx="1257267" cy="1293119"/>
          </a:xfrm>
        </p:grpSpPr>
        <p:sp>
          <p:nvSpPr>
            <p:cNvPr id="126" name="Rectangle 125"/>
            <p:cNvSpPr/>
            <p:nvPr/>
          </p:nvSpPr>
          <p:spPr>
            <a:xfrm>
              <a:off x="9121285" y="4343401"/>
              <a:ext cx="635658" cy="935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9199818" y="4500091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510572" y="4500091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065728" y="49001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.csv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9199818" y="4623916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510572" y="4623916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9199818" y="476202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9510572" y="476202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9199818" y="491286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9510572" y="491286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9756943" y="4343400"/>
              <a:ext cx="112881" cy="935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9787635" y="4495328"/>
              <a:ext cx="47841" cy="412777"/>
              <a:chOff x="9981304" y="4541628"/>
              <a:chExt cx="159592" cy="412777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9981304" y="4541628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9981304" y="4665453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9981304" y="4803565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9981304" y="4954405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9013660" y="3985842"/>
              <a:ext cx="1257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augmented</a:t>
              </a:r>
              <a:endParaRPr lang="en-US" dirty="0"/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9911273" y="737618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0035121" y="960670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0265004" y="1406775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0152798" y="1183722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483604" y="4016354"/>
            <a:ext cx="3114164" cy="2109453"/>
            <a:chOff x="557057" y="4016354"/>
            <a:chExt cx="3114164" cy="2109453"/>
          </a:xfrm>
        </p:grpSpPr>
        <p:sp>
          <p:nvSpPr>
            <p:cNvPr id="169" name="Oval 168"/>
            <p:cNvSpPr/>
            <p:nvPr/>
          </p:nvSpPr>
          <p:spPr>
            <a:xfrm>
              <a:off x="2475026" y="4016354"/>
              <a:ext cx="258880" cy="2588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Curved Connector 182"/>
            <p:cNvCxnSpPr>
              <a:stCxn id="169" idx="4"/>
              <a:endCxn id="180" idx="0"/>
            </p:cNvCxnSpPr>
            <p:nvPr/>
          </p:nvCxnSpPr>
          <p:spPr>
            <a:xfrm rot="5400000">
              <a:off x="1941329" y="4079369"/>
              <a:ext cx="467272" cy="8590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urved Connector 184"/>
            <p:cNvCxnSpPr>
              <a:stCxn id="169" idx="4"/>
              <a:endCxn id="177" idx="0"/>
            </p:cNvCxnSpPr>
            <p:nvPr/>
          </p:nvCxnSpPr>
          <p:spPr>
            <a:xfrm rot="5400000">
              <a:off x="2232472" y="4370512"/>
              <a:ext cx="467272" cy="27671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95" idx="0"/>
            </p:cNvCxnSpPr>
            <p:nvPr/>
          </p:nvCxnSpPr>
          <p:spPr>
            <a:xfrm rot="16200000" flipH="1">
              <a:off x="2497684" y="4382015"/>
              <a:ext cx="467272" cy="2537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>
              <a:stCxn id="169" idx="4"/>
              <a:endCxn id="173" idx="0"/>
            </p:cNvCxnSpPr>
            <p:nvPr/>
          </p:nvCxnSpPr>
          <p:spPr>
            <a:xfrm rot="16200000" flipH="1">
              <a:off x="2804340" y="4075359"/>
              <a:ext cx="467272" cy="867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1555347" y="4742506"/>
              <a:ext cx="2115874" cy="338554"/>
              <a:chOff x="507664" y="5290894"/>
              <a:chExt cx="2115874" cy="33855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224070" y="5290894"/>
                <a:ext cx="399468" cy="338554"/>
                <a:chOff x="1917724" y="4888528"/>
                <a:chExt cx="399468" cy="338554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917724" y="4888528"/>
                  <a:ext cx="3994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N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1089951" y="5290894"/>
                <a:ext cx="380232" cy="338554"/>
                <a:chOff x="1917724" y="4888528"/>
                <a:chExt cx="380232" cy="338554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917724" y="4888528"/>
                  <a:ext cx="380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507664" y="5290894"/>
                <a:ext cx="380232" cy="338554"/>
                <a:chOff x="1917724" y="4888528"/>
                <a:chExt cx="380232" cy="338554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917724" y="4888528"/>
                  <a:ext cx="380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655642" y="5290894"/>
                <a:ext cx="321376" cy="338554"/>
                <a:chOff x="1655642" y="5290894"/>
                <a:chExt cx="321376" cy="338554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1691705" y="5344135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655642" y="5290894"/>
                  <a:ext cx="309700" cy="256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aseline="-25000" dirty="0" smtClean="0"/>
                    <a:t> …</a:t>
                  </a:r>
                  <a:endParaRPr lang="en-US" sz="1600" baseline="-25000" dirty="0"/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>
              <a:off x="557057" y="5751378"/>
              <a:ext cx="2391757" cy="374429"/>
              <a:chOff x="394855" y="5476875"/>
              <a:chExt cx="2391757" cy="374429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394855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1120334" y="5791200"/>
                  <a:ext cx="3529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061539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1120334" y="5791200"/>
                  <a:ext cx="3529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1728223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1120334" y="5791200"/>
                  <a:ext cx="3722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…</a:t>
                  </a:r>
                  <a:endParaRPr lang="en-US" sz="1600" dirty="0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394907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120334" y="5791200"/>
                  <a:ext cx="3545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K</a:t>
                  </a:r>
                  <a:endParaRPr lang="en-US" sz="1600" baseline="-25000" dirty="0"/>
                </a:p>
              </p:txBody>
            </p:sp>
          </p:grpSp>
        </p:grpSp>
        <p:cxnSp>
          <p:nvCxnSpPr>
            <p:cNvPr id="214" name="Curved Connector 213"/>
            <p:cNvCxnSpPr>
              <a:stCxn id="180" idx="2"/>
              <a:endCxn id="202" idx="0"/>
            </p:cNvCxnSpPr>
            <p:nvPr/>
          </p:nvCxnSpPr>
          <p:spPr>
            <a:xfrm rot="5400000">
              <a:off x="904347" y="4910262"/>
              <a:ext cx="670318" cy="10119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urved Connector 215"/>
            <p:cNvCxnSpPr>
              <a:stCxn id="179" idx="4"/>
              <a:endCxn id="206" idx="0"/>
            </p:cNvCxnSpPr>
            <p:nvPr/>
          </p:nvCxnSpPr>
          <p:spPr>
            <a:xfrm rot="5400000">
              <a:off x="1237689" y="5243603"/>
              <a:ext cx="670318" cy="3452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urved Connector 217"/>
            <p:cNvCxnSpPr>
              <a:stCxn id="179" idx="4"/>
              <a:endCxn id="209" idx="0"/>
            </p:cNvCxnSpPr>
            <p:nvPr/>
          </p:nvCxnSpPr>
          <p:spPr>
            <a:xfrm rot="16200000" flipH="1">
              <a:off x="1575840" y="5250684"/>
              <a:ext cx="670318" cy="3310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urved Connector 219"/>
            <p:cNvCxnSpPr>
              <a:stCxn id="179" idx="4"/>
              <a:endCxn id="212" idx="0"/>
            </p:cNvCxnSpPr>
            <p:nvPr/>
          </p:nvCxnSpPr>
          <p:spPr>
            <a:xfrm rot="16200000" flipH="1">
              <a:off x="1904773" y="4921750"/>
              <a:ext cx="670318" cy="98893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2" name="Frame 221"/>
          <p:cNvSpPr/>
          <p:nvPr/>
        </p:nvSpPr>
        <p:spPr>
          <a:xfrm>
            <a:off x="178200" y="3759640"/>
            <a:ext cx="4079475" cy="2644509"/>
          </a:xfrm>
          <a:prstGeom prst="frame">
            <a:avLst>
              <a:gd name="adj1" fmla="val 79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88926" y="372520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FRAMED</a:t>
            </a:r>
            <a:endParaRPr 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0197" y="472711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163205" y="573578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8179442" y="5443148"/>
            <a:ext cx="39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Is the cell value smaller than        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Can re-calculate from  gender triplet?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 Can re-calculate from higher-order unit?</a:t>
            </a:r>
            <a:endParaRPr lang="en-US" sz="1600" i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4291586" y="34514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</a:t>
            </a:r>
            <a:r>
              <a:rPr lang="en-US" dirty="0" smtClean="0">
                <a:latin typeface="+mj-lt"/>
              </a:rPr>
              <a:t>ong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330581" y="344501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</a:t>
            </a:r>
            <a:r>
              <a:rPr lang="en-US" dirty="0" smtClean="0">
                <a:latin typeface="+mj-lt"/>
              </a:rPr>
              <a:t>ide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7253817" y="5683342"/>
            <a:ext cx="1075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LOGICAL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743387" y="-22298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11014748" y="5610561"/>
            <a:ext cx="297719" cy="168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0343" y="82670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Workflow for </a:t>
            </a:r>
            <a:r>
              <a:rPr lang="en-US" dirty="0" smtClean="0">
                <a:latin typeface="+mj-lt"/>
              </a:rPr>
              <a:t>`./suppress-for-release/manipulation/` 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96" y="3783148"/>
            <a:ext cx="4643381" cy="1451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63" y="3783148"/>
            <a:ext cx="2803155" cy="2837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108" y="6531256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By Andriy Koval, Ph.D. © 2018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598" y="3419768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elongate_labels()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165" y="3380047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combine_logical_tests()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759" y="45289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prepare_for_tiling()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7180" y="5452618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make_tile_graph()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4969" y="638471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print_tile_graph()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6018" y="172500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lookup_meta()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5756382" y="-1890607"/>
            <a:ext cx="690527" cy="11729158"/>
          </a:xfrm>
          <a:prstGeom prst="rightBrace">
            <a:avLst>
              <a:gd name="adj1" fmla="val 31708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5810297" y="3848912"/>
            <a:ext cx="598752" cy="2524447"/>
          </a:xfrm>
          <a:prstGeom prst="rightBrace">
            <a:avLst>
              <a:gd name="adj1" fmla="val 1054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068" y="276489"/>
            <a:ext cx="334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Dependency tree of </a:t>
            </a:r>
            <a:r>
              <a:rPr lang="en-US" dirty="0" smtClean="0">
                <a:latin typeface="+mj-lt"/>
              </a:rPr>
              <a:t>key functions</a:t>
            </a:r>
          </a:p>
          <a:p>
            <a:r>
              <a:rPr lang="en-US" dirty="0" smtClean="0">
                <a:latin typeface="+mj-lt"/>
              </a:rPr>
              <a:t>in assisted redaction of small cells</a:t>
            </a:r>
            <a:endParaRPr lang="en-US" dirty="0">
              <a:latin typeface="+mj-lt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5810295" y="4749788"/>
            <a:ext cx="598752" cy="2524447"/>
          </a:xfrm>
          <a:prstGeom prst="rightBrace">
            <a:avLst>
              <a:gd name="adj1" fmla="val 1054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07793" y="1637612"/>
            <a:ext cx="6931381" cy="1702772"/>
            <a:chOff x="221322" y="1341389"/>
            <a:chExt cx="6931381" cy="1702772"/>
          </a:xfrm>
        </p:grpSpPr>
        <p:sp>
          <p:nvSpPr>
            <p:cNvPr id="7" name="TextBox 6"/>
            <p:cNvSpPr txBox="1"/>
            <p:nvPr/>
          </p:nvSpPr>
          <p:spPr>
            <a:xfrm>
              <a:off x="4968244" y="2062730"/>
              <a:ext cx="209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elongate_values()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3261075" y="-847467"/>
              <a:ext cx="851875" cy="6931381"/>
            </a:xfrm>
            <a:prstGeom prst="rightBrace">
              <a:avLst>
                <a:gd name="adj1" fmla="val 36863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6004" y="1341389"/>
              <a:ext cx="4413726" cy="951698"/>
              <a:chOff x="486004" y="1341389"/>
              <a:chExt cx="4413726" cy="95169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6005" y="1341389"/>
                <a:ext cx="2428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d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etect_small_cells()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61944" y="1647961"/>
                <a:ext cx="2765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detect_recalc_triplet()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85389" y="1954533"/>
                <a:ext cx="32143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detect_single_suppression()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Elbow Connector 21"/>
              <p:cNvCxnSpPr>
                <a:stCxn id="4" idx="1"/>
                <a:endCxn id="5" idx="1"/>
              </p:cNvCxnSpPr>
              <p:nvPr/>
            </p:nvCxnSpPr>
            <p:spPr>
              <a:xfrm rot="10800000" flipH="1" flipV="1">
                <a:off x="486004" y="1510666"/>
                <a:ext cx="475939" cy="306572"/>
              </a:xfrm>
              <a:prstGeom prst="bentConnector3">
                <a:avLst>
                  <a:gd name="adj1" fmla="val -4803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5" idx="1"/>
                <a:endCxn id="6" idx="1"/>
              </p:cNvCxnSpPr>
              <p:nvPr/>
            </p:nvCxnSpPr>
            <p:spPr>
              <a:xfrm rot="10800000" flipH="1" flipV="1">
                <a:off x="961943" y="1817238"/>
                <a:ext cx="723445" cy="306572"/>
              </a:xfrm>
              <a:prstGeom prst="bentConnector3">
                <a:avLst>
                  <a:gd name="adj1" fmla="val -315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9170391" y="3363800"/>
            <a:ext cx="225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make_color_scale()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>
            <a:stCxn id="14" idx="2"/>
            <a:endCxn id="21" idx="0"/>
          </p:cNvCxnSpPr>
          <p:nvPr/>
        </p:nvCxnSpPr>
        <p:spPr>
          <a:xfrm flipH="1">
            <a:off x="10297717" y="511054"/>
            <a:ext cx="1" cy="285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487484" y="184969"/>
            <a:ext cx="3217026" cy="1480072"/>
            <a:chOff x="6484963" y="251034"/>
            <a:chExt cx="3217026" cy="1480072"/>
          </a:xfrm>
        </p:grpSpPr>
        <p:sp>
          <p:nvSpPr>
            <p:cNvPr id="36" name="TextBox 35"/>
            <p:cNvSpPr txBox="1"/>
            <p:nvPr/>
          </p:nvSpPr>
          <p:spPr>
            <a:xfrm>
              <a:off x="6699274" y="764188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clean_raw()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17635" y="933465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tidy_frame()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ight Brace 37"/>
            <p:cNvSpPr/>
            <p:nvPr/>
          </p:nvSpPr>
          <p:spPr>
            <a:xfrm rot="5400000">
              <a:off x="7668929" y="-358687"/>
              <a:ext cx="849094" cy="3217026"/>
            </a:xfrm>
            <a:prstGeom prst="rightBrace">
              <a:avLst>
                <a:gd name="adj1" fmla="val 0"/>
                <a:gd name="adj2" fmla="val 5025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31989" y="1425873"/>
              <a:ext cx="912806" cy="305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Tidy Wide</a:t>
              </a:r>
              <a:endParaRPr lang="en-US" sz="1400" dirty="0"/>
            </a:p>
          </p:txBody>
        </p:sp>
        <p:sp>
          <p:nvSpPr>
            <p:cNvPr id="43" name="Right Brace 42"/>
            <p:cNvSpPr/>
            <p:nvPr/>
          </p:nvSpPr>
          <p:spPr>
            <a:xfrm rot="16200000">
              <a:off x="7668929" y="-869395"/>
              <a:ext cx="849094" cy="3217026"/>
            </a:xfrm>
            <a:prstGeom prst="rightBrace">
              <a:avLst>
                <a:gd name="adj1" fmla="val 0"/>
                <a:gd name="adj2" fmla="val 5025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898" y="251034"/>
              <a:ext cx="902638" cy="305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Raw Long</a:t>
              </a:r>
              <a:endParaRPr lang="en-US" sz="14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2108" y="6531256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By Andriy Koval, Ph.D. © 2018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3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16452</TotalTime>
  <Words>194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Image support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48</cp:revision>
  <dcterms:created xsi:type="dcterms:W3CDTF">2018-02-22T01:57:16Z</dcterms:created>
  <dcterms:modified xsi:type="dcterms:W3CDTF">2018-03-06T03:26:27Z</dcterms:modified>
</cp:coreProperties>
</file>