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64" r:id="rId10"/>
    <p:sldId id="265" r:id="rId11"/>
    <p:sldId id="259" r:id="rId12"/>
    <p:sldId id="266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4D45-EB86-4E5E-A6C6-812B340594E2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097F-E946-4B07-96D3-949ABDB6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Tags,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 </a:t>
            </a:r>
            <a:r>
              <a:rPr lang="en-US" dirty="0"/>
              <a:t>are the additional information about the element that </a:t>
            </a:r>
            <a:r>
              <a:rPr lang="en-US" dirty="0" smtClean="0"/>
              <a:t>is included </a:t>
            </a:r>
            <a:r>
              <a:rPr lang="en-US" dirty="0"/>
              <a:t>with the element inside the angle brackets.</a:t>
            </a:r>
          </a:p>
          <a:p>
            <a:r>
              <a:rPr lang="en-US" dirty="0" smtClean="0"/>
              <a:t>Some </a:t>
            </a:r>
            <a:r>
              <a:rPr lang="en-US" dirty="0"/>
              <a:t>attributes are optional whereas come are compulsory.</a:t>
            </a:r>
          </a:p>
          <a:p>
            <a:r>
              <a:rPr lang="en-US" dirty="0" smtClean="0"/>
              <a:t>Example </a:t>
            </a:r>
            <a:r>
              <a:rPr lang="en-US" dirty="0"/>
              <a:t>: &lt;BODY BGCOLOR = “red</a:t>
            </a:r>
            <a:r>
              <a:rPr lang="en-US" dirty="0" smtClean="0"/>
              <a:t>”&gt;</a:t>
            </a:r>
          </a:p>
          <a:p>
            <a:r>
              <a:rPr lang="en-US" dirty="0" smtClean="0"/>
              <a:t> </a:t>
            </a:r>
            <a:r>
              <a:rPr lang="en-US" dirty="0"/>
              <a:t>&lt;TABLE ALIGN </a:t>
            </a:r>
            <a:r>
              <a:rPr lang="en-US" dirty="0" smtClean="0"/>
              <a:t>= </a:t>
            </a:r>
            <a:r>
              <a:rPr lang="fr-FR" dirty="0" smtClean="0"/>
              <a:t>“</a:t>
            </a:r>
            <a:r>
              <a:rPr lang="fr-FR" dirty="0"/>
              <a:t>center” &gt;,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IMG SOURCE = “C</a:t>
            </a:r>
            <a:r>
              <a:rPr lang="fr-FR" dirty="0" smtClean="0"/>
              <a:t>:\\</a:t>
            </a:r>
            <a:r>
              <a:rPr lang="fr-FR" dirty="0" err="1" smtClean="0"/>
              <a:t>pictures</a:t>
            </a:r>
            <a:r>
              <a:rPr lang="fr-FR" dirty="0" smtClean="0"/>
              <a:t>\abc.jpg”&gt;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5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tags can be written in both uppercase and lowercase.</a:t>
            </a:r>
          </a:p>
          <a:p>
            <a:r>
              <a:rPr lang="en-US" dirty="0" smtClean="0"/>
              <a:t>HTML tags can be nested and can be opened and closed in any order.</a:t>
            </a:r>
          </a:p>
          <a:p>
            <a:r>
              <a:rPr lang="en-US" dirty="0" smtClean="0"/>
              <a:t>HTML tag effects the contents coming between the opening and closing tags.</a:t>
            </a:r>
          </a:p>
          <a:p>
            <a:r>
              <a:rPr lang="en-US" dirty="0" smtClean="0"/>
              <a:t>The closing tag has the same element name but preceded by “/”.</a:t>
            </a:r>
          </a:p>
          <a:p>
            <a:r>
              <a:rPr lang="en-US" dirty="0" smtClean="0"/>
              <a:t>If a closing tag is missing, the browser will not report an error but the page will not be displayed as expected.</a:t>
            </a:r>
          </a:p>
        </p:txBody>
      </p:sp>
    </p:spTree>
    <p:extLst>
      <p:ext uri="{BB962C8B-B14F-4D97-AF65-F5344CB8AC3E}">
        <p14:creationId xmlns:p14="http://schemas.microsoft.com/office/powerpoint/2010/main" val="18733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032" y="179257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HTML tag will be either single or paired tag:</a:t>
            </a:r>
          </a:p>
          <a:p>
            <a:r>
              <a:rPr lang="en-US" dirty="0" smtClean="0"/>
              <a:t>Single </a:t>
            </a:r>
            <a:r>
              <a:rPr lang="en-US" dirty="0"/>
              <a:t>Tag:</a:t>
            </a:r>
          </a:p>
          <a:p>
            <a:r>
              <a:rPr lang="en-US" dirty="0" smtClean="0"/>
              <a:t>A </a:t>
            </a:r>
            <a:r>
              <a:rPr lang="en-US" dirty="0"/>
              <a:t>tag that has only the opening tag but does not have </a:t>
            </a:r>
            <a:r>
              <a:rPr lang="en-US" dirty="0" smtClean="0"/>
              <a:t>the closing </a:t>
            </a:r>
            <a:r>
              <a:rPr lang="en-US" dirty="0"/>
              <a:t>tag.</a:t>
            </a:r>
          </a:p>
          <a:p>
            <a:r>
              <a:rPr lang="en-US" dirty="0" smtClean="0"/>
              <a:t>Example </a:t>
            </a:r>
            <a:r>
              <a:rPr lang="en-US" dirty="0"/>
              <a:t>: &lt;HR&gt;, &lt;BR&gt; etc.</a:t>
            </a:r>
          </a:p>
          <a:p>
            <a:r>
              <a:rPr lang="en-US" dirty="0" smtClean="0"/>
              <a:t>Paired </a:t>
            </a:r>
            <a:r>
              <a:rPr lang="en-US" dirty="0"/>
              <a:t>Tag:</a:t>
            </a:r>
          </a:p>
          <a:p>
            <a:r>
              <a:rPr lang="en-US" dirty="0" smtClean="0"/>
              <a:t>A </a:t>
            </a:r>
            <a:r>
              <a:rPr lang="en-US" dirty="0"/>
              <a:t>tag that has the opening as well as the closing tag.</a:t>
            </a:r>
          </a:p>
          <a:p>
            <a:r>
              <a:rPr lang="en-US" dirty="0" smtClean="0"/>
              <a:t>Example </a:t>
            </a:r>
            <a:r>
              <a:rPr lang="en-US" dirty="0"/>
              <a:t>: &lt;BODY&gt;----Some Text----&lt;/BODY&gt;</a:t>
            </a:r>
          </a:p>
          <a:p>
            <a:r>
              <a:rPr lang="en-US" dirty="0" smtClean="0"/>
              <a:t> </a:t>
            </a:r>
            <a:r>
              <a:rPr lang="en-US" dirty="0"/>
              <a:t>Example : &lt;B&gt;&lt;</a:t>
            </a:r>
            <a:r>
              <a:rPr lang="en-US" dirty="0" smtClean="0"/>
              <a:t>I&gt;BS-CS&lt;/</a:t>
            </a:r>
            <a:r>
              <a:rPr lang="en-US" dirty="0"/>
              <a:t>B&gt;&lt;/I&gt;</a:t>
            </a:r>
          </a:p>
        </p:txBody>
      </p:sp>
    </p:spTree>
    <p:extLst>
      <p:ext uri="{BB962C8B-B14F-4D97-AF65-F5344CB8AC3E}">
        <p14:creationId xmlns:p14="http://schemas.microsoft.com/office/powerpoint/2010/main" val="362209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br>
              <a:rPr lang="en-US" dirty="0" smtClean="0"/>
            </a:br>
            <a:r>
              <a:rPr lang="en-US" dirty="0" smtClean="0"/>
              <a:t>Hyper Text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 HTML is </a:t>
            </a:r>
            <a:r>
              <a:rPr lang="en-US" dirty="0"/>
              <a:t>a formatting </a:t>
            </a:r>
            <a:r>
              <a:rPr lang="en-US" dirty="0" smtClean="0"/>
              <a:t>language used </a:t>
            </a:r>
            <a:r>
              <a:rPr lang="en-US" dirty="0"/>
              <a:t>to develop web pages.</a:t>
            </a:r>
          </a:p>
          <a:p>
            <a:pPr marL="0" indent="0">
              <a:buNone/>
            </a:pPr>
            <a:r>
              <a:rPr lang="en-US" dirty="0"/>
              <a:t>• HTML language tells a Web Browser how </a:t>
            </a:r>
            <a:r>
              <a:rPr lang="en-US" dirty="0" smtClean="0"/>
              <a:t>to format/represent </a:t>
            </a:r>
            <a:r>
              <a:rPr lang="en-US" dirty="0"/>
              <a:t>the document i.e. where to put text, </a:t>
            </a:r>
            <a:r>
              <a:rPr lang="en-US" dirty="0" smtClean="0"/>
              <a:t>how big </a:t>
            </a:r>
            <a:r>
              <a:rPr lang="en-US" dirty="0"/>
              <a:t>to make the words, where to place pictures etc.</a:t>
            </a:r>
          </a:p>
          <a:p>
            <a:pPr marL="0" indent="0">
              <a:buNone/>
            </a:pPr>
            <a:r>
              <a:rPr lang="en-US" dirty="0"/>
              <a:t>• HTML is not a programming language .i.e. it does </a:t>
            </a:r>
            <a:r>
              <a:rPr lang="en-US" dirty="0" smtClean="0"/>
              <a:t>not have </a:t>
            </a:r>
            <a:r>
              <a:rPr lang="en-US" dirty="0"/>
              <a:t>variable declaration, decision control structure </a:t>
            </a:r>
            <a:r>
              <a:rPr lang="en-US" dirty="0" smtClean="0"/>
              <a:t>and loop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But, HTML is a language; as it has certain rule </a:t>
            </a:r>
            <a:r>
              <a:rPr lang="en-US" dirty="0" smtClean="0"/>
              <a:t>about formatting </a:t>
            </a:r>
            <a:r>
              <a:rPr lang="en-US" dirty="0"/>
              <a:t>the contents of a web page.</a:t>
            </a:r>
          </a:p>
          <a:p>
            <a:pPr marL="0" indent="0">
              <a:buNone/>
            </a:pPr>
            <a:r>
              <a:rPr lang="en-US" dirty="0"/>
              <a:t>• HTML uses tags or markups to specify that how </a:t>
            </a:r>
            <a:r>
              <a:rPr lang="en-US" dirty="0" smtClean="0"/>
              <a:t>the contents </a:t>
            </a:r>
            <a:r>
              <a:rPr lang="en-US" dirty="0"/>
              <a:t>of a web page will be displayed.</a:t>
            </a:r>
          </a:p>
        </p:txBody>
      </p:sp>
    </p:spTree>
    <p:extLst>
      <p:ext uri="{BB962C8B-B14F-4D97-AF65-F5344CB8AC3E}">
        <p14:creationId xmlns:p14="http://schemas.microsoft.com/office/powerpoint/2010/main" val="107307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Simplicity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is a simple language. Any person can use </a:t>
            </a:r>
            <a:r>
              <a:rPr lang="en-US" dirty="0" smtClean="0"/>
              <a:t>HTML easily </a:t>
            </a:r>
            <a:r>
              <a:rPr lang="en-US" dirty="0"/>
              <a:t>to create web pages.</a:t>
            </a:r>
          </a:p>
          <a:p>
            <a:r>
              <a:rPr lang="en-US" dirty="0" smtClean="0"/>
              <a:t>Platform </a:t>
            </a:r>
            <a:r>
              <a:rPr lang="en-US" dirty="0"/>
              <a:t>Independent: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works on any </a:t>
            </a:r>
            <a:r>
              <a:rPr lang="en-US" dirty="0" smtClean="0"/>
              <a:t>platform </a:t>
            </a:r>
            <a:r>
              <a:rPr lang="en-US" dirty="0"/>
              <a:t>(OS, Hardware).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is text based language. Therefore HTML </a:t>
            </a:r>
            <a:r>
              <a:rPr lang="en-US" dirty="0" smtClean="0"/>
              <a:t>document created </a:t>
            </a:r>
            <a:r>
              <a:rPr lang="en-US" dirty="0"/>
              <a:t>for one type </a:t>
            </a:r>
            <a:r>
              <a:rPr lang="en-US" dirty="0" smtClean="0"/>
              <a:t>platform </a:t>
            </a:r>
            <a:r>
              <a:rPr lang="en-US" dirty="0"/>
              <a:t>can be used on different type </a:t>
            </a:r>
            <a:r>
              <a:rPr lang="en-US" dirty="0" smtClean="0"/>
              <a:t>of platform.</a:t>
            </a:r>
            <a:endParaRPr lang="en-US" dirty="0"/>
          </a:p>
          <a:p>
            <a:r>
              <a:rPr lang="en-US" dirty="0" smtClean="0"/>
              <a:t>Easy Navigation:</a:t>
            </a:r>
            <a:endParaRPr lang="en-US" dirty="0"/>
          </a:p>
          <a:p>
            <a:pPr lvl="1"/>
            <a:r>
              <a:rPr lang="en-US" dirty="0" smtClean="0"/>
              <a:t>HTML </a:t>
            </a:r>
            <a:r>
              <a:rPr lang="en-US" dirty="0"/>
              <a:t>web pages are linked together using hyperlinks. </a:t>
            </a:r>
            <a:endParaRPr lang="en-US" dirty="0" smtClean="0"/>
          </a:p>
          <a:p>
            <a:pPr lvl="1"/>
            <a:r>
              <a:rPr lang="en-US" dirty="0" smtClean="0"/>
              <a:t>It provides </a:t>
            </a:r>
            <a:r>
              <a:rPr lang="en-US" dirty="0"/>
              <a:t>easy navigation form one page to another page.</a:t>
            </a:r>
          </a:p>
          <a:p>
            <a:r>
              <a:rPr lang="en-US" dirty="0" smtClean="0"/>
              <a:t>Attractive </a:t>
            </a:r>
            <a:r>
              <a:rPr lang="en-US" dirty="0"/>
              <a:t>and Easier to Read: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allows the use of graphics and animation. </a:t>
            </a:r>
            <a:endParaRPr lang="en-US" dirty="0" smtClean="0"/>
          </a:p>
          <a:p>
            <a:pPr lvl="1"/>
            <a:r>
              <a:rPr lang="en-US" dirty="0" smtClean="0"/>
              <a:t>It delivers richer </a:t>
            </a:r>
            <a:r>
              <a:rPr lang="en-US" dirty="0"/>
              <a:t>contents and arranges the content creatively.</a:t>
            </a:r>
          </a:p>
        </p:txBody>
      </p:sp>
    </p:spTree>
    <p:extLst>
      <p:ext uri="{BB962C8B-B14F-4D97-AF65-F5344CB8AC3E}">
        <p14:creationId xmlns:p14="http://schemas.microsoft.com/office/powerpoint/2010/main" val="240272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Programming Capabilities: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provides no programming capabilities.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only provides formatted text, pictures and </a:t>
            </a:r>
            <a:r>
              <a:rPr lang="en-US" dirty="0" smtClean="0"/>
              <a:t>sounds etc</a:t>
            </a:r>
            <a:r>
              <a:rPr lang="en-US" dirty="0"/>
              <a:t>.</a:t>
            </a:r>
          </a:p>
          <a:p>
            <a:r>
              <a:rPr lang="en-US" dirty="0" smtClean="0"/>
              <a:t>Static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HTML </a:t>
            </a:r>
            <a:r>
              <a:rPr lang="en-US" dirty="0"/>
              <a:t>can only be used to create static web pages.</a:t>
            </a:r>
          </a:p>
        </p:txBody>
      </p:sp>
    </p:spTree>
    <p:extLst>
      <p:ext uri="{BB962C8B-B14F-4D97-AF65-F5344CB8AC3E}">
        <p14:creationId xmlns:p14="http://schemas.microsoft.com/office/powerpoint/2010/main" val="414315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HTML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</a:t>
            </a:r>
            <a:r>
              <a:rPr lang="en-US" dirty="0"/>
              <a:t>document is a file that contains tags </a:t>
            </a:r>
            <a:r>
              <a:rPr lang="en-US" dirty="0" smtClean="0"/>
              <a:t>and information </a:t>
            </a:r>
            <a:r>
              <a:rPr lang="en-US" dirty="0"/>
              <a:t>(text, pictures) to be </a:t>
            </a:r>
            <a:r>
              <a:rPr lang="en-US" dirty="0" smtClean="0"/>
              <a:t>formatted. HTML </a:t>
            </a:r>
            <a:r>
              <a:rPr lang="en-US" dirty="0"/>
              <a:t>file will have extension either .HTM or .HTML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basic requirements to create HTML documents are:</a:t>
            </a:r>
          </a:p>
          <a:p>
            <a:r>
              <a:rPr lang="en-US" dirty="0" smtClean="0"/>
              <a:t>Text </a:t>
            </a:r>
            <a:r>
              <a:rPr lang="en-US" dirty="0"/>
              <a:t>Editor:</a:t>
            </a:r>
          </a:p>
          <a:p>
            <a:pPr lvl="1"/>
            <a:r>
              <a:rPr lang="en-US" dirty="0" smtClean="0"/>
              <a:t>Text </a:t>
            </a:r>
            <a:r>
              <a:rPr lang="en-US" dirty="0"/>
              <a:t>editor is used to write HTML </a:t>
            </a:r>
            <a:r>
              <a:rPr lang="en-US" dirty="0" smtClean="0"/>
              <a:t>commands (</a:t>
            </a:r>
            <a:r>
              <a:rPr lang="en-US" dirty="0"/>
              <a:t>tags).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simple text editor like Notepad or </a:t>
            </a:r>
            <a:r>
              <a:rPr lang="en-US" dirty="0" err="1" smtClean="0"/>
              <a:t>Wordpad</a:t>
            </a:r>
            <a:r>
              <a:rPr lang="en-US" dirty="0" smtClean="0"/>
              <a:t> can </a:t>
            </a:r>
            <a:r>
              <a:rPr lang="en-US" dirty="0"/>
              <a:t>be used for this purpose.</a:t>
            </a:r>
          </a:p>
          <a:p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Browser: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browser is used to test web pages.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web browser like Internet Explorer, </a:t>
            </a:r>
            <a:r>
              <a:rPr lang="en-US" dirty="0" smtClean="0"/>
              <a:t>Netscape Communicator </a:t>
            </a:r>
            <a:r>
              <a:rPr lang="en-US" dirty="0"/>
              <a:t>can be used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285910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HTML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• </a:t>
            </a:r>
            <a:r>
              <a:rPr lang="en-US" dirty="0"/>
              <a:t>HTML document starts with &lt;HTML</a:t>
            </a:r>
            <a:r>
              <a:rPr lang="en-US" dirty="0" smtClean="0"/>
              <a:t>&gt; and </a:t>
            </a:r>
            <a:r>
              <a:rPr lang="en-US" dirty="0"/>
              <a:t>ends with &lt;/HTML&gt; tags.</a:t>
            </a:r>
          </a:p>
          <a:p>
            <a:r>
              <a:rPr lang="en-US" dirty="0"/>
              <a:t>• HTML documents has TWO sections:</a:t>
            </a:r>
          </a:p>
          <a:p>
            <a:r>
              <a:rPr lang="en-US" dirty="0" smtClean="0"/>
              <a:t>Head </a:t>
            </a:r>
            <a:r>
              <a:rPr lang="en-US" dirty="0"/>
              <a:t>Section:</a:t>
            </a:r>
          </a:p>
          <a:p>
            <a:r>
              <a:rPr lang="en-US" dirty="0" smtClean="0"/>
              <a:t>Head </a:t>
            </a:r>
            <a:r>
              <a:rPr lang="en-US" dirty="0"/>
              <a:t>section contains </a:t>
            </a:r>
            <a:r>
              <a:rPr lang="en-US" dirty="0" smtClean="0"/>
              <a:t>tags that has some control information.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 lvl="1"/>
            <a:r>
              <a:rPr lang="en-US" dirty="0"/>
              <a:t>&lt;HEAD&gt;</a:t>
            </a:r>
          </a:p>
          <a:p>
            <a:pPr lvl="1"/>
            <a:r>
              <a:rPr lang="en-US" dirty="0"/>
              <a:t>&lt;TITLE&gt;</a:t>
            </a:r>
          </a:p>
          <a:p>
            <a:r>
              <a:rPr lang="en-US" dirty="0" smtClean="0"/>
              <a:t>The </a:t>
            </a:r>
            <a:r>
              <a:rPr lang="en-US" dirty="0"/>
              <a:t>text between &lt;TITLE</a:t>
            </a:r>
            <a:r>
              <a:rPr lang="en-US" dirty="0" smtClean="0"/>
              <a:t>&gt; and </a:t>
            </a:r>
            <a:r>
              <a:rPr lang="en-US" dirty="0"/>
              <a:t>&lt;/TITLE&gt; tags </a:t>
            </a:r>
            <a:r>
              <a:rPr lang="en-US" dirty="0" smtClean="0"/>
              <a:t>is displayed </a:t>
            </a:r>
            <a:r>
              <a:rPr lang="en-US" dirty="0"/>
              <a:t>at the title bar of </a:t>
            </a:r>
            <a:r>
              <a:rPr lang="en-US" dirty="0" smtClean="0"/>
              <a:t>the browser</a:t>
            </a:r>
            <a:r>
              <a:rPr lang="en-US" dirty="0"/>
              <a:t>.</a:t>
            </a:r>
          </a:p>
          <a:p>
            <a:r>
              <a:rPr lang="en-US" dirty="0" smtClean="0"/>
              <a:t>Body </a:t>
            </a:r>
            <a:r>
              <a:rPr lang="en-US" dirty="0"/>
              <a:t>Section:</a:t>
            </a:r>
          </a:p>
          <a:p>
            <a:r>
              <a:rPr lang="en-US" dirty="0" smtClean="0"/>
              <a:t>Body </a:t>
            </a:r>
            <a:r>
              <a:rPr lang="en-US" dirty="0"/>
              <a:t>section contains </a:t>
            </a:r>
            <a:r>
              <a:rPr lang="en-US" dirty="0" smtClean="0"/>
              <a:t>the actual information </a:t>
            </a:r>
            <a:r>
              <a:rPr lang="en-US" dirty="0"/>
              <a:t>(text</a:t>
            </a:r>
            <a:r>
              <a:rPr lang="en-US" dirty="0" smtClean="0"/>
              <a:t>, graphics) that is to be displayed in the display are of the browser.</a:t>
            </a:r>
          </a:p>
          <a:p>
            <a:r>
              <a:rPr lang="en-US" dirty="0" smtClean="0"/>
              <a:t>It also contains the tags for formatting the text to be displayed.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HTML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&lt;TITLE&gt; some text for title&lt;/</a:t>
            </a:r>
            <a:r>
              <a:rPr lang="en-US" dirty="0"/>
              <a:t>TITLE&gt;</a:t>
            </a:r>
          </a:p>
          <a:p>
            <a:r>
              <a:rPr lang="en-US" smtClean="0"/>
              <a:t>&lt;HEAD&gt;  &lt;/</a:t>
            </a:r>
            <a:r>
              <a:rPr lang="en-US" dirty="0"/>
              <a:t>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---------</a:t>
            </a:r>
          </a:p>
          <a:p>
            <a:r>
              <a:rPr lang="en-US" dirty="0"/>
              <a:t>---------</a:t>
            </a:r>
          </a:p>
          <a:p>
            <a:r>
              <a:rPr lang="en-US" dirty="0" smtClean="0"/>
              <a:t>---------</a:t>
            </a:r>
            <a:endParaRPr lang="en-US" dirty="0"/>
          </a:p>
          <a:p>
            <a:r>
              <a:rPr lang="en-US" dirty="0"/>
              <a:t>---------</a:t>
            </a:r>
          </a:p>
          <a:p>
            <a:r>
              <a:rPr lang="en-US" dirty="0"/>
              <a:t>---------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Tags,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/>
              <a:t>uses tags or markups to specify that how the contents of </a:t>
            </a:r>
            <a:r>
              <a:rPr lang="en-US" dirty="0" smtClean="0"/>
              <a:t>a web </a:t>
            </a:r>
            <a:r>
              <a:rPr lang="en-US" dirty="0"/>
              <a:t>page will be displayed.</a:t>
            </a:r>
          </a:p>
          <a:p>
            <a:r>
              <a:rPr lang="en-US" dirty="0" smtClean="0"/>
              <a:t>A </a:t>
            </a:r>
            <a:r>
              <a:rPr lang="en-US" dirty="0"/>
              <a:t>HTML tag is started with character “&lt;“ followed by an </a:t>
            </a:r>
            <a:r>
              <a:rPr lang="en-US" dirty="0" smtClean="0"/>
              <a:t>element and </a:t>
            </a:r>
            <a:r>
              <a:rPr lang="en-US" dirty="0"/>
              <a:t>ends with character “&gt;”.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characters are called </a:t>
            </a:r>
            <a:r>
              <a:rPr lang="en-US" dirty="0" smtClean="0"/>
              <a:t>angle brackets.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5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Tags, elements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element is a word that instructs to the browser that how </a:t>
            </a:r>
            <a:r>
              <a:rPr lang="en-US" dirty="0" smtClean="0"/>
              <a:t>to format </a:t>
            </a:r>
            <a:r>
              <a:rPr lang="en-US" dirty="0"/>
              <a:t>the content of the page coming after.</a:t>
            </a:r>
          </a:p>
          <a:p>
            <a:r>
              <a:rPr lang="en-US" dirty="0"/>
              <a:t>Example : &lt;</a:t>
            </a:r>
            <a:r>
              <a:rPr lang="en-US" dirty="0" smtClean="0"/>
              <a:t>B&gt;BS-CS&lt;/</a:t>
            </a:r>
            <a:r>
              <a:rPr lang="en-US" dirty="0"/>
              <a:t>B&gt;</a:t>
            </a:r>
          </a:p>
          <a:p>
            <a:r>
              <a:rPr lang="en-US" dirty="0" smtClean="0"/>
              <a:t>Element </a:t>
            </a:r>
            <a:r>
              <a:rPr lang="en-US" dirty="0"/>
              <a:t>is surrounded by angle brackets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809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HTML</vt:lpstr>
      <vt:lpstr>HTML Hyper Text Markup Language</vt:lpstr>
      <vt:lpstr>Benefits of HTML </vt:lpstr>
      <vt:lpstr>Limitation of HTML </vt:lpstr>
      <vt:lpstr>Creation of HTML Document </vt:lpstr>
      <vt:lpstr>Basic Structure of a HTML Document </vt:lpstr>
      <vt:lpstr>Basic Structure of a HTML Document </vt:lpstr>
      <vt:lpstr>Tags, elements and Attributes</vt:lpstr>
      <vt:lpstr>Tags, elements and Attributes</vt:lpstr>
      <vt:lpstr>Tags, elements and Attributes</vt:lpstr>
      <vt:lpstr>Tags</vt:lpstr>
      <vt:lpstr>Tags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Lenovo</dc:creator>
  <cp:lastModifiedBy>Lenovo</cp:lastModifiedBy>
  <cp:revision>5</cp:revision>
  <dcterms:created xsi:type="dcterms:W3CDTF">2021-03-04T07:51:15Z</dcterms:created>
  <dcterms:modified xsi:type="dcterms:W3CDTF">2024-02-28T07:21:57Z</dcterms:modified>
</cp:coreProperties>
</file>