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39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281E-7DE7-4449-9009-D5CB3724229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F1C7-6F51-4A4F-9D2F-90236C79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281E-7DE7-4449-9009-D5CB3724229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F1C7-6F51-4A4F-9D2F-90236C79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7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281E-7DE7-4449-9009-D5CB3724229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F1C7-6F51-4A4F-9D2F-90236C79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281E-7DE7-4449-9009-D5CB3724229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F1C7-6F51-4A4F-9D2F-90236C79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281E-7DE7-4449-9009-D5CB3724229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F1C7-6F51-4A4F-9D2F-90236C79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281E-7DE7-4449-9009-D5CB3724229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F1C7-6F51-4A4F-9D2F-90236C79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281E-7DE7-4449-9009-D5CB3724229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F1C7-6F51-4A4F-9D2F-90236C79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281E-7DE7-4449-9009-D5CB3724229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F1C7-6F51-4A4F-9D2F-90236C79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281E-7DE7-4449-9009-D5CB3724229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F1C7-6F51-4A4F-9D2F-90236C79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281E-7DE7-4449-9009-D5CB3724229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F1C7-6F51-4A4F-9D2F-90236C79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281E-7DE7-4449-9009-D5CB3724229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F1C7-6F51-4A4F-9D2F-90236C79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281E-7DE7-4449-9009-D5CB3724229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F1C7-6F51-4A4F-9D2F-90236C792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26FE-B30F-1C47-BCFE-833C0250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6" y="322959"/>
            <a:ext cx="6211268" cy="2356556"/>
          </a:xfrm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en-US" sz="5689" dirty="0"/>
              <a:t>DOI in SPASE</a:t>
            </a:r>
            <a:br>
              <a:rPr lang="en-US" sz="5689" dirty="0"/>
            </a:br>
            <a:r>
              <a:rPr lang="en-US" sz="5689" dirty="0"/>
              <a:t>D. Aaron Roberts</a:t>
            </a:r>
            <a:br>
              <a:rPr lang="en-US" sz="5689" dirty="0"/>
            </a:br>
            <a:r>
              <a:rPr lang="en-US" sz="5689" dirty="0"/>
              <a:t>NASA GSFC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B353-3EB5-5947-B198-441D7AB26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29" y="3573973"/>
            <a:ext cx="5057305" cy="696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http://</a:t>
            </a:r>
            <a:r>
              <a:rPr lang="en-US" sz="3600" dirty="0" err="1"/>
              <a:t>hpde.gsfc.nasa.gov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439ED-E02F-F24B-BEC8-BD3A3591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99228" y="0"/>
            <a:ext cx="8141591" cy="12192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862C221-2122-6E4F-8383-47402D27599B}"/>
              </a:ext>
            </a:extLst>
          </p:cNvPr>
          <p:cNvSpPr/>
          <p:nvPr/>
        </p:nvSpPr>
        <p:spPr>
          <a:xfrm flipH="1">
            <a:off x="1477329" y="8667750"/>
            <a:ext cx="1600200" cy="590550"/>
          </a:xfrm>
          <a:prstGeom prst="rightArrow">
            <a:avLst>
              <a:gd name="adj1" fmla="val 50000"/>
              <a:gd name="adj2" fmla="val 79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3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DOI in SPASE D. Aaron Roberts NASA GSFC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Web-Based SPASE Document Editor Shing Fung &amp; Chuck Dolan NASA GSFC </dc:title>
  <dc:creator>Microsoft Office User</dc:creator>
  <cp:lastModifiedBy>Microsoft Office User</cp:lastModifiedBy>
  <cp:revision>3</cp:revision>
  <dcterms:created xsi:type="dcterms:W3CDTF">2019-10-22T17:39:23Z</dcterms:created>
  <dcterms:modified xsi:type="dcterms:W3CDTF">2019-10-22T19:14:45Z</dcterms:modified>
</cp:coreProperties>
</file>