
<file path=[Content_Types].xml><?xml version="1.0" encoding="utf-8"?>
<Types xmlns="http://schemas.openxmlformats.org/package/2006/content-types">
  <Default Extension="bin" ContentType="audio/unknown"/>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sldIdLst>
    <p:sldId id="256" r:id="rId2"/>
    <p:sldId id="271" r:id="rId3"/>
    <p:sldId id="274" r:id="rId4"/>
    <p:sldId id="262" r:id="rId5"/>
    <p:sldId id="263" r:id="rId6"/>
    <p:sldId id="281" r:id="rId7"/>
    <p:sldId id="282" r:id="rId8"/>
    <p:sldId id="257" r:id="rId9"/>
    <p:sldId id="265" r:id="rId10"/>
    <p:sldId id="260" r:id="rId11"/>
    <p:sldId id="264" r:id="rId12"/>
    <p:sldId id="266" r:id="rId13"/>
    <p:sldId id="259" r:id="rId14"/>
    <p:sldId id="277" r:id="rId15"/>
    <p:sldId id="278" r:id="rId16"/>
    <p:sldId id="269" r:id="rId17"/>
    <p:sldId id="270" r:id="rId18"/>
    <p:sldId id="276" r:id="rId19"/>
    <p:sldId id="279" r:id="rId20"/>
    <p:sldId id="280" r:id="rId21"/>
  </p:sldIdLst>
  <p:sldSz cx="9144000" cy="6858000" type="screen4x3"/>
  <p:notesSz cx="6858000" cy="9144000"/>
  <p:defaultTextStyle>
    <a:defPPr>
      <a:defRPr lang="en-US"/>
    </a:defPPr>
    <a:lvl1pPr algn="l" rtl="0" fontAlgn="base">
      <a:spcBef>
        <a:spcPct val="20000"/>
      </a:spcBef>
      <a:spcAft>
        <a:spcPct val="0"/>
      </a:spcAft>
      <a:buClr>
        <a:schemeClr val="tx1"/>
      </a:buClr>
      <a:buSzPct val="75000"/>
      <a:buFont typeface="Wingdings" charset="2"/>
      <a:buChar char="l"/>
      <a:defRPr sz="2800" kern="1200">
        <a:solidFill>
          <a:schemeClr val="accent1"/>
        </a:solidFill>
        <a:latin typeface="Arial" charset="0"/>
        <a:ea typeface="+mn-ea"/>
        <a:cs typeface="+mn-cs"/>
      </a:defRPr>
    </a:lvl1pPr>
    <a:lvl2pPr marL="457200" algn="l" rtl="0" fontAlgn="base">
      <a:spcBef>
        <a:spcPct val="20000"/>
      </a:spcBef>
      <a:spcAft>
        <a:spcPct val="0"/>
      </a:spcAft>
      <a:buClr>
        <a:schemeClr val="tx1"/>
      </a:buClr>
      <a:buSzPct val="75000"/>
      <a:buFont typeface="Wingdings" charset="2"/>
      <a:buChar char="l"/>
      <a:defRPr sz="2800" kern="1200">
        <a:solidFill>
          <a:schemeClr val="accent1"/>
        </a:solidFill>
        <a:latin typeface="Arial" charset="0"/>
        <a:ea typeface="+mn-ea"/>
        <a:cs typeface="+mn-cs"/>
      </a:defRPr>
    </a:lvl2pPr>
    <a:lvl3pPr marL="914400" algn="l" rtl="0" fontAlgn="base">
      <a:spcBef>
        <a:spcPct val="20000"/>
      </a:spcBef>
      <a:spcAft>
        <a:spcPct val="0"/>
      </a:spcAft>
      <a:buClr>
        <a:schemeClr val="tx1"/>
      </a:buClr>
      <a:buSzPct val="75000"/>
      <a:buFont typeface="Wingdings" charset="2"/>
      <a:buChar char="l"/>
      <a:defRPr sz="2800" kern="1200">
        <a:solidFill>
          <a:schemeClr val="accent1"/>
        </a:solidFill>
        <a:latin typeface="Arial" charset="0"/>
        <a:ea typeface="+mn-ea"/>
        <a:cs typeface="+mn-cs"/>
      </a:defRPr>
    </a:lvl3pPr>
    <a:lvl4pPr marL="1371600" algn="l" rtl="0" fontAlgn="base">
      <a:spcBef>
        <a:spcPct val="20000"/>
      </a:spcBef>
      <a:spcAft>
        <a:spcPct val="0"/>
      </a:spcAft>
      <a:buClr>
        <a:schemeClr val="tx1"/>
      </a:buClr>
      <a:buSzPct val="75000"/>
      <a:buFont typeface="Wingdings" charset="2"/>
      <a:buChar char="l"/>
      <a:defRPr sz="2800" kern="1200">
        <a:solidFill>
          <a:schemeClr val="accent1"/>
        </a:solidFill>
        <a:latin typeface="Arial" charset="0"/>
        <a:ea typeface="+mn-ea"/>
        <a:cs typeface="+mn-cs"/>
      </a:defRPr>
    </a:lvl4pPr>
    <a:lvl5pPr marL="1828800" algn="l" rtl="0" fontAlgn="base">
      <a:spcBef>
        <a:spcPct val="20000"/>
      </a:spcBef>
      <a:spcAft>
        <a:spcPct val="0"/>
      </a:spcAft>
      <a:buClr>
        <a:schemeClr val="tx1"/>
      </a:buClr>
      <a:buSzPct val="75000"/>
      <a:buFont typeface="Wingdings" charset="2"/>
      <a:buChar char="l"/>
      <a:defRPr sz="2800" kern="1200">
        <a:solidFill>
          <a:schemeClr val="accent1"/>
        </a:solidFill>
        <a:latin typeface="Arial" charset="0"/>
        <a:ea typeface="+mn-ea"/>
        <a:cs typeface="+mn-cs"/>
      </a:defRPr>
    </a:lvl5pPr>
    <a:lvl6pPr marL="2286000" algn="l" defTabSz="914400" rtl="0" eaLnBrk="1" latinLnBrk="0" hangingPunct="1">
      <a:defRPr sz="2800" kern="1200">
        <a:solidFill>
          <a:schemeClr val="accent1"/>
        </a:solidFill>
        <a:latin typeface="Arial" charset="0"/>
        <a:ea typeface="+mn-ea"/>
        <a:cs typeface="+mn-cs"/>
      </a:defRPr>
    </a:lvl6pPr>
    <a:lvl7pPr marL="2743200" algn="l" defTabSz="914400" rtl="0" eaLnBrk="1" latinLnBrk="0" hangingPunct="1">
      <a:defRPr sz="2800" kern="1200">
        <a:solidFill>
          <a:schemeClr val="accent1"/>
        </a:solidFill>
        <a:latin typeface="Arial" charset="0"/>
        <a:ea typeface="+mn-ea"/>
        <a:cs typeface="+mn-cs"/>
      </a:defRPr>
    </a:lvl7pPr>
    <a:lvl8pPr marL="3200400" algn="l" defTabSz="914400" rtl="0" eaLnBrk="1" latinLnBrk="0" hangingPunct="1">
      <a:defRPr sz="2800" kern="1200">
        <a:solidFill>
          <a:schemeClr val="accent1"/>
        </a:solidFill>
        <a:latin typeface="Arial" charset="0"/>
        <a:ea typeface="+mn-ea"/>
        <a:cs typeface="+mn-cs"/>
      </a:defRPr>
    </a:lvl8pPr>
    <a:lvl9pPr marL="3657600" algn="l" defTabSz="914400" rtl="0" eaLnBrk="1" latinLnBrk="0" hangingPunct="1">
      <a:defRPr sz="2800" kern="1200">
        <a:solidFill>
          <a:schemeClr val="accent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0066FF"/>
    <a:srgbClr val="33CC33"/>
    <a:srgbClr val="FF6600"/>
    <a:srgbClr val="FF3399"/>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822"/>
    <p:restoredTop sz="91016"/>
  </p:normalViewPr>
  <p:slideViewPr>
    <p:cSldViewPr>
      <p:cViewPr varScale="1">
        <p:scale>
          <a:sx n="80" d="100"/>
          <a:sy n="80" d="100"/>
        </p:scale>
        <p:origin x="965"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0"/>
            <a:ext cx="4572000" cy="6858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0"/>
              </a:spcBef>
              <a:buClrTx/>
              <a:buSzTx/>
              <a:buFontTx/>
              <a:buNone/>
            </a:pPr>
            <a:endParaRPr kumimoji="1" lang="fr-FR" altLang="fr-FR" sz="2400">
              <a:solidFill>
                <a:schemeClr val="tx1"/>
              </a:solidFill>
              <a:latin typeface="Times New Roman" charset="0"/>
            </a:endParaRPr>
          </a:p>
        </p:txBody>
      </p:sp>
      <p:sp>
        <p:nvSpPr>
          <p:cNvPr id="4099" name="AutoShape 3"/>
          <p:cNvSpPr>
            <a:spLocks noChangeArrowheads="1"/>
          </p:cNvSpPr>
          <p:nvPr/>
        </p:nvSpPr>
        <p:spPr bwMode="auto">
          <a:xfrm>
            <a:off x="685800" y="990600"/>
            <a:ext cx="5181600" cy="19050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0"/>
              </a:spcBef>
              <a:buClrTx/>
              <a:buSzTx/>
              <a:buFontTx/>
              <a:buNone/>
            </a:pPr>
            <a:endParaRPr kumimoji="1" lang="fr-FR" altLang="fr-FR" sz="2400">
              <a:solidFill>
                <a:schemeClr val="tx1"/>
              </a:solidFill>
              <a:latin typeface="Times New Roman" charset="0"/>
            </a:endParaRPr>
          </a:p>
        </p:txBody>
      </p:sp>
      <p:sp>
        <p:nvSpPr>
          <p:cNvPr id="4100" name="Rectangle 4"/>
          <p:cNvSpPr>
            <a:spLocks noGrp="1" noChangeArrowheads="1"/>
          </p:cNvSpPr>
          <p:nvPr>
            <p:ph type="subTitle" idx="1"/>
          </p:nvPr>
        </p:nvSpPr>
        <p:spPr>
          <a:xfrm>
            <a:off x="4673600" y="2927350"/>
            <a:ext cx="3657600" cy="1822450"/>
          </a:xfrm>
        </p:spPr>
        <p:txBody>
          <a:bodyPr anchor="b"/>
          <a:lstStyle>
            <a:lvl1pPr marL="0" indent="0">
              <a:buFont typeface="Wingdings" charset="2"/>
              <a:buNone/>
              <a:defRPr>
                <a:solidFill>
                  <a:schemeClr val="tx2"/>
                </a:solidFill>
              </a:defRPr>
            </a:lvl1pPr>
          </a:lstStyle>
          <a:p>
            <a:pPr lvl="0"/>
            <a:r>
              <a:rPr lang="en-US" altLang="fr-FR" noProof="0" smtClean="0"/>
              <a:t>Click to edit Master subtitle style</a:t>
            </a:r>
          </a:p>
        </p:txBody>
      </p:sp>
      <p:grpSp>
        <p:nvGrpSpPr>
          <p:cNvPr id="4101" name="Group 5"/>
          <p:cNvGrpSpPr>
            <a:grpSpLocks/>
          </p:cNvGrpSpPr>
          <p:nvPr/>
        </p:nvGrpSpPr>
        <p:grpSpPr bwMode="auto">
          <a:xfrm>
            <a:off x="3632200" y="4889500"/>
            <a:ext cx="4876800" cy="319088"/>
            <a:chOff x="2288" y="3080"/>
            <a:chExt cx="3072" cy="201"/>
          </a:xfrm>
        </p:grpSpPr>
        <p:sp>
          <p:nvSpPr>
            <p:cNvPr id="4102" name="AutoShape 6"/>
            <p:cNvSpPr>
              <a:spLocks noChangeArrowheads="1"/>
            </p:cNvSpPr>
            <p:nvPr/>
          </p:nvSpPr>
          <p:spPr bwMode="auto">
            <a:xfrm flipH="1">
              <a:off x="2288" y="3080"/>
              <a:ext cx="2914" cy="200"/>
            </a:xfrm>
            <a:prstGeom prst="roundRect">
              <a:avLst>
                <a:gd name="adj" fmla="val 0"/>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fr-FR"/>
            </a:p>
          </p:txBody>
        </p:sp>
        <p:sp>
          <p:nvSpPr>
            <p:cNvPr id="4103" name="AutoShape 7"/>
            <p:cNvSpPr>
              <a:spLocks noChangeArrowheads="1"/>
            </p:cNvSpPr>
            <p:nvPr/>
          </p:nvSpPr>
          <p:spPr bwMode="auto">
            <a:xfrm>
              <a:off x="5196" y="3080"/>
              <a:ext cx="164" cy="201"/>
            </a:xfrm>
            <a:prstGeom prst="flowChartDelay">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fr-FR"/>
            </a:p>
          </p:txBody>
        </p:sp>
      </p:grpSp>
      <p:sp>
        <p:nvSpPr>
          <p:cNvPr id="4104" name="Rectangle 8"/>
          <p:cNvSpPr>
            <a:spLocks noGrp="1" noChangeArrowheads="1"/>
          </p:cNvSpPr>
          <p:nvPr>
            <p:ph type="dt" sz="quarter" idx="2"/>
          </p:nvPr>
        </p:nvSpPr>
        <p:spPr>
          <a:xfrm>
            <a:off x="2667000" y="6553200"/>
            <a:ext cx="1905000" cy="304800"/>
          </a:xfrm>
        </p:spPr>
        <p:txBody>
          <a:bodyPr/>
          <a:lstStyle>
            <a:lvl1pPr>
              <a:defRPr>
                <a:solidFill>
                  <a:schemeClr val="bg1"/>
                </a:solidFill>
              </a:defRPr>
            </a:lvl1pPr>
          </a:lstStyle>
          <a:p>
            <a:endParaRPr lang="en-US" altLang="fr-FR"/>
          </a:p>
        </p:txBody>
      </p:sp>
      <p:sp>
        <p:nvSpPr>
          <p:cNvPr id="4105" name="Rectangle 9"/>
          <p:cNvSpPr>
            <a:spLocks noGrp="1" noChangeArrowheads="1"/>
          </p:cNvSpPr>
          <p:nvPr>
            <p:ph type="ftr" sz="quarter" idx="3"/>
          </p:nvPr>
        </p:nvSpPr>
        <p:spPr>
          <a:xfrm>
            <a:off x="5195888" y="6553200"/>
            <a:ext cx="3279775" cy="304800"/>
          </a:xfrm>
        </p:spPr>
        <p:txBody>
          <a:bodyPr/>
          <a:lstStyle>
            <a:lvl1pPr algn="r">
              <a:defRPr/>
            </a:lvl1pPr>
          </a:lstStyle>
          <a:p>
            <a:endParaRPr lang="en-US" altLang="fr-FR"/>
          </a:p>
        </p:txBody>
      </p:sp>
      <p:sp>
        <p:nvSpPr>
          <p:cNvPr id="4106" name="Rectangle 10"/>
          <p:cNvSpPr>
            <a:spLocks noGrp="1" noChangeArrowheads="1"/>
          </p:cNvSpPr>
          <p:nvPr>
            <p:ph type="sldNum" sz="quarter" idx="4"/>
          </p:nvPr>
        </p:nvSpPr>
        <p:spPr>
          <a:xfrm>
            <a:off x="9525" y="6359525"/>
            <a:ext cx="587375" cy="488950"/>
          </a:xfrm>
        </p:spPr>
        <p:txBody>
          <a:bodyPr anchorCtr="0"/>
          <a:lstStyle>
            <a:lvl1pPr>
              <a:defRPr/>
            </a:lvl1pPr>
          </a:lstStyle>
          <a:p>
            <a:fld id="{1A79BFB6-6CF6-5449-9720-F770A2D5FC36}" type="slidenum">
              <a:rPr lang="en-US" altLang="fr-FR"/>
              <a:pPr/>
              <a:t>‹#›</a:t>
            </a:fld>
            <a:endParaRPr lang="en-US" altLang="fr-FR"/>
          </a:p>
        </p:txBody>
      </p:sp>
      <p:sp>
        <p:nvSpPr>
          <p:cNvPr id="4107"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pPr lvl="0"/>
            <a:r>
              <a:rPr lang="en-US" altLang="fr-FR" noProof="0" smtClean="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endParaRPr lang="en-US" altLang="fr-FR"/>
          </a:p>
        </p:txBody>
      </p:sp>
      <p:sp>
        <p:nvSpPr>
          <p:cNvPr id="5" name="Espace réservé du pied de page 4"/>
          <p:cNvSpPr>
            <a:spLocks noGrp="1"/>
          </p:cNvSpPr>
          <p:nvPr>
            <p:ph type="ftr" sz="quarter" idx="11"/>
          </p:nvPr>
        </p:nvSpPr>
        <p:spPr/>
        <p:txBody>
          <a:bodyPr/>
          <a:lstStyle>
            <a:lvl1pPr>
              <a:defRPr/>
            </a:lvl1pPr>
          </a:lstStyle>
          <a:p>
            <a:endParaRPr lang="en-US" altLang="fr-FR"/>
          </a:p>
        </p:txBody>
      </p:sp>
      <p:sp>
        <p:nvSpPr>
          <p:cNvPr id="6" name="Espace réservé du numéro de diapositive 5"/>
          <p:cNvSpPr>
            <a:spLocks noGrp="1"/>
          </p:cNvSpPr>
          <p:nvPr>
            <p:ph type="sldNum" sz="quarter" idx="12"/>
          </p:nvPr>
        </p:nvSpPr>
        <p:spPr/>
        <p:txBody>
          <a:bodyPr/>
          <a:lstStyle>
            <a:lvl1pPr>
              <a:defRPr/>
            </a:lvl1pPr>
          </a:lstStyle>
          <a:p>
            <a:fld id="{ED00B0A8-F04B-8644-9F4A-B7E11693EC42}" type="slidenum">
              <a:rPr lang="en-US" altLang="fr-FR"/>
              <a:pPr/>
              <a:t>‹#›</a:t>
            </a:fld>
            <a:endParaRPr lang="en-US" altLang="fr-FR"/>
          </a:p>
        </p:txBody>
      </p:sp>
    </p:spTree>
    <p:extLst>
      <p:ext uri="{BB962C8B-B14F-4D97-AF65-F5344CB8AC3E}">
        <p14:creationId xmlns:p14="http://schemas.microsoft.com/office/powerpoint/2010/main" val="783368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915150" y="762000"/>
            <a:ext cx="2000250" cy="5334000"/>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914400" y="762000"/>
            <a:ext cx="5848350" cy="53340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endParaRPr lang="en-US" altLang="fr-FR"/>
          </a:p>
        </p:txBody>
      </p:sp>
      <p:sp>
        <p:nvSpPr>
          <p:cNvPr id="5" name="Espace réservé du pied de page 4"/>
          <p:cNvSpPr>
            <a:spLocks noGrp="1"/>
          </p:cNvSpPr>
          <p:nvPr>
            <p:ph type="ftr" sz="quarter" idx="11"/>
          </p:nvPr>
        </p:nvSpPr>
        <p:spPr/>
        <p:txBody>
          <a:bodyPr/>
          <a:lstStyle>
            <a:lvl1pPr>
              <a:defRPr/>
            </a:lvl1pPr>
          </a:lstStyle>
          <a:p>
            <a:endParaRPr lang="en-US" altLang="fr-FR"/>
          </a:p>
        </p:txBody>
      </p:sp>
      <p:sp>
        <p:nvSpPr>
          <p:cNvPr id="6" name="Espace réservé du numéro de diapositive 5"/>
          <p:cNvSpPr>
            <a:spLocks noGrp="1"/>
          </p:cNvSpPr>
          <p:nvPr>
            <p:ph type="sldNum" sz="quarter" idx="12"/>
          </p:nvPr>
        </p:nvSpPr>
        <p:spPr/>
        <p:txBody>
          <a:bodyPr/>
          <a:lstStyle>
            <a:lvl1pPr>
              <a:defRPr/>
            </a:lvl1pPr>
          </a:lstStyle>
          <a:p>
            <a:fld id="{21FB295E-37AE-6747-9E39-C7DE2577548B}" type="slidenum">
              <a:rPr lang="en-US" altLang="fr-FR"/>
              <a:pPr/>
              <a:t>‹#›</a:t>
            </a:fld>
            <a:endParaRPr lang="en-US" altLang="fr-FR"/>
          </a:p>
        </p:txBody>
      </p:sp>
    </p:spTree>
    <p:extLst>
      <p:ext uri="{BB962C8B-B14F-4D97-AF65-F5344CB8AC3E}">
        <p14:creationId xmlns:p14="http://schemas.microsoft.com/office/powerpoint/2010/main" val="1102520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reserve="1">
  <p:cSld name="Titre. Texte et diagramme">
    <p:spTree>
      <p:nvGrpSpPr>
        <p:cNvPr id="1" name=""/>
        <p:cNvGrpSpPr/>
        <p:nvPr/>
      </p:nvGrpSpPr>
      <p:grpSpPr>
        <a:xfrm>
          <a:off x="0" y="0"/>
          <a:ext cx="0" cy="0"/>
          <a:chOff x="0" y="0"/>
          <a:chExt cx="0" cy="0"/>
        </a:xfrm>
      </p:grpSpPr>
      <p:sp>
        <p:nvSpPr>
          <p:cNvPr id="2" name="Titre 1"/>
          <p:cNvSpPr>
            <a:spLocks noGrp="1"/>
          </p:cNvSpPr>
          <p:nvPr>
            <p:ph type="title"/>
          </p:nvPr>
        </p:nvSpPr>
        <p:spPr>
          <a:xfrm>
            <a:off x="914400" y="762000"/>
            <a:ext cx="8001000" cy="1143000"/>
          </a:xfrm>
        </p:spPr>
        <p:txBody>
          <a:bodyPr/>
          <a:lstStyle/>
          <a:p>
            <a:r>
              <a:rPr lang="fr-FR" smtClean="0"/>
              <a:t>Cliquez et modifiez le titre</a:t>
            </a:r>
            <a:endParaRPr lang="fr-FR"/>
          </a:p>
        </p:txBody>
      </p:sp>
      <p:sp>
        <p:nvSpPr>
          <p:cNvPr id="3" name="Espace réservé du graphique 2"/>
          <p:cNvSpPr>
            <a:spLocks noGrp="1"/>
          </p:cNvSpPr>
          <p:nvPr>
            <p:ph type="chart" sz="half" idx="1"/>
          </p:nvPr>
        </p:nvSpPr>
        <p:spPr>
          <a:xfrm>
            <a:off x="914400" y="2362200"/>
            <a:ext cx="3924300" cy="3733800"/>
          </a:xfrm>
        </p:spPr>
        <p:txBody>
          <a:bodyPr/>
          <a:lstStyle/>
          <a:p>
            <a:endParaRPr lang="fr-FR"/>
          </a:p>
        </p:txBody>
      </p:sp>
      <p:sp>
        <p:nvSpPr>
          <p:cNvPr id="4" name="Espace réservé du texte 3"/>
          <p:cNvSpPr>
            <a:spLocks noGrp="1"/>
          </p:cNvSpPr>
          <p:nvPr>
            <p:ph type="body" sz="half" idx="2"/>
          </p:nvPr>
        </p:nvSpPr>
        <p:spPr>
          <a:xfrm>
            <a:off x="4991100" y="2362200"/>
            <a:ext cx="3924300" cy="37338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a:xfrm>
            <a:off x="7010400" y="6553200"/>
            <a:ext cx="1905000" cy="304800"/>
          </a:xfrm>
        </p:spPr>
        <p:txBody>
          <a:bodyPr/>
          <a:lstStyle>
            <a:lvl1pPr>
              <a:defRPr/>
            </a:lvl1pPr>
          </a:lstStyle>
          <a:p>
            <a:endParaRPr lang="en-US" altLang="fr-FR"/>
          </a:p>
        </p:txBody>
      </p:sp>
      <p:sp>
        <p:nvSpPr>
          <p:cNvPr id="6" name="Espace réservé du pied de page 5"/>
          <p:cNvSpPr>
            <a:spLocks noGrp="1"/>
          </p:cNvSpPr>
          <p:nvPr>
            <p:ph type="ftr" sz="quarter" idx="11"/>
          </p:nvPr>
        </p:nvSpPr>
        <p:spPr>
          <a:xfrm>
            <a:off x="2936875" y="6529388"/>
            <a:ext cx="2895600" cy="304800"/>
          </a:xfrm>
        </p:spPr>
        <p:txBody>
          <a:bodyPr/>
          <a:lstStyle>
            <a:lvl1pPr>
              <a:defRPr/>
            </a:lvl1pPr>
          </a:lstStyle>
          <a:p>
            <a:endParaRPr lang="en-US" altLang="fr-FR"/>
          </a:p>
        </p:txBody>
      </p:sp>
      <p:sp>
        <p:nvSpPr>
          <p:cNvPr id="7" name="Espace réservé du numéro de diapositive 6"/>
          <p:cNvSpPr>
            <a:spLocks noGrp="1"/>
          </p:cNvSpPr>
          <p:nvPr>
            <p:ph type="sldNum" sz="quarter" idx="12"/>
          </p:nvPr>
        </p:nvSpPr>
        <p:spPr>
          <a:xfrm>
            <a:off x="84138" y="6343650"/>
            <a:ext cx="587375" cy="488950"/>
          </a:xfrm>
        </p:spPr>
        <p:txBody>
          <a:bodyPr/>
          <a:lstStyle>
            <a:lvl1pPr>
              <a:defRPr/>
            </a:lvl1pPr>
          </a:lstStyle>
          <a:p>
            <a:fld id="{C5FBAD56-97D7-054E-BBC7-DD97D5BCB5D3}" type="slidenum">
              <a:rPr lang="en-US" altLang="fr-FR"/>
              <a:pPr/>
              <a:t>‹#›</a:t>
            </a:fld>
            <a:endParaRPr lang="en-US" altLang="fr-FR"/>
          </a:p>
        </p:txBody>
      </p:sp>
    </p:spTree>
    <p:extLst>
      <p:ext uri="{BB962C8B-B14F-4D97-AF65-F5344CB8AC3E}">
        <p14:creationId xmlns:p14="http://schemas.microsoft.com/office/powerpoint/2010/main" val="2044897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endParaRPr lang="en-US" altLang="fr-FR"/>
          </a:p>
        </p:txBody>
      </p:sp>
      <p:sp>
        <p:nvSpPr>
          <p:cNvPr id="5" name="Espace réservé du pied de page 4"/>
          <p:cNvSpPr>
            <a:spLocks noGrp="1"/>
          </p:cNvSpPr>
          <p:nvPr>
            <p:ph type="ftr" sz="quarter" idx="11"/>
          </p:nvPr>
        </p:nvSpPr>
        <p:spPr/>
        <p:txBody>
          <a:bodyPr/>
          <a:lstStyle>
            <a:lvl1pPr>
              <a:defRPr/>
            </a:lvl1pPr>
          </a:lstStyle>
          <a:p>
            <a:endParaRPr lang="en-US" altLang="fr-FR"/>
          </a:p>
        </p:txBody>
      </p:sp>
      <p:sp>
        <p:nvSpPr>
          <p:cNvPr id="6" name="Espace réservé du numéro de diapositive 5"/>
          <p:cNvSpPr>
            <a:spLocks noGrp="1"/>
          </p:cNvSpPr>
          <p:nvPr>
            <p:ph type="sldNum" sz="quarter" idx="12"/>
          </p:nvPr>
        </p:nvSpPr>
        <p:spPr/>
        <p:txBody>
          <a:bodyPr/>
          <a:lstStyle>
            <a:lvl1pPr>
              <a:defRPr/>
            </a:lvl1pPr>
          </a:lstStyle>
          <a:p>
            <a:fld id="{91019109-8E6D-EC40-8881-8D05D53AF746}" type="slidenum">
              <a:rPr lang="en-US" altLang="fr-FR"/>
              <a:pPr/>
              <a:t>‹#›</a:t>
            </a:fld>
            <a:endParaRPr lang="en-US" altLang="fr-FR"/>
          </a:p>
        </p:txBody>
      </p:sp>
    </p:spTree>
    <p:extLst>
      <p:ext uri="{BB962C8B-B14F-4D97-AF65-F5344CB8AC3E}">
        <p14:creationId xmlns:p14="http://schemas.microsoft.com/office/powerpoint/2010/main" val="1957747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623888" y="1709738"/>
            <a:ext cx="7886700" cy="2852737"/>
          </a:xfrm>
        </p:spPr>
        <p:txBody>
          <a:bodyPr/>
          <a:lstStyle>
            <a:lvl1pPr>
              <a:defRPr sz="6000"/>
            </a:lvl1pPr>
          </a:lstStyle>
          <a:p>
            <a:r>
              <a:rPr lang="fr-FR" smtClean="0"/>
              <a:t>Cliquez et modifiez le titre</a:t>
            </a:r>
            <a:endParaRPr lang="fr-FR"/>
          </a:p>
        </p:txBody>
      </p:sp>
      <p:sp>
        <p:nvSpPr>
          <p:cNvPr id="3" name="Espace réservé du texte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endParaRPr lang="en-US" altLang="fr-FR"/>
          </a:p>
        </p:txBody>
      </p:sp>
      <p:sp>
        <p:nvSpPr>
          <p:cNvPr id="5" name="Espace réservé du pied de page 4"/>
          <p:cNvSpPr>
            <a:spLocks noGrp="1"/>
          </p:cNvSpPr>
          <p:nvPr>
            <p:ph type="ftr" sz="quarter" idx="11"/>
          </p:nvPr>
        </p:nvSpPr>
        <p:spPr/>
        <p:txBody>
          <a:bodyPr/>
          <a:lstStyle>
            <a:lvl1pPr>
              <a:defRPr/>
            </a:lvl1pPr>
          </a:lstStyle>
          <a:p>
            <a:endParaRPr lang="en-US" altLang="fr-FR"/>
          </a:p>
        </p:txBody>
      </p:sp>
      <p:sp>
        <p:nvSpPr>
          <p:cNvPr id="6" name="Espace réservé du numéro de diapositive 5"/>
          <p:cNvSpPr>
            <a:spLocks noGrp="1"/>
          </p:cNvSpPr>
          <p:nvPr>
            <p:ph type="sldNum" sz="quarter" idx="12"/>
          </p:nvPr>
        </p:nvSpPr>
        <p:spPr/>
        <p:txBody>
          <a:bodyPr/>
          <a:lstStyle>
            <a:lvl1pPr>
              <a:defRPr/>
            </a:lvl1pPr>
          </a:lstStyle>
          <a:p>
            <a:fld id="{DB959A51-60EF-0B4A-9AF6-877BD3BA9DA9}" type="slidenum">
              <a:rPr lang="en-US" altLang="fr-FR"/>
              <a:pPr/>
              <a:t>‹#›</a:t>
            </a:fld>
            <a:endParaRPr lang="en-US" altLang="fr-FR"/>
          </a:p>
        </p:txBody>
      </p:sp>
    </p:spTree>
    <p:extLst>
      <p:ext uri="{BB962C8B-B14F-4D97-AF65-F5344CB8AC3E}">
        <p14:creationId xmlns:p14="http://schemas.microsoft.com/office/powerpoint/2010/main" val="424238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914400" y="2362200"/>
            <a:ext cx="3924300" cy="37338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991100" y="2362200"/>
            <a:ext cx="3924300" cy="37338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lvl1pPr>
              <a:defRPr/>
            </a:lvl1pPr>
          </a:lstStyle>
          <a:p>
            <a:endParaRPr lang="en-US" altLang="fr-FR"/>
          </a:p>
        </p:txBody>
      </p:sp>
      <p:sp>
        <p:nvSpPr>
          <p:cNvPr id="6" name="Espace réservé du pied de page 5"/>
          <p:cNvSpPr>
            <a:spLocks noGrp="1"/>
          </p:cNvSpPr>
          <p:nvPr>
            <p:ph type="ftr" sz="quarter" idx="11"/>
          </p:nvPr>
        </p:nvSpPr>
        <p:spPr/>
        <p:txBody>
          <a:bodyPr/>
          <a:lstStyle>
            <a:lvl1pPr>
              <a:defRPr/>
            </a:lvl1pPr>
          </a:lstStyle>
          <a:p>
            <a:endParaRPr lang="en-US" altLang="fr-FR"/>
          </a:p>
        </p:txBody>
      </p:sp>
      <p:sp>
        <p:nvSpPr>
          <p:cNvPr id="7" name="Espace réservé du numéro de diapositive 6"/>
          <p:cNvSpPr>
            <a:spLocks noGrp="1"/>
          </p:cNvSpPr>
          <p:nvPr>
            <p:ph type="sldNum" sz="quarter" idx="12"/>
          </p:nvPr>
        </p:nvSpPr>
        <p:spPr/>
        <p:txBody>
          <a:bodyPr/>
          <a:lstStyle>
            <a:lvl1pPr>
              <a:defRPr/>
            </a:lvl1pPr>
          </a:lstStyle>
          <a:p>
            <a:fld id="{66AA928C-BD8B-D942-A663-5F06ED03E08D}" type="slidenum">
              <a:rPr lang="en-US" altLang="fr-FR"/>
              <a:pPr/>
              <a:t>‹#›</a:t>
            </a:fld>
            <a:endParaRPr lang="en-US" altLang="fr-FR"/>
          </a:p>
        </p:txBody>
      </p:sp>
    </p:spTree>
    <p:extLst>
      <p:ext uri="{BB962C8B-B14F-4D97-AF65-F5344CB8AC3E}">
        <p14:creationId xmlns:p14="http://schemas.microsoft.com/office/powerpoint/2010/main" val="719885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30238" y="365125"/>
            <a:ext cx="7886700" cy="1325563"/>
          </a:xfrm>
        </p:spPr>
        <p:txBody>
          <a:bodyPr/>
          <a:lstStyle/>
          <a:p>
            <a:r>
              <a:rPr lang="fr-FR" smtClean="0"/>
              <a:t>Cliquez et modifiez le titre</a:t>
            </a:r>
            <a:endParaRPr lang="fr-FR"/>
          </a:p>
        </p:txBody>
      </p:sp>
      <p:sp>
        <p:nvSpPr>
          <p:cNvPr id="3" name="Espace réservé du texte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630238" y="2505075"/>
            <a:ext cx="3868737" cy="368458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29150" y="2505075"/>
            <a:ext cx="3887788" cy="368458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lvl1pPr>
              <a:defRPr/>
            </a:lvl1pPr>
          </a:lstStyle>
          <a:p>
            <a:endParaRPr lang="en-US" altLang="fr-FR"/>
          </a:p>
        </p:txBody>
      </p:sp>
      <p:sp>
        <p:nvSpPr>
          <p:cNvPr id="8" name="Espace réservé du pied de page 7"/>
          <p:cNvSpPr>
            <a:spLocks noGrp="1"/>
          </p:cNvSpPr>
          <p:nvPr>
            <p:ph type="ftr" sz="quarter" idx="11"/>
          </p:nvPr>
        </p:nvSpPr>
        <p:spPr/>
        <p:txBody>
          <a:bodyPr/>
          <a:lstStyle>
            <a:lvl1pPr>
              <a:defRPr/>
            </a:lvl1pPr>
          </a:lstStyle>
          <a:p>
            <a:endParaRPr lang="en-US" altLang="fr-FR"/>
          </a:p>
        </p:txBody>
      </p:sp>
      <p:sp>
        <p:nvSpPr>
          <p:cNvPr id="9" name="Espace réservé du numéro de diapositive 8"/>
          <p:cNvSpPr>
            <a:spLocks noGrp="1"/>
          </p:cNvSpPr>
          <p:nvPr>
            <p:ph type="sldNum" sz="quarter" idx="12"/>
          </p:nvPr>
        </p:nvSpPr>
        <p:spPr/>
        <p:txBody>
          <a:bodyPr/>
          <a:lstStyle>
            <a:lvl1pPr>
              <a:defRPr/>
            </a:lvl1pPr>
          </a:lstStyle>
          <a:p>
            <a:fld id="{2A71D16C-133B-3043-8F0E-D1B3A53FB182}" type="slidenum">
              <a:rPr lang="en-US" altLang="fr-FR"/>
              <a:pPr/>
              <a:t>‹#›</a:t>
            </a:fld>
            <a:endParaRPr lang="en-US" altLang="fr-FR"/>
          </a:p>
        </p:txBody>
      </p:sp>
    </p:spTree>
    <p:extLst>
      <p:ext uri="{BB962C8B-B14F-4D97-AF65-F5344CB8AC3E}">
        <p14:creationId xmlns:p14="http://schemas.microsoft.com/office/powerpoint/2010/main" val="1649760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lvl1pPr>
              <a:defRPr/>
            </a:lvl1pPr>
          </a:lstStyle>
          <a:p>
            <a:endParaRPr lang="en-US" altLang="fr-FR"/>
          </a:p>
        </p:txBody>
      </p:sp>
      <p:sp>
        <p:nvSpPr>
          <p:cNvPr id="4" name="Espace réservé du pied de page 3"/>
          <p:cNvSpPr>
            <a:spLocks noGrp="1"/>
          </p:cNvSpPr>
          <p:nvPr>
            <p:ph type="ftr" sz="quarter" idx="11"/>
          </p:nvPr>
        </p:nvSpPr>
        <p:spPr/>
        <p:txBody>
          <a:bodyPr/>
          <a:lstStyle>
            <a:lvl1pPr>
              <a:defRPr/>
            </a:lvl1pPr>
          </a:lstStyle>
          <a:p>
            <a:endParaRPr lang="en-US" altLang="fr-FR"/>
          </a:p>
        </p:txBody>
      </p:sp>
      <p:sp>
        <p:nvSpPr>
          <p:cNvPr id="5" name="Espace réservé du numéro de diapositive 4"/>
          <p:cNvSpPr>
            <a:spLocks noGrp="1"/>
          </p:cNvSpPr>
          <p:nvPr>
            <p:ph type="sldNum" sz="quarter" idx="12"/>
          </p:nvPr>
        </p:nvSpPr>
        <p:spPr/>
        <p:txBody>
          <a:bodyPr/>
          <a:lstStyle>
            <a:lvl1pPr>
              <a:defRPr/>
            </a:lvl1pPr>
          </a:lstStyle>
          <a:p>
            <a:fld id="{2C41E0A6-902E-A349-9EC4-AD5124F16DA2}" type="slidenum">
              <a:rPr lang="en-US" altLang="fr-FR"/>
              <a:pPr/>
              <a:t>‹#›</a:t>
            </a:fld>
            <a:endParaRPr lang="en-US" altLang="fr-FR"/>
          </a:p>
        </p:txBody>
      </p:sp>
    </p:spTree>
    <p:extLst>
      <p:ext uri="{BB962C8B-B14F-4D97-AF65-F5344CB8AC3E}">
        <p14:creationId xmlns:p14="http://schemas.microsoft.com/office/powerpoint/2010/main" val="596516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endParaRPr lang="en-US" altLang="fr-FR"/>
          </a:p>
        </p:txBody>
      </p:sp>
      <p:sp>
        <p:nvSpPr>
          <p:cNvPr id="3" name="Espace réservé du pied de page 2"/>
          <p:cNvSpPr>
            <a:spLocks noGrp="1"/>
          </p:cNvSpPr>
          <p:nvPr>
            <p:ph type="ftr" sz="quarter" idx="11"/>
          </p:nvPr>
        </p:nvSpPr>
        <p:spPr/>
        <p:txBody>
          <a:bodyPr/>
          <a:lstStyle>
            <a:lvl1pPr>
              <a:defRPr/>
            </a:lvl1pPr>
          </a:lstStyle>
          <a:p>
            <a:endParaRPr lang="en-US" altLang="fr-FR"/>
          </a:p>
        </p:txBody>
      </p:sp>
      <p:sp>
        <p:nvSpPr>
          <p:cNvPr id="4" name="Espace réservé du numéro de diapositive 3"/>
          <p:cNvSpPr>
            <a:spLocks noGrp="1"/>
          </p:cNvSpPr>
          <p:nvPr>
            <p:ph type="sldNum" sz="quarter" idx="12"/>
          </p:nvPr>
        </p:nvSpPr>
        <p:spPr/>
        <p:txBody>
          <a:bodyPr/>
          <a:lstStyle>
            <a:lvl1pPr>
              <a:defRPr/>
            </a:lvl1pPr>
          </a:lstStyle>
          <a:p>
            <a:fld id="{3211790C-9663-B540-B84A-F34135DFBC6E}" type="slidenum">
              <a:rPr lang="en-US" altLang="fr-FR"/>
              <a:pPr/>
              <a:t>‹#›</a:t>
            </a:fld>
            <a:endParaRPr lang="en-US" altLang="fr-FR"/>
          </a:p>
        </p:txBody>
      </p:sp>
    </p:spTree>
    <p:extLst>
      <p:ext uri="{BB962C8B-B14F-4D97-AF65-F5344CB8AC3E}">
        <p14:creationId xmlns:p14="http://schemas.microsoft.com/office/powerpoint/2010/main" val="1189641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0238" y="457200"/>
            <a:ext cx="2949575" cy="1600200"/>
          </a:xfrm>
        </p:spPr>
        <p:txBody>
          <a:bodyPr/>
          <a:lstStyle>
            <a:lvl1pPr>
              <a:defRPr sz="3200"/>
            </a:lvl1pPr>
          </a:lstStyle>
          <a:p>
            <a:r>
              <a:rPr lang="fr-FR" smtClean="0"/>
              <a:t>Cliquez et modifiez le titre</a:t>
            </a:r>
            <a:endParaRPr lang="fr-FR"/>
          </a:p>
        </p:txBody>
      </p:sp>
      <p:sp>
        <p:nvSpPr>
          <p:cNvPr id="3" name="Espace réservé du contenu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lvl1pPr>
              <a:defRPr/>
            </a:lvl1pPr>
          </a:lstStyle>
          <a:p>
            <a:endParaRPr lang="en-US" altLang="fr-FR"/>
          </a:p>
        </p:txBody>
      </p:sp>
      <p:sp>
        <p:nvSpPr>
          <p:cNvPr id="6" name="Espace réservé du pied de page 5"/>
          <p:cNvSpPr>
            <a:spLocks noGrp="1"/>
          </p:cNvSpPr>
          <p:nvPr>
            <p:ph type="ftr" sz="quarter" idx="11"/>
          </p:nvPr>
        </p:nvSpPr>
        <p:spPr/>
        <p:txBody>
          <a:bodyPr/>
          <a:lstStyle>
            <a:lvl1pPr>
              <a:defRPr/>
            </a:lvl1pPr>
          </a:lstStyle>
          <a:p>
            <a:endParaRPr lang="en-US" altLang="fr-FR"/>
          </a:p>
        </p:txBody>
      </p:sp>
      <p:sp>
        <p:nvSpPr>
          <p:cNvPr id="7" name="Espace réservé du numéro de diapositive 6"/>
          <p:cNvSpPr>
            <a:spLocks noGrp="1"/>
          </p:cNvSpPr>
          <p:nvPr>
            <p:ph type="sldNum" sz="quarter" idx="12"/>
          </p:nvPr>
        </p:nvSpPr>
        <p:spPr/>
        <p:txBody>
          <a:bodyPr/>
          <a:lstStyle>
            <a:lvl1pPr>
              <a:defRPr/>
            </a:lvl1pPr>
          </a:lstStyle>
          <a:p>
            <a:fld id="{C3F47218-154F-1F4F-BF75-14127B8217D5}" type="slidenum">
              <a:rPr lang="en-US" altLang="fr-FR"/>
              <a:pPr/>
              <a:t>‹#›</a:t>
            </a:fld>
            <a:endParaRPr lang="en-US" altLang="fr-FR"/>
          </a:p>
        </p:txBody>
      </p:sp>
    </p:spTree>
    <p:extLst>
      <p:ext uri="{BB962C8B-B14F-4D97-AF65-F5344CB8AC3E}">
        <p14:creationId xmlns:p14="http://schemas.microsoft.com/office/powerpoint/2010/main" val="1025202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0238" y="457200"/>
            <a:ext cx="2949575" cy="1600200"/>
          </a:xfrm>
        </p:spPr>
        <p:txBody>
          <a:bodyPr/>
          <a:lstStyle>
            <a:lvl1pPr>
              <a:defRPr sz="3200"/>
            </a:lvl1pPr>
          </a:lstStyle>
          <a:p>
            <a:r>
              <a:rPr lang="fr-FR" smtClean="0"/>
              <a:t>Cliquez et modifiez le titre</a:t>
            </a:r>
            <a:endParaRPr lang="fr-FR"/>
          </a:p>
        </p:txBody>
      </p:sp>
      <p:sp>
        <p:nvSpPr>
          <p:cNvPr id="3" name="Espace réservé pour une image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lvl1pPr>
              <a:defRPr/>
            </a:lvl1pPr>
          </a:lstStyle>
          <a:p>
            <a:endParaRPr lang="en-US" altLang="fr-FR"/>
          </a:p>
        </p:txBody>
      </p:sp>
      <p:sp>
        <p:nvSpPr>
          <p:cNvPr id="6" name="Espace réservé du pied de page 5"/>
          <p:cNvSpPr>
            <a:spLocks noGrp="1"/>
          </p:cNvSpPr>
          <p:nvPr>
            <p:ph type="ftr" sz="quarter" idx="11"/>
          </p:nvPr>
        </p:nvSpPr>
        <p:spPr/>
        <p:txBody>
          <a:bodyPr/>
          <a:lstStyle>
            <a:lvl1pPr>
              <a:defRPr/>
            </a:lvl1pPr>
          </a:lstStyle>
          <a:p>
            <a:endParaRPr lang="en-US" altLang="fr-FR"/>
          </a:p>
        </p:txBody>
      </p:sp>
      <p:sp>
        <p:nvSpPr>
          <p:cNvPr id="7" name="Espace réservé du numéro de diapositive 6"/>
          <p:cNvSpPr>
            <a:spLocks noGrp="1"/>
          </p:cNvSpPr>
          <p:nvPr>
            <p:ph type="sldNum" sz="quarter" idx="12"/>
          </p:nvPr>
        </p:nvSpPr>
        <p:spPr/>
        <p:txBody>
          <a:bodyPr/>
          <a:lstStyle>
            <a:lvl1pPr>
              <a:defRPr/>
            </a:lvl1pPr>
          </a:lstStyle>
          <a:p>
            <a:fld id="{5B1C1AEA-BA83-5F49-BCA5-F8E6FBBEE233}" type="slidenum">
              <a:rPr lang="en-US" altLang="fr-FR"/>
              <a:pPr/>
              <a:t>‹#›</a:t>
            </a:fld>
            <a:endParaRPr lang="en-US" altLang="fr-FR"/>
          </a:p>
        </p:txBody>
      </p:sp>
    </p:spTree>
    <p:extLst>
      <p:ext uri="{BB962C8B-B14F-4D97-AF65-F5344CB8AC3E}">
        <p14:creationId xmlns:p14="http://schemas.microsoft.com/office/powerpoint/2010/main" val="1350490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3200400" cy="6858000"/>
            <a:chOff x="0" y="0"/>
            <a:chExt cx="2016" cy="4320"/>
          </a:xfrm>
        </p:grpSpPr>
        <p:sp>
          <p:nvSpPr>
            <p:cNvPr id="3075" name="Rectangle 3"/>
            <p:cNvSpPr>
              <a:spLocks noChangeArrowheads="1"/>
            </p:cNvSpPr>
            <p:nvPr/>
          </p:nvSpPr>
          <p:spPr bwMode="auto">
            <a:xfrm>
              <a:off x="0" y="0"/>
              <a:ext cx="480" cy="432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fr-FR"/>
            </a:p>
          </p:txBody>
        </p:sp>
        <p:sp>
          <p:nvSpPr>
            <p:cNvPr id="3076" name="Rectangle 4"/>
            <p:cNvSpPr>
              <a:spLocks noChangeArrowheads="1"/>
            </p:cNvSpPr>
            <p:nvPr/>
          </p:nvSpPr>
          <p:spPr bwMode="auto">
            <a:xfrm>
              <a:off x="432" y="0"/>
              <a:ext cx="1584" cy="67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fr-FR"/>
            </a:p>
          </p:txBody>
        </p:sp>
      </p:grpSp>
      <p:sp>
        <p:nvSpPr>
          <p:cNvPr id="3077" name="AutoShape 5"/>
          <p:cNvSpPr>
            <a:spLocks noChangeArrowheads="1"/>
          </p:cNvSpPr>
          <p:nvPr/>
        </p:nvSpPr>
        <p:spPr bwMode="auto">
          <a:xfrm>
            <a:off x="762000" y="762000"/>
            <a:ext cx="5105400" cy="6096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0"/>
              </a:spcBef>
              <a:buClrTx/>
              <a:buSzTx/>
              <a:buFontTx/>
              <a:buNone/>
            </a:pPr>
            <a:endParaRPr kumimoji="1" lang="fr-FR" altLang="fr-FR" sz="2400">
              <a:solidFill>
                <a:schemeClr val="tx1"/>
              </a:solidFill>
              <a:latin typeface="Times New Roman" charset="0"/>
            </a:endParaRPr>
          </a:p>
        </p:txBody>
      </p:sp>
      <p:sp>
        <p:nvSpPr>
          <p:cNvPr id="3078" name="Rectangle 6"/>
          <p:cNvSpPr>
            <a:spLocks noGrp="1" noChangeArrowheads="1"/>
          </p:cNvSpPr>
          <p:nvPr>
            <p:ph type="title"/>
          </p:nvPr>
        </p:nvSpPr>
        <p:spPr bwMode="auto">
          <a:xfrm>
            <a:off x="914400" y="762000"/>
            <a:ext cx="8001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ltLang="fr-FR"/>
              <a:t>Click to edit Master title style</a:t>
            </a:r>
          </a:p>
        </p:txBody>
      </p:sp>
      <p:sp>
        <p:nvSpPr>
          <p:cNvPr id="3079" name="Rectangle 7"/>
          <p:cNvSpPr>
            <a:spLocks noGrp="1" noChangeArrowheads="1"/>
          </p:cNvSpPr>
          <p:nvPr>
            <p:ph type="body" idx="1"/>
          </p:nvPr>
        </p:nvSpPr>
        <p:spPr bwMode="auto">
          <a:xfrm>
            <a:off x="914400" y="2362200"/>
            <a:ext cx="80010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sp>
        <p:nvSpPr>
          <p:cNvPr id="3080" name="Rectangle 8"/>
          <p:cNvSpPr>
            <a:spLocks noGrp="1" noChangeArrowheads="1"/>
          </p:cNvSpPr>
          <p:nvPr>
            <p:ph type="dt" sz="half" idx="2"/>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spAutoFit/>
          </a:bodyPr>
          <a:lstStyle>
            <a:lvl1pPr algn="r">
              <a:spcBef>
                <a:spcPct val="0"/>
              </a:spcBef>
              <a:buClrTx/>
              <a:buSzTx/>
              <a:buFontTx/>
              <a:buNone/>
              <a:defRPr sz="1400">
                <a:solidFill>
                  <a:schemeClr val="tx1"/>
                </a:solidFill>
              </a:defRPr>
            </a:lvl1pPr>
          </a:lstStyle>
          <a:p>
            <a:endParaRPr lang="en-US" altLang="fr-FR"/>
          </a:p>
        </p:txBody>
      </p:sp>
      <p:sp>
        <p:nvSpPr>
          <p:cNvPr id="3081" name="Rectangle 9"/>
          <p:cNvSpPr>
            <a:spLocks noGrp="1" noChangeArrowheads="1"/>
          </p:cNvSpPr>
          <p:nvPr>
            <p:ph type="ftr" sz="quarter" idx="3"/>
          </p:nvPr>
        </p:nvSpPr>
        <p:spPr bwMode="auto">
          <a:xfrm>
            <a:off x="2936875" y="6529388"/>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spAutoFit/>
          </a:bodyPr>
          <a:lstStyle>
            <a:lvl1pPr algn="ctr">
              <a:spcBef>
                <a:spcPct val="0"/>
              </a:spcBef>
              <a:buClrTx/>
              <a:buSzTx/>
              <a:buFontTx/>
              <a:buNone/>
              <a:defRPr sz="1400">
                <a:solidFill>
                  <a:schemeClr val="tx1"/>
                </a:solidFill>
              </a:defRPr>
            </a:lvl1pPr>
          </a:lstStyle>
          <a:p>
            <a:endParaRPr lang="en-US" altLang="fr-FR"/>
          </a:p>
        </p:txBody>
      </p:sp>
      <p:sp>
        <p:nvSpPr>
          <p:cNvPr id="3082" name="Rectangle 10"/>
          <p:cNvSpPr>
            <a:spLocks noGrp="1" noChangeArrowheads="1"/>
          </p:cNvSpPr>
          <p:nvPr>
            <p:ph type="sldNum" sz="quarter" idx="4"/>
          </p:nvPr>
        </p:nvSpPr>
        <p:spPr bwMode="auto">
          <a:xfrm>
            <a:off x="84138" y="63436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1" compatLnSpc="1">
            <a:prstTxWarp prst="textNoShape">
              <a:avLst/>
            </a:prstTxWarp>
            <a:spAutoFit/>
          </a:bodyPr>
          <a:lstStyle>
            <a:lvl1pPr>
              <a:spcBef>
                <a:spcPct val="0"/>
              </a:spcBef>
              <a:buClrTx/>
              <a:buSzTx/>
              <a:buFontTx/>
              <a:buNone/>
              <a:defRPr sz="2600" b="1">
                <a:solidFill>
                  <a:schemeClr val="bg1"/>
                </a:solidFill>
              </a:defRPr>
            </a:lvl1pPr>
          </a:lstStyle>
          <a:p>
            <a:fld id="{636F39F5-8217-BE47-8B4A-3747CC5E3AFD}" type="slidenum">
              <a:rPr lang="en-US" altLang="fr-FR"/>
              <a:pPr/>
              <a:t>‹#›</a:t>
            </a:fld>
            <a:endParaRPr lang="en-US" altLang="fr-FR"/>
          </a:p>
        </p:txBody>
      </p:sp>
      <p:grpSp>
        <p:nvGrpSpPr>
          <p:cNvPr id="3083" name="Group 11"/>
          <p:cNvGrpSpPr>
            <a:grpSpLocks/>
          </p:cNvGrpSpPr>
          <p:nvPr/>
        </p:nvGrpSpPr>
        <p:grpSpPr bwMode="auto">
          <a:xfrm>
            <a:off x="228600" y="1981200"/>
            <a:ext cx="7391400" cy="319088"/>
            <a:chOff x="144" y="1248"/>
            <a:chExt cx="4656" cy="201"/>
          </a:xfrm>
        </p:grpSpPr>
        <p:sp>
          <p:nvSpPr>
            <p:cNvPr id="3084" name="AutoShape 12"/>
            <p:cNvSpPr>
              <a:spLocks noChangeArrowheads="1"/>
            </p:cNvSpPr>
            <p:nvPr/>
          </p:nvSpPr>
          <p:spPr bwMode="auto">
            <a:xfrm>
              <a:off x="384" y="1248"/>
              <a:ext cx="4416" cy="200"/>
            </a:xfrm>
            <a:prstGeom prst="roundRect">
              <a:avLst>
                <a:gd name="adj" fmla="val 0"/>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fr-FR"/>
            </a:p>
          </p:txBody>
        </p:sp>
        <p:sp>
          <p:nvSpPr>
            <p:cNvPr id="3085" name="AutoShape 13"/>
            <p:cNvSpPr>
              <a:spLocks noChangeArrowheads="1"/>
            </p:cNvSpPr>
            <p:nvPr/>
          </p:nvSpPr>
          <p:spPr bwMode="auto">
            <a:xfrm flipH="1">
              <a:off x="144" y="1248"/>
              <a:ext cx="248" cy="201"/>
            </a:xfrm>
            <a:prstGeom prst="flowChartDelay">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fr-FR"/>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rtl="0" fontAlgn="base">
        <a:lnSpc>
          <a:spcPct val="90000"/>
        </a:lnSpc>
        <a:spcBef>
          <a:spcPct val="0"/>
        </a:spcBef>
        <a:spcAft>
          <a:spcPct val="0"/>
        </a:spcAft>
        <a:defRPr sz="3600" b="1" kern="1200">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charset="0"/>
        </a:defRPr>
      </a:lvl2pPr>
      <a:lvl3pPr algn="l" rtl="0" fontAlgn="base">
        <a:lnSpc>
          <a:spcPct val="90000"/>
        </a:lnSpc>
        <a:spcBef>
          <a:spcPct val="0"/>
        </a:spcBef>
        <a:spcAft>
          <a:spcPct val="0"/>
        </a:spcAft>
        <a:defRPr sz="3600" b="1">
          <a:solidFill>
            <a:schemeClr val="tx2"/>
          </a:solidFill>
          <a:latin typeface="Arial" charset="0"/>
        </a:defRPr>
      </a:lvl3pPr>
      <a:lvl4pPr algn="l" rtl="0" fontAlgn="base">
        <a:lnSpc>
          <a:spcPct val="90000"/>
        </a:lnSpc>
        <a:spcBef>
          <a:spcPct val="0"/>
        </a:spcBef>
        <a:spcAft>
          <a:spcPct val="0"/>
        </a:spcAft>
        <a:defRPr sz="3600" b="1">
          <a:solidFill>
            <a:schemeClr val="tx2"/>
          </a:solidFill>
          <a:latin typeface="Arial" charset="0"/>
        </a:defRPr>
      </a:lvl4pPr>
      <a:lvl5pPr algn="l" rtl="0" fontAlgn="base">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342900" indent="-342900" algn="l" rtl="0" fontAlgn="base">
        <a:spcBef>
          <a:spcPct val="20000"/>
        </a:spcBef>
        <a:spcAft>
          <a:spcPct val="0"/>
        </a:spcAft>
        <a:buClr>
          <a:schemeClr val="tx1"/>
        </a:buClr>
        <a:buSzPct val="75000"/>
        <a:buFont typeface="Wingdings" charset="2"/>
        <a:buChar char="l"/>
        <a:defRPr sz="28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fontAlgn="base">
        <a:spcBef>
          <a:spcPct val="20000"/>
        </a:spcBef>
        <a:spcAft>
          <a:spcPct val="0"/>
        </a:spcAft>
        <a:buClr>
          <a:schemeClr val="tx1"/>
        </a:buClr>
        <a:buSzPct val="75000"/>
        <a:buFont typeface="Wingdings"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fontAlgn="base">
        <a:spcBef>
          <a:spcPct val="20000"/>
        </a:spcBef>
        <a:spcAft>
          <a:spcPct val="0"/>
        </a:spcAft>
        <a:buClr>
          <a:schemeClr val="tx1"/>
        </a:buClr>
        <a:buSzPct val="65000"/>
        <a:buFont typeface="Wingdings"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oleObject" Target="../embeddings/oleObject3.bin"/><Relationship Id="rId4" Type="http://schemas.openxmlformats.org/officeDocument/2006/relationships/image" Target="../media/image3.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fr-FR"/>
              <a:t>Making PowerPoint Slides</a:t>
            </a:r>
          </a:p>
        </p:txBody>
      </p:sp>
      <p:sp>
        <p:nvSpPr>
          <p:cNvPr id="2051" name="Rectangle 3"/>
          <p:cNvSpPr>
            <a:spLocks noGrp="1" noChangeArrowheads="1"/>
          </p:cNvSpPr>
          <p:nvPr>
            <p:ph type="subTitle" idx="1"/>
          </p:nvPr>
        </p:nvSpPr>
        <p:spPr/>
        <p:txBody>
          <a:bodyPr/>
          <a:lstStyle/>
          <a:p>
            <a:r>
              <a:rPr lang="en-US" altLang="fr-FR" dirty="0"/>
              <a:t>Avoiding the Pitfalls of Bad Slides</a:t>
            </a:r>
          </a:p>
        </p:txBody>
      </p:sp>
      <p:sp>
        <p:nvSpPr>
          <p:cNvPr id="2" name="ZoneTexte 1"/>
          <p:cNvSpPr txBox="1"/>
          <p:nvPr/>
        </p:nvSpPr>
        <p:spPr>
          <a:xfrm>
            <a:off x="1900989" y="6087979"/>
            <a:ext cx="385042" cy="523220"/>
          </a:xfrm>
          <a:prstGeom prst="rect">
            <a:avLst/>
          </a:prstGeom>
          <a:noFill/>
        </p:spPr>
        <p:txBody>
          <a:bodyPr wrap="none" rtlCol="0">
            <a:spAutoFit/>
          </a:bodyPr>
          <a:lstStyle/>
          <a:p>
            <a:endParaRPr lang="fr-FR" dirty="0"/>
          </a:p>
        </p:txBody>
      </p:sp>
      <p:sp>
        <p:nvSpPr>
          <p:cNvPr id="3" name="ZoneTexte 2"/>
          <p:cNvSpPr txBox="1"/>
          <p:nvPr/>
        </p:nvSpPr>
        <p:spPr>
          <a:xfrm>
            <a:off x="1323474" y="6160168"/>
            <a:ext cx="385042" cy="523220"/>
          </a:xfrm>
          <a:prstGeom prst="rect">
            <a:avLst/>
          </a:prstGeom>
          <a:noFill/>
        </p:spPr>
        <p:txBody>
          <a:bodyPr wrap="none" rtlCol="0">
            <a:spAutoFit/>
          </a:bodyPr>
          <a:lstStyle/>
          <a:p>
            <a:endParaRPr lang="fr-FR" dirty="0"/>
          </a:p>
        </p:txBody>
      </p:sp>
      <p:sp>
        <p:nvSpPr>
          <p:cNvPr id="6" name="ZoneTexte 5"/>
          <p:cNvSpPr txBox="1"/>
          <p:nvPr/>
        </p:nvSpPr>
        <p:spPr>
          <a:xfrm>
            <a:off x="4673600" y="5309304"/>
            <a:ext cx="4439357" cy="2074414"/>
          </a:xfrm>
          <a:prstGeom prst="rect">
            <a:avLst/>
          </a:prstGeom>
          <a:noFill/>
        </p:spPr>
        <p:txBody>
          <a:bodyPr wrap="none" rtlCol="0">
            <a:spAutoFit/>
          </a:bodyPr>
          <a:lstStyle/>
          <a:p>
            <a:pPr>
              <a:buNone/>
            </a:pPr>
            <a:r>
              <a:rPr lang="fr-FR" dirty="0" smtClean="0">
                <a:solidFill>
                  <a:schemeClr val="tx1"/>
                </a:solidFill>
              </a:rPr>
              <a:t>Presented by :</a:t>
            </a:r>
          </a:p>
          <a:p>
            <a:pPr>
              <a:buNone/>
            </a:pPr>
            <a:r>
              <a:rPr lang="fr-FR" dirty="0">
                <a:solidFill>
                  <a:schemeClr val="tx2"/>
                </a:solidFill>
              </a:rPr>
              <a:t>	</a:t>
            </a:r>
            <a:r>
              <a:rPr lang="fr-FR" dirty="0" smtClean="0">
                <a:solidFill>
                  <a:schemeClr val="tx2"/>
                </a:solidFill>
              </a:rPr>
              <a:t>	    </a:t>
            </a:r>
            <a:r>
              <a:rPr lang="fr-FR" sz="2000" dirty="0" smtClean="0">
                <a:solidFill>
                  <a:schemeClr val="tx1"/>
                </a:solidFill>
              </a:rPr>
              <a:t>IHDINA Houssam</a:t>
            </a:r>
          </a:p>
          <a:p>
            <a:pPr>
              <a:buNone/>
            </a:pPr>
            <a:r>
              <a:rPr lang="fr-FR" dirty="0">
                <a:solidFill>
                  <a:schemeClr val="tx2"/>
                </a:solidFill>
              </a:rPr>
              <a:t>	</a:t>
            </a:r>
            <a:r>
              <a:rPr lang="fr-FR" dirty="0" smtClean="0">
                <a:solidFill>
                  <a:schemeClr val="tx2"/>
                </a:solidFill>
              </a:rPr>
              <a:t>	    </a:t>
            </a:r>
            <a:r>
              <a:rPr lang="fr-FR" sz="2000" dirty="0" smtClean="0">
                <a:solidFill>
                  <a:schemeClr val="tx1"/>
                </a:solidFill>
              </a:rPr>
              <a:t>OUALIAD Ilias</a:t>
            </a:r>
          </a:p>
          <a:p>
            <a:pPr>
              <a:buNone/>
            </a:pP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fr-FR"/>
              <a:t>Colour - Good</a:t>
            </a:r>
          </a:p>
        </p:txBody>
      </p:sp>
      <p:sp>
        <p:nvSpPr>
          <p:cNvPr id="10243" name="Rectangle 3"/>
          <p:cNvSpPr>
            <a:spLocks noGrp="1" noChangeArrowheads="1"/>
          </p:cNvSpPr>
          <p:nvPr>
            <p:ph type="body" idx="1"/>
          </p:nvPr>
        </p:nvSpPr>
        <p:spPr/>
        <p:txBody>
          <a:bodyPr/>
          <a:lstStyle/>
          <a:p>
            <a:r>
              <a:rPr lang="en-US" altLang="fr-FR"/>
              <a:t>Use a colour of font that contrasts sharply with the background</a:t>
            </a:r>
          </a:p>
          <a:p>
            <a:pPr lvl="1"/>
            <a:r>
              <a:rPr lang="en-US" altLang="fr-FR"/>
              <a:t>Ex: blue font on white background</a:t>
            </a:r>
          </a:p>
          <a:p>
            <a:r>
              <a:rPr lang="en-US" altLang="fr-FR"/>
              <a:t>Use colour to reinforce the logic of your structure</a:t>
            </a:r>
          </a:p>
          <a:p>
            <a:pPr lvl="1"/>
            <a:r>
              <a:rPr lang="en-US" altLang="fr-FR"/>
              <a:t>Ex: light blue title and dark blue text</a:t>
            </a:r>
          </a:p>
          <a:p>
            <a:r>
              <a:rPr lang="en-US" altLang="fr-FR"/>
              <a:t>Use colour to emphasize a point</a:t>
            </a:r>
          </a:p>
          <a:p>
            <a:pPr lvl="1"/>
            <a:r>
              <a:rPr lang="en-US" altLang="fr-FR"/>
              <a:t>But only use this </a:t>
            </a:r>
            <a:r>
              <a:rPr lang="en-US" altLang="fr-FR">
                <a:solidFill>
                  <a:srgbClr val="009999"/>
                </a:solidFill>
              </a:rPr>
              <a:t>occasionally</a:t>
            </a:r>
          </a:p>
          <a:p>
            <a:pPr lvl="1"/>
            <a:endParaRPr lang="en-US" altLang="fr-F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fr-FR"/>
              <a:t>Colour - Bad</a:t>
            </a:r>
          </a:p>
        </p:txBody>
      </p:sp>
      <p:sp>
        <p:nvSpPr>
          <p:cNvPr id="14339" name="Rectangle 3"/>
          <p:cNvSpPr>
            <a:spLocks noGrp="1" noChangeArrowheads="1"/>
          </p:cNvSpPr>
          <p:nvPr>
            <p:ph type="body" idx="1"/>
          </p:nvPr>
        </p:nvSpPr>
        <p:spPr/>
        <p:txBody>
          <a:bodyPr/>
          <a:lstStyle/>
          <a:p>
            <a:pPr>
              <a:lnSpc>
                <a:spcPct val="90000"/>
              </a:lnSpc>
            </a:pPr>
            <a:r>
              <a:rPr lang="en-US" altLang="fr-FR">
                <a:solidFill>
                  <a:srgbClr val="FFFF00"/>
                </a:solidFill>
              </a:rPr>
              <a:t>Using a font colour that does not contrast with the background colour is hard to read </a:t>
            </a:r>
          </a:p>
          <a:p>
            <a:pPr>
              <a:lnSpc>
                <a:spcPct val="90000"/>
              </a:lnSpc>
            </a:pPr>
            <a:r>
              <a:rPr lang="en-US" altLang="fr-FR"/>
              <a:t>Using colour for decoration is </a:t>
            </a:r>
            <a:r>
              <a:rPr lang="en-US" altLang="fr-FR">
                <a:solidFill>
                  <a:schemeClr val="accent2"/>
                </a:solidFill>
              </a:rPr>
              <a:t>distracting </a:t>
            </a:r>
            <a:r>
              <a:rPr lang="en-US" altLang="fr-FR"/>
              <a:t>and </a:t>
            </a:r>
            <a:r>
              <a:rPr lang="en-US" altLang="fr-FR">
                <a:solidFill>
                  <a:schemeClr val="folHlink"/>
                </a:solidFill>
              </a:rPr>
              <a:t>annoying</a:t>
            </a:r>
            <a:r>
              <a:rPr lang="en-US" altLang="fr-FR"/>
              <a:t>.</a:t>
            </a:r>
          </a:p>
          <a:p>
            <a:pPr>
              <a:lnSpc>
                <a:spcPct val="90000"/>
              </a:lnSpc>
            </a:pPr>
            <a:r>
              <a:rPr lang="en-US" altLang="fr-FR">
                <a:solidFill>
                  <a:srgbClr val="FF3399"/>
                </a:solidFill>
              </a:rPr>
              <a:t>Using a different colour for each point is unnecessary</a:t>
            </a:r>
          </a:p>
          <a:p>
            <a:pPr lvl="1">
              <a:lnSpc>
                <a:spcPct val="90000"/>
              </a:lnSpc>
            </a:pPr>
            <a:r>
              <a:rPr lang="en-US" altLang="fr-FR">
                <a:solidFill>
                  <a:srgbClr val="FF0000"/>
                </a:solidFill>
              </a:rPr>
              <a:t>Using a different colour for secondary points is also unnecessary</a:t>
            </a:r>
          </a:p>
          <a:p>
            <a:pPr>
              <a:lnSpc>
                <a:spcPct val="90000"/>
              </a:lnSpc>
            </a:pPr>
            <a:r>
              <a:rPr lang="en-US" altLang="fr-FR">
                <a:solidFill>
                  <a:srgbClr val="FF0000"/>
                </a:solidFill>
              </a:rPr>
              <a:t>T</a:t>
            </a:r>
            <a:r>
              <a:rPr lang="en-US" altLang="fr-FR">
                <a:solidFill>
                  <a:srgbClr val="FF6600"/>
                </a:solidFill>
              </a:rPr>
              <a:t>r</a:t>
            </a:r>
            <a:r>
              <a:rPr lang="en-US" altLang="fr-FR">
                <a:solidFill>
                  <a:srgbClr val="FFFF00"/>
                </a:solidFill>
              </a:rPr>
              <a:t>y</a:t>
            </a:r>
            <a:r>
              <a:rPr lang="en-US" altLang="fr-FR">
                <a:solidFill>
                  <a:srgbClr val="33CC33"/>
                </a:solidFill>
              </a:rPr>
              <a:t>i</a:t>
            </a:r>
            <a:r>
              <a:rPr lang="en-US" altLang="fr-FR">
                <a:solidFill>
                  <a:srgbClr val="0066FF"/>
                </a:solidFill>
              </a:rPr>
              <a:t>n</a:t>
            </a:r>
            <a:r>
              <a:rPr lang="en-US" altLang="fr-FR">
                <a:solidFill>
                  <a:schemeClr val="folHlink"/>
                </a:solidFill>
              </a:rPr>
              <a:t>g</a:t>
            </a:r>
            <a:r>
              <a:rPr lang="en-US" altLang="fr-FR">
                <a:solidFill>
                  <a:srgbClr val="FF3399"/>
                </a:solidFill>
              </a:rPr>
              <a:t> t</a:t>
            </a:r>
            <a:r>
              <a:rPr lang="en-US" altLang="fr-FR">
                <a:solidFill>
                  <a:srgbClr val="FF0000"/>
                </a:solidFill>
              </a:rPr>
              <a:t>o</a:t>
            </a:r>
            <a:r>
              <a:rPr lang="en-US" altLang="fr-FR">
                <a:solidFill>
                  <a:srgbClr val="FF3399"/>
                </a:solidFill>
              </a:rPr>
              <a:t> </a:t>
            </a:r>
            <a:r>
              <a:rPr lang="en-US" altLang="fr-FR">
                <a:solidFill>
                  <a:srgbClr val="FF6600"/>
                </a:solidFill>
              </a:rPr>
              <a:t>b</a:t>
            </a:r>
            <a:r>
              <a:rPr lang="en-US" altLang="fr-FR">
                <a:solidFill>
                  <a:srgbClr val="FFFF00"/>
                </a:solidFill>
              </a:rPr>
              <a:t>e </a:t>
            </a:r>
            <a:r>
              <a:rPr lang="en-US" altLang="fr-FR">
                <a:solidFill>
                  <a:srgbClr val="33CC33"/>
                </a:solidFill>
              </a:rPr>
              <a:t>c</a:t>
            </a:r>
            <a:r>
              <a:rPr lang="en-US" altLang="fr-FR">
                <a:solidFill>
                  <a:srgbClr val="0066FF"/>
                </a:solidFill>
              </a:rPr>
              <a:t>r</a:t>
            </a:r>
            <a:r>
              <a:rPr lang="en-US" altLang="fr-FR">
                <a:solidFill>
                  <a:schemeClr val="folHlink"/>
                </a:solidFill>
              </a:rPr>
              <a:t>e</a:t>
            </a:r>
            <a:r>
              <a:rPr lang="en-US" altLang="fr-FR">
                <a:solidFill>
                  <a:srgbClr val="FF3399"/>
                </a:solidFill>
              </a:rPr>
              <a:t>a</a:t>
            </a:r>
            <a:r>
              <a:rPr lang="en-US" altLang="fr-FR">
                <a:solidFill>
                  <a:srgbClr val="FF0000"/>
                </a:solidFill>
              </a:rPr>
              <a:t>t</a:t>
            </a:r>
            <a:r>
              <a:rPr lang="en-US" altLang="fr-FR">
                <a:solidFill>
                  <a:srgbClr val="FF6600"/>
                </a:solidFill>
              </a:rPr>
              <a:t>i</a:t>
            </a:r>
            <a:r>
              <a:rPr lang="en-US" altLang="fr-FR">
                <a:solidFill>
                  <a:srgbClr val="FFFF00"/>
                </a:solidFill>
              </a:rPr>
              <a:t>v</a:t>
            </a:r>
            <a:r>
              <a:rPr lang="en-US" altLang="fr-FR">
                <a:solidFill>
                  <a:srgbClr val="33CC33"/>
                </a:solidFill>
              </a:rPr>
              <a:t>e</a:t>
            </a:r>
            <a:r>
              <a:rPr lang="en-US" altLang="fr-FR">
                <a:solidFill>
                  <a:srgbClr val="FF3399"/>
                </a:solidFill>
              </a:rPr>
              <a:t> </a:t>
            </a:r>
            <a:r>
              <a:rPr lang="en-US" altLang="fr-FR">
                <a:solidFill>
                  <a:srgbClr val="0066FF"/>
                </a:solidFill>
              </a:rPr>
              <a:t>c</a:t>
            </a:r>
            <a:r>
              <a:rPr lang="en-US" altLang="fr-FR">
                <a:solidFill>
                  <a:schemeClr val="folHlink"/>
                </a:solidFill>
              </a:rPr>
              <a:t>a</a:t>
            </a:r>
            <a:r>
              <a:rPr lang="en-US" altLang="fr-FR">
                <a:solidFill>
                  <a:srgbClr val="FF3399"/>
                </a:solidFill>
              </a:rPr>
              <a:t>n </a:t>
            </a:r>
            <a:r>
              <a:rPr lang="en-US" altLang="fr-FR">
                <a:solidFill>
                  <a:srgbClr val="FF0000"/>
                </a:solidFill>
              </a:rPr>
              <a:t>a</a:t>
            </a:r>
            <a:r>
              <a:rPr lang="en-US" altLang="fr-FR">
                <a:solidFill>
                  <a:srgbClr val="FF6600"/>
                </a:solidFill>
              </a:rPr>
              <a:t>l</a:t>
            </a:r>
            <a:r>
              <a:rPr lang="en-US" altLang="fr-FR">
                <a:solidFill>
                  <a:srgbClr val="FFFF00"/>
                </a:solidFill>
              </a:rPr>
              <a:t>s</a:t>
            </a:r>
            <a:r>
              <a:rPr lang="en-US" altLang="fr-FR">
                <a:solidFill>
                  <a:srgbClr val="33CC33"/>
                </a:solidFill>
              </a:rPr>
              <a:t>o</a:t>
            </a:r>
            <a:r>
              <a:rPr lang="en-US" altLang="fr-FR">
                <a:solidFill>
                  <a:srgbClr val="FF3399"/>
                </a:solidFill>
              </a:rPr>
              <a:t> </a:t>
            </a:r>
            <a:r>
              <a:rPr lang="en-US" altLang="fr-FR">
                <a:solidFill>
                  <a:srgbClr val="0066FF"/>
                </a:solidFill>
              </a:rPr>
              <a:t>b</a:t>
            </a:r>
            <a:r>
              <a:rPr lang="en-US" altLang="fr-FR">
                <a:solidFill>
                  <a:schemeClr val="folHlink"/>
                </a:solidFill>
              </a:rPr>
              <a:t>e</a:t>
            </a:r>
            <a:r>
              <a:rPr lang="en-US" altLang="fr-FR">
                <a:solidFill>
                  <a:srgbClr val="FF3399"/>
                </a:solidFill>
              </a:rPr>
              <a:t> b</a:t>
            </a:r>
            <a:r>
              <a:rPr lang="en-US" altLang="fr-FR">
                <a:solidFill>
                  <a:srgbClr val="FF0000"/>
                </a:solidFill>
              </a:rPr>
              <a:t>a</a:t>
            </a:r>
            <a:r>
              <a:rPr lang="en-US" altLang="fr-FR">
                <a:solidFill>
                  <a:srgbClr val="FF6600"/>
                </a:solidFill>
              </a:rPr>
              <a:t>d</a:t>
            </a:r>
          </a:p>
          <a:p>
            <a:pPr>
              <a:lnSpc>
                <a:spcPct val="90000"/>
              </a:lnSpc>
              <a:buFont typeface="Wingdings" charset="2"/>
              <a:buNone/>
            </a:pPr>
            <a:endParaRPr lang="en-US" altLang="fr-F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ltLang="fr-FR"/>
              <a:t>Background - Good</a:t>
            </a:r>
          </a:p>
        </p:txBody>
      </p:sp>
      <p:sp>
        <p:nvSpPr>
          <p:cNvPr id="1027" name="Rectangle 3"/>
          <p:cNvSpPr>
            <a:spLocks noGrp="1" noChangeArrowheads="1"/>
          </p:cNvSpPr>
          <p:nvPr>
            <p:ph type="body" idx="1"/>
          </p:nvPr>
        </p:nvSpPr>
        <p:spPr/>
        <p:txBody>
          <a:bodyPr/>
          <a:lstStyle/>
          <a:p>
            <a:r>
              <a:rPr lang="en-US" altLang="fr-FR"/>
              <a:t>Use backgrounds such as this one that are attractive but simple</a:t>
            </a:r>
          </a:p>
          <a:p>
            <a:endParaRPr lang="en-US" altLang="fr-FR"/>
          </a:p>
          <a:p>
            <a:r>
              <a:rPr lang="en-US" altLang="fr-FR"/>
              <a:t>Use backgrounds which are light</a:t>
            </a:r>
          </a:p>
          <a:p>
            <a:endParaRPr lang="en-US" altLang="fr-FR"/>
          </a:p>
          <a:p>
            <a:r>
              <a:rPr lang="en-US" altLang="fr-FR"/>
              <a:t>Use the same background consistently throughout your presentation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rgbClr val="A603AB"/>
            </a:gs>
            <a:gs pos="10501">
              <a:srgbClr val="0819FB"/>
            </a:gs>
            <a:gs pos="17501">
              <a:srgbClr val="1A8D48"/>
            </a:gs>
            <a:gs pos="26000">
              <a:srgbClr val="FFFF00"/>
            </a:gs>
            <a:gs pos="36500">
              <a:srgbClr val="EE3F17"/>
            </a:gs>
            <a:gs pos="44000">
              <a:srgbClr val="E81766"/>
            </a:gs>
            <a:gs pos="50000">
              <a:srgbClr val="A603AB"/>
            </a:gs>
            <a:gs pos="56000">
              <a:srgbClr val="E81766"/>
            </a:gs>
            <a:gs pos="63500">
              <a:srgbClr val="EE3F17"/>
            </a:gs>
            <a:gs pos="74000">
              <a:srgbClr val="FFFF00"/>
            </a:gs>
            <a:gs pos="82500">
              <a:srgbClr val="1A8D48"/>
            </a:gs>
            <a:gs pos="89500">
              <a:srgbClr val="0819FB"/>
            </a:gs>
            <a:gs pos="100000">
              <a:srgbClr val="A603AB"/>
            </a:gs>
          </a:gsLst>
          <a:lin ang="5400000" scaled="1"/>
        </a:gra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gradFill rotWithShape="0">
            <a:gsLst>
              <a:gs pos="0">
                <a:srgbClr val="A603AB"/>
              </a:gs>
              <a:gs pos="6000">
                <a:srgbClr val="E81766"/>
              </a:gs>
              <a:gs pos="13500">
                <a:srgbClr val="EE3F17"/>
              </a:gs>
              <a:gs pos="24000">
                <a:srgbClr val="FFFF00"/>
              </a:gs>
              <a:gs pos="32499">
                <a:srgbClr val="1A8D48"/>
              </a:gs>
              <a:gs pos="39500">
                <a:srgbClr val="0819FB"/>
              </a:gs>
              <a:gs pos="50000">
                <a:srgbClr val="A603AB"/>
              </a:gs>
              <a:gs pos="60501">
                <a:srgbClr val="0819FB"/>
              </a:gs>
              <a:gs pos="67501">
                <a:srgbClr val="1A8D48"/>
              </a:gs>
              <a:gs pos="76000">
                <a:srgbClr val="FFFF00"/>
              </a:gs>
              <a:gs pos="86500">
                <a:srgbClr val="EE3F17"/>
              </a:gs>
              <a:gs pos="94000">
                <a:srgbClr val="E81766"/>
              </a:gs>
              <a:gs pos="100000">
                <a:srgbClr val="A603AB"/>
              </a:gs>
            </a:gsLst>
            <a:lin ang="0" scaled="1"/>
          </a:gradFill>
        </p:spPr>
        <p:txBody>
          <a:bodyPr/>
          <a:lstStyle/>
          <a:p>
            <a:r>
              <a:rPr lang="en-US" altLang="fr-FR"/>
              <a:t>Background – Bad</a:t>
            </a:r>
          </a:p>
        </p:txBody>
      </p:sp>
      <p:sp>
        <p:nvSpPr>
          <p:cNvPr id="6147" name="Rectangle 3"/>
          <p:cNvSpPr>
            <a:spLocks noGrp="1" noChangeArrowheads="1"/>
          </p:cNvSpPr>
          <p:nvPr>
            <p:ph type="body" idx="1"/>
          </p:nvPr>
        </p:nvSpPr>
        <p:spPr>
          <a:gradFill rotWithShape="0">
            <a:gsLst>
              <a:gs pos="0">
                <a:srgbClr val="A603AB"/>
              </a:gs>
              <a:gs pos="10501">
                <a:srgbClr val="0819FB"/>
              </a:gs>
              <a:gs pos="17501">
                <a:srgbClr val="1A8D48"/>
              </a:gs>
              <a:gs pos="26000">
                <a:srgbClr val="FFFF00"/>
              </a:gs>
              <a:gs pos="36500">
                <a:srgbClr val="EE3F17"/>
              </a:gs>
              <a:gs pos="44000">
                <a:srgbClr val="E81766"/>
              </a:gs>
              <a:gs pos="50000">
                <a:srgbClr val="A603AB"/>
              </a:gs>
              <a:gs pos="56000">
                <a:srgbClr val="E81766"/>
              </a:gs>
              <a:gs pos="63500">
                <a:srgbClr val="EE3F17"/>
              </a:gs>
              <a:gs pos="74000">
                <a:srgbClr val="FFFF00"/>
              </a:gs>
              <a:gs pos="82500">
                <a:srgbClr val="1A8D48"/>
              </a:gs>
              <a:gs pos="89500">
                <a:srgbClr val="0819FB"/>
              </a:gs>
              <a:gs pos="100000">
                <a:srgbClr val="A603AB"/>
              </a:gs>
            </a:gsLst>
            <a:lin ang="18900000" scaled="1"/>
          </a:gradFill>
        </p:spPr>
        <p:txBody>
          <a:bodyPr/>
          <a:lstStyle/>
          <a:p>
            <a:r>
              <a:rPr lang="en-US" altLang="fr-FR">
                <a:solidFill>
                  <a:schemeClr val="accent1"/>
                </a:solidFill>
              </a:rPr>
              <a:t>Avoid backgrounds that are distracting or difficult to read from</a:t>
            </a:r>
          </a:p>
          <a:p>
            <a:r>
              <a:rPr lang="en-US" altLang="fr-FR">
                <a:solidFill>
                  <a:schemeClr val="accent1"/>
                </a:solidFill>
              </a:rPr>
              <a:t>Always be consistent with the background that you use</a:t>
            </a:r>
          </a:p>
          <a:p>
            <a:pPr>
              <a:buFont typeface="Wingdings" charset="2"/>
              <a:buNone/>
            </a:pPr>
            <a:endParaRPr lang="en-US" altLang="fr-FR">
              <a:solidFill>
                <a:schemeClr val="accent1"/>
              </a:solidFill>
            </a:endParaRPr>
          </a:p>
          <a:p>
            <a:endParaRPr lang="en-US" altLang="fr-FR">
              <a:solidFill>
                <a:schemeClr val="accent1"/>
              </a:solidFill>
            </a:endParaRPr>
          </a:p>
          <a:p>
            <a:endParaRPr lang="en-US" altLang="fr-FR">
              <a:solidFill>
                <a:schemeClr val="accent1"/>
              </a:solidFill>
            </a:endParaRPr>
          </a:p>
          <a:p>
            <a:endParaRPr lang="en-US" altLang="fr-FR">
              <a:solidFill>
                <a:schemeClr val="accent1"/>
              </a:solidFill>
            </a:endParaRPr>
          </a:p>
        </p:txBody>
      </p:sp>
      <p:pic>
        <p:nvPicPr>
          <p:cNvPr id="6148" name="Picture 4" descr="C:\Program Files\Common Files\Microsoft Shared\Clipart\cagcat50\pe07677_.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3886200"/>
            <a:ext cx="2473325" cy="2479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additive="base">
                                        <p:cTn id="7" dur="500" fill="hold"/>
                                        <p:tgtEl>
                                          <p:spTgt spid="6148"/>
                                        </p:tgtEl>
                                        <p:attrNameLst>
                                          <p:attrName>ppt_x</p:attrName>
                                        </p:attrNameLst>
                                      </p:cBhvr>
                                      <p:tavLst>
                                        <p:tav tm="0">
                                          <p:val>
                                            <p:strVal val="#ppt_x"/>
                                          </p:val>
                                        </p:tav>
                                        <p:tav tm="100000">
                                          <p:val>
                                            <p:strVal val="#ppt_x"/>
                                          </p:val>
                                        </p:tav>
                                      </p:tavLst>
                                    </p:anim>
                                    <p:anim calcmode="lin" valueType="num">
                                      <p:cBhvr additive="base">
                                        <p:cTn id="8" dur="500" fill="hold"/>
                                        <p:tgtEl>
                                          <p:spTgt spid="6148"/>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fr-FR"/>
              <a:t>Graphs - Good</a:t>
            </a:r>
          </a:p>
        </p:txBody>
      </p:sp>
      <p:sp>
        <p:nvSpPr>
          <p:cNvPr id="29699" name="Rectangle 3"/>
          <p:cNvSpPr>
            <a:spLocks noGrp="1" noChangeArrowheads="1"/>
          </p:cNvSpPr>
          <p:nvPr>
            <p:ph type="body" idx="1"/>
          </p:nvPr>
        </p:nvSpPr>
        <p:spPr/>
        <p:txBody>
          <a:bodyPr/>
          <a:lstStyle/>
          <a:p>
            <a:r>
              <a:rPr lang="en-US" altLang="fr-FR"/>
              <a:t>Use graphs rather than just charts and words</a:t>
            </a:r>
          </a:p>
          <a:p>
            <a:pPr lvl="1"/>
            <a:r>
              <a:rPr lang="en-US" altLang="fr-FR"/>
              <a:t>Data in graphs is easier to comprehend &amp; retain than is raw data</a:t>
            </a:r>
          </a:p>
          <a:p>
            <a:pPr lvl="1"/>
            <a:r>
              <a:rPr lang="en-US" altLang="fr-FR"/>
              <a:t>Trends are easier to visualize in graph form</a:t>
            </a:r>
          </a:p>
          <a:p>
            <a:pPr lvl="1"/>
            <a:endParaRPr lang="en-US" altLang="fr-FR"/>
          </a:p>
          <a:p>
            <a:r>
              <a:rPr lang="en-US" altLang="fr-FR"/>
              <a:t>Always title your graphs</a:t>
            </a:r>
          </a:p>
          <a:p>
            <a:endParaRPr lang="en-US" altLang="fr-F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fr-FR"/>
              <a:t>Graphs - Bad</a:t>
            </a:r>
          </a:p>
        </p:txBody>
      </p:sp>
      <p:graphicFrame>
        <p:nvGraphicFramePr>
          <p:cNvPr id="30725" name="Object 5"/>
          <p:cNvGraphicFramePr>
            <a:graphicFrameLocks noChangeAspect="1"/>
          </p:cNvGraphicFramePr>
          <p:nvPr/>
        </p:nvGraphicFramePr>
        <p:xfrm>
          <a:off x="2133600" y="3181350"/>
          <a:ext cx="4724400" cy="765175"/>
        </p:xfrm>
        <a:graphic>
          <a:graphicData uri="http://schemas.openxmlformats.org/presentationml/2006/ole">
            <mc:AlternateContent xmlns:mc="http://schemas.openxmlformats.org/markup-compatibility/2006">
              <mc:Choice xmlns:v="urn:schemas-microsoft-com:vml" Requires="v">
                <p:oleObj spid="_x0000_s30733" name="Worksheet" r:id="rId3" imgW="3057934" imgH="495488" progId="Excel.Sheet.8">
                  <p:embed/>
                </p:oleObj>
              </mc:Choice>
              <mc:Fallback>
                <p:oleObj name="Worksheet" r:id="rId3" imgW="3057934" imgH="495488" progId="Excel.Shee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3181350"/>
                        <a:ext cx="4724400"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fr-FR"/>
              <a:t>Graphs - Good</a:t>
            </a:r>
          </a:p>
        </p:txBody>
      </p:sp>
      <p:graphicFrame>
        <p:nvGraphicFramePr>
          <p:cNvPr id="19462" name="Object 6"/>
          <p:cNvGraphicFramePr>
            <a:graphicFrameLocks noGrp="1" noChangeAspect="1"/>
          </p:cNvGraphicFramePr>
          <p:nvPr>
            <p:ph type="chart" sz="half" idx="1"/>
          </p:nvPr>
        </p:nvGraphicFramePr>
        <p:xfrm>
          <a:off x="914400" y="2362200"/>
          <a:ext cx="3924300" cy="3733800"/>
        </p:xfrm>
        <a:graphic>
          <a:graphicData uri="http://schemas.openxmlformats.org/presentationml/2006/ole">
            <mc:AlternateContent xmlns:mc="http://schemas.openxmlformats.org/markup-compatibility/2006">
              <mc:Choice xmlns:v="urn:schemas-microsoft-com:vml" Requires="v">
                <p:oleObj spid="_x0000_s19477" name="Chart" r:id="rId3" imgW="3924560" imgH="3733995" progId="MSGraph.Chart.8">
                  <p:embed followColorScheme="full"/>
                </p:oleObj>
              </mc:Choice>
              <mc:Fallback>
                <p:oleObj name="Chart" r:id="rId3" imgW="3924560" imgH="3733995" progId="MSGraph.Chart.8">
                  <p:embed followColorScheme="full"/>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362200"/>
                        <a:ext cx="3924300" cy="3733800"/>
                      </a:xfrm>
                      <a:prstGeom prst="rect">
                        <a:avLst/>
                      </a:prstGeom>
                    </p:spPr>
                  </p:pic>
                </p:oleObj>
              </mc:Fallback>
            </mc:AlternateContent>
          </a:graphicData>
        </a:graphic>
      </p:graphicFrame>
      <p:graphicFrame>
        <p:nvGraphicFramePr>
          <p:cNvPr id="19463" name="Object 7"/>
          <p:cNvGraphicFramePr>
            <a:graphicFrameLocks noChangeAspect="1"/>
          </p:cNvGraphicFramePr>
          <p:nvPr/>
        </p:nvGraphicFramePr>
        <p:xfrm>
          <a:off x="611188" y="2090738"/>
          <a:ext cx="8304212" cy="4632325"/>
        </p:xfrm>
        <a:graphic>
          <a:graphicData uri="http://schemas.openxmlformats.org/presentationml/2006/ole">
            <mc:AlternateContent xmlns:mc="http://schemas.openxmlformats.org/markup-compatibility/2006">
              <mc:Choice xmlns:v="urn:schemas-microsoft-com:vml" Requires="v">
                <p:oleObj spid="_x0000_s19478" name="Chart" r:id="rId5" imgW="9525294" imgH="5315232" progId="Excel.Chart.8">
                  <p:embed/>
                </p:oleObj>
              </mc:Choice>
              <mc:Fallback>
                <p:oleObj name="Chart" r:id="rId5" imgW="9525294" imgH="5315232" progId="Excel.Chart.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090738"/>
                        <a:ext cx="8304212" cy="463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fr-FR"/>
              <a:t>Graphs - Bad</a:t>
            </a:r>
          </a:p>
        </p:txBody>
      </p:sp>
      <p:graphicFrame>
        <p:nvGraphicFramePr>
          <p:cNvPr id="20486" name="Object 6"/>
          <p:cNvGraphicFramePr>
            <a:graphicFrameLocks noChangeAspect="1"/>
          </p:cNvGraphicFramePr>
          <p:nvPr/>
        </p:nvGraphicFramePr>
        <p:xfrm>
          <a:off x="762000" y="2249488"/>
          <a:ext cx="8077200" cy="4384675"/>
        </p:xfrm>
        <a:graphic>
          <a:graphicData uri="http://schemas.openxmlformats.org/presentationml/2006/ole">
            <mc:AlternateContent xmlns:mc="http://schemas.openxmlformats.org/markup-compatibility/2006">
              <mc:Choice xmlns:v="urn:schemas-microsoft-com:vml" Requires="v">
                <p:oleObj spid="_x0000_s20494" name="Chart" r:id="rId3" imgW="9525294" imgH="5172531" progId="Excel.Chart.8">
                  <p:embed/>
                </p:oleObj>
              </mc:Choice>
              <mc:Fallback>
                <p:oleObj name="Chart" r:id="rId3" imgW="9525294" imgH="5172531" progId="Excel.Char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249488"/>
                        <a:ext cx="8077200" cy="438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fr-FR"/>
              <a:t>Graphs - Bad</a:t>
            </a:r>
          </a:p>
        </p:txBody>
      </p:sp>
      <p:sp>
        <p:nvSpPr>
          <p:cNvPr id="28675" name="Rectangle 3"/>
          <p:cNvSpPr>
            <a:spLocks noGrp="1" noChangeArrowheads="1"/>
          </p:cNvSpPr>
          <p:nvPr>
            <p:ph type="body" idx="1"/>
          </p:nvPr>
        </p:nvSpPr>
        <p:spPr/>
        <p:txBody>
          <a:bodyPr/>
          <a:lstStyle/>
          <a:p>
            <a:r>
              <a:rPr lang="en-US" altLang="fr-FR"/>
              <a:t>Minor gridlines are unnecessary</a:t>
            </a:r>
          </a:p>
          <a:p>
            <a:r>
              <a:rPr lang="en-US" altLang="fr-FR"/>
              <a:t>Font is too small</a:t>
            </a:r>
          </a:p>
          <a:p>
            <a:r>
              <a:rPr lang="en-US" altLang="fr-FR"/>
              <a:t>Colours are illogical</a:t>
            </a:r>
          </a:p>
          <a:p>
            <a:r>
              <a:rPr lang="en-US" altLang="fr-FR"/>
              <a:t>Title is missing</a:t>
            </a:r>
          </a:p>
          <a:p>
            <a:r>
              <a:rPr lang="en-US" altLang="fr-FR"/>
              <a:t>Shading is distracting</a:t>
            </a:r>
          </a:p>
          <a:p>
            <a:pPr>
              <a:buFont typeface="Wingdings" charset="2"/>
              <a:buNone/>
            </a:pPr>
            <a:endParaRPr lang="en-US" altLang="fr-FR"/>
          </a:p>
          <a:p>
            <a:pPr>
              <a:buFont typeface="Wingdings" charset="2"/>
              <a:buNone/>
            </a:pPr>
            <a:endParaRPr lang="en-US" altLang="fr-F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fr-FR"/>
              <a:t>Conclusion</a:t>
            </a:r>
          </a:p>
        </p:txBody>
      </p:sp>
      <p:sp>
        <p:nvSpPr>
          <p:cNvPr id="31747" name="Rectangle 3"/>
          <p:cNvSpPr>
            <a:spLocks noGrp="1" noChangeArrowheads="1"/>
          </p:cNvSpPr>
          <p:nvPr>
            <p:ph type="body" idx="1"/>
          </p:nvPr>
        </p:nvSpPr>
        <p:spPr/>
        <p:txBody>
          <a:bodyPr/>
          <a:lstStyle/>
          <a:p>
            <a:r>
              <a:rPr lang="en-US" altLang="fr-FR"/>
              <a:t>Use an effective and strong closing</a:t>
            </a:r>
          </a:p>
          <a:p>
            <a:pPr lvl="1"/>
            <a:r>
              <a:rPr lang="en-US" altLang="fr-FR"/>
              <a:t>Your audience is likely to remember your last words</a:t>
            </a:r>
          </a:p>
          <a:p>
            <a:pPr lvl="1"/>
            <a:endParaRPr lang="en-US" altLang="fr-FR"/>
          </a:p>
          <a:p>
            <a:r>
              <a:rPr lang="en-US" altLang="fr-FR"/>
              <a:t>Use a conclusion slide to:</a:t>
            </a:r>
          </a:p>
          <a:p>
            <a:pPr lvl="1"/>
            <a:r>
              <a:rPr lang="en-US" altLang="fr-FR"/>
              <a:t>Summarize the main points of your presentation</a:t>
            </a:r>
          </a:p>
          <a:p>
            <a:pPr lvl="1"/>
            <a:r>
              <a:rPr lang="en-US" altLang="fr-FR"/>
              <a:t>Suggest future avenues of research</a:t>
            </a:r>
          </a:p>
          <a:p>
            <a:pPr lvl="1">
              <a:buFontTx/>
              <a:buNone/>
            </a:pPr>
            <a:endParaRPr lang="en-US" altLang="fr-FR"/>
          </a:p>
          <a:p>
            <a:endParaRPr lang="en-US" altLang="fr-FR"/>
          </a:p>
          <a:p>
            <a:endParaRPr lang="en-US" altLang="fr-FR"/>
          </a:p>
          <a:p>
            <a:pPr lvl="1"/>
            <a:endParaRPr lang="en-US" altLang="fr-F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fr-FR" dirty="0"/>
              <a:t>Tips to be Covered</a:t>
            </a:r>
          </a:p>
        </p:txBody>
      </p:sp>
      <p:sp>
        <p:nvSpPr>
          <p:cNvPr id="21507" name="Rectangle 3"/>
          <p:cNvSpPr>
            <a:spLocks noGrp="1" noChangeArrowheads="1"/>
          </p:cNvSpPr>
          <p:nvPr>
            <p:ph type="body" sz="half" idx="1"/>
          </p:nvPr>
        </p:nvSpPr>
        <p:spPr>
          <a:xfrm>
            <a:off x="914400" y="2667000"/>
            <a:ext cx="3924300" cy="3429000"/>
          </a:xfrm>
        </p:spPr>
        <p:txBody>
          <a:bodyPr/>
          <a:lstStyle/>
          <a:p>
            <a:pPr>
              <a:lnSpc>
                <a:spcPct val="90000"/>
              </a:lnSpc>
            </a:pPr>
            <a:r>
              <a:rPr lang="en-US" altLang="fr-FR" sz="2400" dirty="0"/>
              <a:t>Outlines</a:t>
            </a:r>
          </a:p>
          <a:p>
            <a:pPr>
              <a:lnSpc>
                <a:spcPct val="90000"/>
              </a:lnSpc>
            </a:pPr>
            <a:r>
              <a:rPr lang="en-US" altLang="fr-FR" sz="2400" dirty="0"/>
              <a:t>Slide Structure</a:t>
            </a:r>
          </a:p>
          <a:p>
            <a:pPr>
              <a:lnSpc>
                <a:spcPct val="90000"/>
              </a:lnSpc>
            </a:pPr>
            <a:r>
              <a:rPr lang="en-US" altLang="fr-FR" sz="2400" dirty="0"/>
              <a:t>Fonts</a:t>
            </a:r>
          </a:p>
          <a:p>
            <a:pPr>
              <a:lnSpc>
                <a:spcPct val="90000"/>
              </a:lnSpc>
            </a:pPr>
            <a:r>
              <a:rPr lang="en-US" altLang="fr-FR" sz="2400" dirty="0" err="1"/>
              <a:t>Colour</a:t>
            </a:r>
            <a:endParaRPr lang="en-US" altLang="fr-FR" sz="2400" dirty="0"/>
          </a:p>
          <a:p>
            <a:pPr>
              <a:lnSpc>
                <a:spcPct val="90000"/>
              </a:lnSpc>
            </a:pPr>
            <a:r>
              <a:rPr lang="en-US" altLang="fr-FR" sz="2400" dirty="0"/>
              <a:t>Background</a:t>
            </a:r>
          </a:p>
          <a:p>
            <a:pPr>
              <a:lnSpc>
                <a:spcPct val="90000"/>
              </a:lnSpc>
            </a:pPr>
            <a:r>
              <a:rPr lang="en-US" altLang="fr-FR" sz="2400" dirty="0"/>
              <a:t>Graphs</a:t>
            </a:r>
          </a:p>
          <a:p>
            <a:pPr>
              <a:lnSpc>
                <a:spcPct val="90000"/>
              </a:lnSpc>
            </a:pPr>
            <a:r>
              <a:rPr lang="en-US" altLang="fr-FR" sz="2400" dirty="0" smtClean="0"/>
              <a:t>Conclusions</a:t>
            </a:r>
            <a:endParaRPr lang="en-US" altLang="fr-FR" sz="2400" dirty="0"/>
          </a:p>
          <a:p>
            <a:pPr>
              <a:lnSpc>
                <a:spcPct val="90000"/>
              </a:lnSpc>
            </a:pPr>
            <a:r>
              <a:rPr lang="en-US" altLang="fr-FR" sz="2400" dirty="0"/>
              <a:t>Questions</a:t>
            </a:r>
          </a:p>
          <a:p>
            <a:pPr>
              <a:lnSpc>
                <a:spcPct val="90000"/>
              </a:lnSpc>
            </a:pPr>
            <a:endParaRPr lang="en-US" altLang="fr-FR" sz="2400" dirty="0"/>
          </a:p>
          <a:p>
            <a:pPr>
              <a:lnSpc>
                <a:spcPct val="90000"/>
              </a:lnSpc>
              <a:buFont typeface="Wingdings" charset="2"/>
              <a:buNone/>
            </a:pPr>
            <a:endParaRPr lang="en-US" altLang="fr-FR" sz="2400" dirty="0"/>
          </a:p>
          <a:p>
            <a:pPr>
              <a:lnSpc>
                <a:spcPct val="90000"/>
              </a:lnSpc>
            </a:pPr>
            <a:endParaRPr lang="en-US" altLang="fr-FR" sz="2400" dirty="0"/>
          </a:p>
          <a:p>
            <a:pPr>
              <a:lnSpc>
                <a:spcPct val="90000"/>
              </a:lnSpc>
            </a:pPr>
            <a:endParaRPr lang="en-US" altLang="fr-FR" sz="2400" dirty="0"/>
          </a:p>
        </p:txBody>
      </p:sp>
      <p:sp>
        <p:nvSpPr>
          <p:cNvPr id="21508" name="Rectangle 4"/>
          <p:cNvSpPr>
            <a:spLocks noGrp="1" noChangeArrowheads="1"/>
          </p:cNvSpPr>
          <p:nvPr>
            <p:ph type="body" sz="half" idx="2"/>
          </p:nvPr>
        </p:nvSpPr>
        <p:spPr>
          <a:xfrm>
            <a:off x="4991100" y="2667000"/>
            <a:ext cx="3924300" cy="3429000"/>
          </a:xfrm>
        </p:spPr>
        <p:txBody>
          <a:bodyPr/>
          <a:lstStyle/>
          <a:p>
            <a:endParaRPr lang="en-US" altLang="fr-FR" sz="2400" dirty="0"/>
          </a:p>
          <a:p>
            <a:endParaRPr lang="en-US" altLang="fr-FR"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fr-FR"/>
              <a:t>Questions??</a:t>
            </a:r>
          </a:p>
        </p:txBody>
      </p:sp>
      <p:sp>
        <p:nvSpPr>
          <p:cNvPr id="32771" name="Rectangle 3"/>
          <p:cNvSpPr>
            <a:spLocks noGrp="1" noChangeArrowheads="1"/>
          </p:cNvSpPr>
          <p:nvPr>
            <p:ph type="body" idx="1"/>
          </p:nvPr>
        </p:nvSpPr>
        <p:spPr/>
        <p:txBody>
          <a:bodyPr/>
          <a:lstStyle/>
          <a:p>
            <a:r>
              <a:rPr lang="en-US" altLang="fr-FR"/>
              <a:t>End your presentation with a simple question slide to:</a:t>
            </a:r>
          </a:p>
          <a:p>
            <a:pPr lvl="1"/>
            <a:r>
              <a:rPr lang="en-US" altLang="fr-FR"/>
              <a:t>Invite your audience to ask questions</a:t>
            </a:r>
          </a:p>
          <a:p>
            <a:pPr lvl="1"/>
            <a:r>
              <a:rPr lang="en-US" altLang="fr-FR"/>
              <a:t>Provide a visual aid during question period</a:t>
            </a:r>
          </a:p>
          <a:p>
            <a:pPr lvl="1"/>
            <a:r>
              <a:rPr lang="en-US" altLang="fr-FR"/>
              <a:t>Avoid ending a presentation abruptly</a:t>
            </a:r>
          </a:p>
          <a:p>
            <a:endParaRPr lang="en-US" altLang="fr-FR"/>
          </a:p>
          <a:p>
            <a:endParaRPr lang="en-US" altLang="fr-F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fr-FR"/>
              <a:t>Outline	</a:t>
            </a:r>
          </a:p>
        </p:txBody>
      </p:sp>
      <p:sp>
        <p:nvSpPr>
          <p:cNvPr id="25603" name="Rectangle 3"/>
          <p:cNvSpPr>
            <a:spLocks noGrp="1" noChangeArrowheads="1"/>
          </p:cNvSpPr>
          <p:nvPr>
            <p:ph type="body" idx="1"/>
          </p:nvPr>
        </p:nvSpPr>
        <p:spPr/>
        <p:txBody>
          <a:bodyPr/>
          <a:lstStyle/>
          <a:p>
            <a:r>
              <a:rPr lang="en-US" altLang="fr-FR"/>
              <a:t>Make your 1</a:t>
            </a:r>
            <a:r>
              <a:rPr lang="en-US" altLang="fr-FR" baseline="30000"/>
              <a:t>st</a:t>
            </a:r>
            <a:r>
              <a:rPr lang="en-US" altLang="fr-FR"/>
              <a:t> or 2</a:t>
            </a:r>
            <a:r>
              <a:rPr lang="en-US" altLang="fr-FR" baseline="30000"/>
              <a:t>nd</a:t>
            </a:r>
            <a:r>
              <a:rPr lang="en-US" altLang="fr-FR"/>
              <a:t> slide an outline of your presentation</a:t>
            </a:r>
          </a:p>
          <a:p>
            <a:pPr lvl="1"/>
            <a:r>
              <a:rPr lang="en-US" altLang="fr-FR"/>
              <a:t>Ex: previous slide</a:t>
            </a:r>
          </a:p>
          <a:p>
            <a:r>
              <a:rPr lang="en-US" altLang="fr-FR"/>
              <a:t>Follow the order of your outline for the rest of the presentation</a:t>
            </a:r>
          </a:p>
          <a:p>
            <a:r>
              <a:rPr lang="en-US" altLang="fr-FR"/>
              <a:t>Only place main points on the outline slide</a:t>
            </a:r>
          </a:p>
          <a:p>
            <a:pPr lvl="1"/>
            <a:r>
              <a:rPr lang="en-US" altLang="fr-FR"/>
              <a:t>Ex: Use the titles of each slide as main points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fr-FR"/>
              <a:t>Slide Structure – Good</a:t>
            </a:r>
          </a:p>
        </p:txBody>
      </p:sp>
      <p:sp>
        <p:nvSpPr>
          <p:cNvPr id="12291" name="Rectangle 3"/>
          <p:cNvSpPr>
            <a:spLocks noGrp="1" noChangeArrowheads="1"/>
          </p:cNvSpPr>
          <p:nvPr>
            <p:ph type="body" idx="1"/>
          </p:nvPr>
        </p:nvSpPr>
        <p:spPr/>
        <p:txBody>
          <a:bodyPr/>
          <a:lstStyle/>
          <a:p>
            <a:r>
              <a:rPr lang="en-US" altLang="fr-FR" dirty="0"/>
              <a:t>Use 1-2 slides per minute of your presentation</a:t>
            </a:r>
          </a:p>
          <a:p>
            <a:r>
              <a:rPr lang="en-US" altLang="fr-FR" dirty="0"/>
              <a:t>Write in point form, not complete sentences</a:t>
            </a:r>
          </a:p>
          <a:p>
            <a:r>
              <a:rPr lang="en-US" altLang="fr-FR" dirty="0"/>
              <a:t>Include 4-5 points per slide</a:t>
            </a:r>
          </a:p>
          <a:p>
            <a:r>
              <a:rPr lang="en-US" altLang="fr-FR" dirty="0"/>
              <a:t>U</a:t>
            </a:r>
            <a:r>
              <a:rPr lang="en-US" altLang="fr-FR" dirty="0" smtClean="0"/>
              <a:t>se </a:t>
            </a:r>
            <a:r>
              <a:rPr lang="en-US" altLang="fr-FR" dirty="0"/>
              <a:t>key words and phrases only</a:t>
            </a:r>
          </a:p>
          <a:p>
            <a:pPr>
              <a:buFont typeface="Wingdings" charset="2"/>
              <a:buNone/>
            </a:pPr>
            <a:endParaRPr lang="en-US" altLang="fr-F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fr-FR"/>
              <a:t>Slide Structure - Bad</a:t>
            </a:r>
          </a:p>
        </p:txBody>
      </p:sp>
      <p:sp>
        <p:nvSpPr>
          <p:cNvPr id="13315" name="Rectangle 3"/>
          <p:cNvSpPr>
            <a:spLocks noGrp="1" noChangeArrowheads="1"/>
          </p:cNvSpPr>
          <p:nvPr>
            <p:ph type="body" idx="1"/>
          </p:nvPr>
        </p:nvSpPr>
        <p:spPr/>
        <p:txBody>
          <a:bodyPr/>
          <a:lstStyle/>
          <a:p>
            <a:pPr>
              <a:lnSpc>
                <a:spcPct val="90000"/>
              </a:lnSpc>
            </a:pPr>
            <a:r>
              <a:rPr lang="en-US" altLang="fr-FR"/>
              <a:t>This page contains too many words for a presentation slide.  It is not written in point form, making it difficult both for your audience to read and for you to present each point. Although there are exactly the same number of points on this slide as the previous slide, it looks much more complicated.  In short, your audience will spend too much time trying to read this paragraph instead of listening to you.</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fr-FR"/>
              <a:t>Slide Structure – Good</a:t>
            </a:r>
          </a:p>
        </p:txBody>
      </p:sp>
      <p:sp>
        <p:nvSpPr>
          <p:cNvPr id="34819" name="Rectangle 3"/>
          <p:cNvSpPr>
            <a:spLocks noGrp="1" noChangeArrowheads="1"/>
          </p:cNvSpPr>
          <p:nvPr>
            <p:ph type="body" idx="1"/>
          </p:nvPr>
        </p:nvSpPr>
        <p:spPr/>
        <p:txBody>
          <a:bodyPr/>
          <a:lstStyle/>
          <a:p>
            <a:r>
              <a:rPr lang="en-US" altLang="fr-FR" dirty="0"/>
              <a:t>Show one point at a time:</a:t>
            </a:r>
          </a:p>
          <a:p>
            <a:pPr lvl="1"/>
            <a:r>
              <a:rPr lang="en-US" altLang="fr-FR" dirty="0"/>
              <a:t>Will help audience concentrate on what you are saying</a:t>
            </a:r>
          </a:p>
          <a:p>
            <a:pPr lvl="1"/>
            <a:r>
              <a:rPr lang="en-US" altLang="fr-FR" dirty="0"/>
              <a:t>Will prevent audience from reading ahead</a:t>
            </a:r>
          </a:p>
          <a:p>
            <a:pPr lvl="1"/>
            <a:r>
              <a:rPr lang="en-US" altLang="fr-FR" dirty="0"/>
              <a:t>Will help you keep your presentation focused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8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8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fr-FR"/>
              <a:t>Slide Structure - Bad</a:t>
            </a:r>
          </a:p>
        </p:txBody>
      </p:sp>
      <p:sp>
        <p:nvSpPr>
          <p:cNvPr id="35843" name="Rectangle 3"/>
          <p:cNvSpPr>
            <a:spLocks noGrp="1" noChangeArrowheads="1"/>
          </p:cNvSpPr>
          <p:nvPr>
            <p:ph type="body" idx="1"/>
          </p:nvPr>
        </p:nvSpPr>
        <p:spPr/>
        <p:txBody>
          <a:bodyPr/>
          <a:lstStyle/>
          <a:p>
            <a:r>
              <a:rPr lang="en-US" altLang="fr-FR"/>
              <a:t>Do not use distracting animation</a:t>
            </a:r>
          </a:p>
          <a:p>
            <a:endParaRPr lang="en-US" altLang="fr-FR"/>
          </a:p>
          <a:p>
            <a:r>
              <a:rPr lang="en-US" altLang="fr-FR"/>
              <a:t>Do not go overboard with the animation</a:t>
            </a:r>
          </a:p>
          <a:p>
            <a:endParaRPr lang="en-US" altLang="fr-FR"/>
          </a:p>
          <a:p>
            <a:r>
              <a:rPr lang="en-US" altLang="fr-FR"/>
              <a:t>Be consistent with the animation that you use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3000"/>
                                  </p:stCondLst>
                                  <p:iterate type="wd">
                                    <p:tmPct val="100000"/>
                                  </p:iterate>
                                  <p:childTnLst>
                                    <p:set>
                                      <p:cBhvr>
                                        <p:cTn id="6" dur="1" fill="hold">
                                          <p:stCondLst>
                                            <p:cond delay="0"/>
                                          </p:stCondLst>
                                        </p:cTn>
                                        <p:tgtEl>
                                          <p:spTgt spid="35843">
                                            <p:txEl>
                                              <p:pRg st="0" end="0"/>
                                            </p:txEl>
                                          </p:spTgt>
                                        </p:tgtEl>
                                        <p:attrNameLst>
                                          <p:attrName>style.visibility</p:attrName>
                                        </p:attrNameLst>
                                      </p:cBhvr>
                                      <p:to>
                                        <p:strVal val="visible"/>
                                      </p:to>
                                    </p:set>
                                    <p:anim calcmode="lin" valueType="num">
                                      <p:cBhvr>
                                        <p:cTn id="7" dur="750" fill="hold"/>
                                        <p:tgtEl>
                                          <p:spTgt spid="35843">
                                            <p:txEl>
                                              <p:pRg st="0" end="0"/>
                                            </p:txEl>
                                          </p:spTgt>
                                        </p:tgtEl>
                                        <p:attrNameLst>
                                          <p:attrName>ppt_w</p:attrName>
                                        </p:attrNameLst>
                                      </p:cBhvr>
                                      <p:tavLst>
                                        <p:tav tm="0">
                                          <p:val>
                                            <p:fltVal val="0"/>
                                          </p:val>
                                        </p:tav>
                                        <p:tav tm="100000">
                                          <p:val>
                                            <p:strVal val="#ppt_w"/>
                                          </p:val>
                                        </p:tav>
                                      </p:tavLst>
                                    </p:anim>
                                    <p:anim calcmode="lin" valueType="num">
                                      <p:cBhvr>
                                        <p:cTn id="8" dur="750" fill="hold"/>
                                        <p:tgtEl>
                                          <p:spTgt spid="35843">
                                            <p:txEl>
                                              <p:pRg st="0" end="0"/>
                                            </p:txEl>
                                          </p:spTgt>
                                        </p:tgtEl>
                                        <p:attrNameLst>
                                          <p:attrName>ppt_h</p:attrName>
                                        </p:attrNameLst>
                                      </p:cBhvr>
                                      <p:tavLst>
                                        <p:tav tm="0">
                                          <p:val>
                                            <p:fltVal val="0"/>
                                          </p:val>
                                        </p:tav>
                                        <p:tav tm="100000">
                                          <p:val>
                                            <p:strVal val="#ppt_h"/>
                                          </p:val>
                                        </p:tav>
                                      </p:tavLst>
                                    </p:anim>
                                    <p:anim calcmode="lin" valueType="num">
                                      <p:cBhvr>
                                        <p:cTn id="9" dur="750" fill="hold"/>
                                        <p:tgtEl>
                                          <p:spTgt spid="3584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750" fill="hold"/>
                                        <p:tgtEl>
                                          <p:spTgt spid="35843">
                                            <p:txEl>
                                              <p:pRg st="0" end="0"/>
                                            </p:txEl>
                                          </p:spTgt>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
                                            </p:cond>
                                          </p:stCondLst>
                                          <p:endCondLst>
                                            <p:cond evt="onStopAudio" delay="0">
                                              <p:tgtEl>
                                                <p:sldTgt/>
                                              </p:tgtEl>
                                            </p:cond>
                                          </p:endCondLst>
                                        </p:cTn>
                                        <p:tgtEl>
                                          <p:sndTgt r:embed="rId2" name="ricochet.wav"/>
                                        </p:tgtEl>
                                      </p:cMediaNode>
                                    </p:audio>
                                  </p:subTnLst>
                                </p:cTn>
                              </p:par>
                            </p:childTnLst>
                          </p:cTn>
                        </p:par>
                        <p:par>
                          <p:cTn id="11" fill="hold" nodeType="afterGroup">
                            <p:stCondLst>
                              <p:cond delay="6750"/>
                            </p:stCondLst>
                            <p:childTnLst>
                              <p:par>
                                <p:cTn id="12" presetID="15" presetClass="entr" presetSubtype="0" fill="hold" grpId="0" nodeType="afterEffect">
                                  <p:stCondLst>
                                    <p:cond delay="3000"/>
                                  </p:stCondLst>
                                  <p:iterate type="wd">
                                    <p:tmPct val="100000"/>
                                  </p:iterate>
                                  <p:childTnLst>
                                    <p:set>
                                      <p:cBhvr>
                                        <p:cTn id="13" dur="1" fill="hold">
                                          <p:stCondLst>
                                            <p:cond delay="0"/>
                                          </p:stCondLst>
                                        </p:cTn>
                                        <p:tgtEl>
                                          <p:spTgt spid="35843">
                                            <p:txEl>
                                              <p:pRg st="2" end="2"/>
                                            </p:txEl>
                                          </p:spTgt>
                                        </p:tgtEl>
                                        <p:attrNameLst>
                                          <p:attrName>style.visibility</p:attrName>
                                        </p:attrNameLst>
                                      </p:cBhvr>
                                      <p:to>
                                        <p:strVal val="visible"/>
                                      </p:to>
                                    </p:set>
                                    <p:anim calcmode="lin" valueType="num">
                                      <p:cBhvr>
                                        <p:cTn id="14" dur="750" fill="hold"/>
                                        <p:tgtEl>
                                          <p:spTgt spid="35843">
                                            <p:txEl>
                                              <p:pRg st="2" end="2"/>
                                            </p:txEl>
                                          </p:spTgt>
                                        </p:tgtEl>
                                        <p:attrNameLst>
                                          <p:attrName>ppt_w</p:attrName>
                                        </p:attrNameLst>
                                      </p:cBhvr>
                                      <p:tavLst>
                                        <p:tav tm="0">
                                          <p:val>
                                            <p:fltVal val="0"/>
                                          </p:val>
                                        </p:tav>
                                        <p:tav tm="100000">
                                          <p:val>
                                            <p:strVal val="#ppt_w"/>
                                          </p:val>
                                        </p:tav>
                                      </p:tavLst>
                                    </p:anim>
                                    <p:anim calcmode="lin" valueType="num">
                                      <p:cBhvr>
                                        <p:cTn id="15" dur="750" fill="hold"/>
                                        <p:tgtEl>
                                          <p:spTgt spid="35843">
                                            <p:txEl>
                                              <p:pRg st="2" end="2"/>
                                            </p:txEl>
                                          </p:spTgt>
                                        </p:tgtEl>
                                        <p:attrNameLst>
                                          <p:attrName>ppt_h</p:attrName>
                                        </p:attrNameLst>
                                      </p:cBhvr>
                                      <p:tavLst>
                                        <p:tav tm="0">
                                          <p:val>
                                            <p:fltVal val="0"/>
                                          </p:val>
                                        </p:tav>
                                        <p:tav tm="100000">
                                          <p:val>
                                            <p:strVal val="#ppt_h"/>
                                          </p:val>
                                        </p:tav>
                                      </p:tavLst>
                                    </p:anim>
                                    <p:anim calcmode="lin" valueType="num">
                                      <p:cBhvr>
                                        <p:cTn id="16" dur="750" fill="hold"/>
                                        <p:tgtEl>
                                          <p:spTgt spid="3584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17" dur="750" fill="hold"/>
                                        <p:tgtEl>
                                          <p:spTgt spid="35843">
                                            <p:txEl>
                                              <p:pRg st="2" end="2"/>
                                            </p:txEl>
                                          </p:spTgt>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2"/>
                                            </p:cond>
                                          </p:stCondLst>
                                          <p:endCondLst>
                                            <p:cond evt="onStopAudio" delay="0">
                                              <p:tgtEl>
                                                <p:sldTgt/>
                                              </p:tgtEl>
                                            </p:cond>
                                          </p:endCondLst>
                                        </p:cTn>
                                        <p:tgtEl>
                                          <p:sndTgt r:embed="rId2" name="ricochet.wav"/>
                                        </p:tgtEl>
                                      </p:cMediaNode>
                                    </p:audio>
                                  </p:subTnLst>
                                </p:cTn>
                              </p:par>
                            </p:childTnLst>
                          </p:cTn>
                        </p:par>
                        <p:par>
                          <p:cTn id="18" fill="hold" nodeType="afterGroup">
                            <p:stCondLst>
                              <p:cond delay="15000"/>
                            </p:stCondLst>
                            <p:childTnLst>
                              <p:par>
                                <p:cTn id="19" presetID="15" presetClass="entr" presetSubtype="0" fill="hold" grpId="0" nodeType="afterEffect">
                                  <p:stCondLst>
                                    <p:cond delay="3000"/>
                                  </p:stCondLst>
                                  <p:iterate type="wd">
                                    <p:tmPct val="100000"/>
                                  </p:iterate>
                                  <p:childTnLst>
                                    <p:set>
                                      <p:cBhvr>
                                        <p:cTn id="20" dur="1" fill="hold">
                                          <p:stCondLst>
                                            <p:cond delay="0"/>
                                          </p:stCondLst>
                                        </p:cTn>
                                        <p:tgtEl>
                                          <p:spTgt spid="35843">
                                            <p:txEl>
                                              <p:pRg st="4" end="4"/>
                                            </p:txEl>
                                          </p:spTgt>
                                        </p:tgtEl>
                                        <p:attrNameLst>
                                          <p:attrName>style.visibility</p:attrName>
                                        </p:attrNameLst>
                                      </p:cBhvr>
                                      <p:to>
                                        <p:strVal val="visible"/>
                                      </p:to>
                                    </p:set>
                                    <p:anim calcmode="lin" valueType="num">
                                      <p:cBhvr>
                                        <p:cTn id="21" dur="750" fill="hold"/>
                                        <p:tgtEl>
                                          <p:spTgt spid="35843">
                                            <p:txEl>
                                              <p:pRg st="4" end="4"/>
                                            </p:txEl>
                                          </p:spTgt>
                                        </p:tgtEl>
                                        <p:attrNameLst>
                                          <p:attrName>ppt_w</p:attrName>
                                        </p:attrNameLst>
                                      </p:cBhvr>
                                      <p:tavLst>
                                        <p:tav tm="0">
                                          <p:val>
                                            <p:fltVal val="0"/>
                                          </p:val>
                                        </p:tav>
                                        <p:tav tm="100000">
                                          <p:val>
                                            <p:strVal val="#ppt_w"/>
                                          </p:val>
                                        </p:tav>
                                      </p:tavLst>
                                    </p:anim>
                                    <p:anim calcmode="lin" valueType="num">
                                      <p:cBhvr>
                                        <p:cTn id="22" dur="750" fill="hold"/>
                                        <p:tgtEl>
                                          <p:spTgt spid="35843">
                                            <p:txEl>
                                              <p:pRg st="4" end="4"/>
                                            </p:txEl>
                                          </p:spTgt>
                                        </p:tgtEl>
                                        <p:attrNameLst>
                                          <p:attrName>ppt_h</p:attrName>
                                        </p:attrNameLst>
                                      </p:cBhvr>
                                      <p:tavLst>
                                        <p:tav tm="0">
                                          <p:val>
                                            <p:fltVal val="0"/>
                                          </p:val>
                                        </p:tav>
                                        <p:tav tm="100000">
                                          <p:val>
                                            <p:strVal val="#ppt_h"/>
                                          </p:val>
                                        </p:tav>
                                      </p:tavLst>
                                    </p:anim>
                                    <p:anim calcmode="lin" valueType="num">
                                      <p:cBhvr>
                                        <p:cTn id="23" dur="750" fill="hold"/>
                                        <p:tgtEl>
                                          <p:spTgt spid="3584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24" dur="750" fill="hold"/>
                                        <p:tgtEl>
                                          <p:spTgt spid="35843">
                                            <p:txEl>
                                              <p:pRg st="4" end="4"/>
                                            </p:txEl>
                                          </p:spTgt>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9"/>
                                            </p:cond>
                                          </p:stCondLst>
                                          <p:endCondLst>
                                            <p:cond evt="onStopAudio" delay="0">
                                              <p:tgtEl>
                                                <p:sldTgt/>
                                              </p:tgtEl>
                                            </p:cond>
                                          </p:endCondLst>
                                        </p:cTn>
                                        <p:tgtEl>
                                          <p:sndTgt r:embed="rId2" name="ricoche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bldLvl="3" autoUpdateAnimBg="0" advAuto="300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fr-FR"/>
              <a:t>Fonts - Good</a:t>
            </a:r>
          </a:p>
        </p:txBody>
      </p:sp>
      <p:sp>
        <p:nvSpPr>
          <p:cNvPr id="5123" name="Rectangle 3"/>
          <p:cNvSpPr>
            <a:spLocks noGrp="1" noChangeArrowheads="1"/>
          </p:cNvSpPr>
          <p:nvPr>
            <p:ph type="body" idx="1"/>
          </p:nvPr>
        </p:nvSpPr>
        <p:spPr/>
        <p:txBody>
          <a:bodyPr/>
          <a:lstStyle/>
          <a:p>
            <a:r>
              <a:rPr lang="en-US" altLang="fr-FR"/>
              <a:t>Use at least an 18-point font</a:t>
            </a:r>
          </a:p>
          <a:p>
            <a:r>
              <a:rPr lang="en-US" altLang="fr-FR"/>
              <a:t>Use different size fonts for main points and secondary points</a:t>
            </a:r>
          </a:p>
          <a:p>
            <a:pPr lvl="1"/>
            <a:r>
              <a:rPr lang="en-US" altLang="fr-FR"/>
              <a:t>this font is 24-point, the main point font is 28-point, and the title font is 36-point</a:t>
            </a:r>
          </a:p>
          <a:p>
            <a:r>
              <a:rPr lang="en-US" altLang="fr-FR"/>
              <a:t>Use a standard font like Times New Roman or Arial</a:t>
            </a:r>
          </a:p>
          <a:p>
            <a:pPr lvl="1">
              <a:buFontTx/>
              <a:buNone/>
            </a:pPr>
            <a:endParaRPr lang="en-US" altLang="fr-FR"/>
          </a:p>
          <a:p>
            <a:pPr lvl="1"/>
            <a:endParaRPr lang="en-US" altLang="fr-FR"/>
          </a:p>
          <a:p>
            <a:pPr>
              <a:buFont typeface="Wingdings" charset="2"/>
              <a:buNone/>
            </a:pPr>
            <a:endParaRPr lang="en-US" altLang="fr-FR" sz="1400"/>
          </a:p>
          <a:p>
            <a:endParaRPr lang="en-US" altLang="fr-FR" sz="14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fr-FR"/>
              <a:t>Fonts - Bad</a:t>
            </a:r>
          </a:p>
        </p:txBody>
      </p:sp>
      <p:sp>
        <p:nvSpPr>
          <p:cNvPr id="15363" name="Rectangle 3"/>
          <p:cNvSpPr>
            <a:spLocks noGrp="1" noChangeArrowheads="1"/>
          </p:cNvSpPr>
          <p:nvPr>
            <p:ph type="body" idx="1"/>
          </p:nvPr>
        </p:nvSpPr>
        <p:spPr/>
        <p:txBody>
          <a:bodyPr/>
          <a:lstStyle/>
          <a:p>
            <a:r>
              <a:rPr lang="en-US" altLang="fr-FR" sz="1400"/>
              <a:t>If you use a small font, your audience won’t be able to read what you have written</a:t>
            </a:r>
          </a:p>
          <a:p>
            <a:endParaRPr lang="en-US" altLang="fr-FR" sz="1400"/>
          </a:p>
          <a:p>
            <a:r>
              <a:rPr lang="en-US" altLang="fr-FR"/>
              <a:t>CAPITALIZE ONLY WHEN NECESSARY.  IT IS DIFFICULT TO READ</a:t>
            </a:r>
          </a:p>
          <a:p>
            <a:endParaRPr lang="en-US" altLang="fr-FR"/>
          </a:p>
          <a:p>
            <a:r>
              <a:rPr lang="en-US" altLang="fr-FR">
                <a:latin typeface="Impact" charset="0"/>
              </a:rPr>
              <a:t>Don’t use a complicated font</a:t>
            </a:r>
          </a:p>
          <a:p>
            <a:pPr>
              <a:buFont typeface="Wingdings" charset="2"/>
              <a:buNone/>
            </a:pPr>
            <a:endParaRPr lang="en-US" altLang="fr-FR">
              <a:latin typeface="Impact" charset="0"/>
            </a:endParaRPr>
          </a:p>
          <a:p>
            <a:endParaRPr lang="en-US" altLang="fr-F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psules">
  <a:themeElements>
    <a:clrScheme name="">
      <a:dk1>
        <a:srgbClr val="003366"/>
      </a:dk1>
      <a:lt1>
        <a:srgbClr val="FFFFFF"/>
      </a:lt1>
      <a:dk2>
        <a:srgbClr val="009C98"/>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
        <a:cs typeface=""/>
      </a:majorFont>
      <a:minorFont>
        <a:latin typeface="Arial"/>
        <a:ea typeface=""/>
        <a:cs typeface=""/>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1">
                <a:gamma/>
                <a:shade val="50196"/>
                <a:invGamma/>
              </a:schemeClr>
            </a:gs>
          </a:gsLst>
          <a:path path="rect">
            <a:fillToRect l="50000" t="50000" r="50000" b="50000"/>
          </a:path>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75000"/>
          <a:buFont typeface="Wingdings" charset="2"/>
          <a:buChar char="l"/>
          <a:tabLst/>
          <a:defRPr kumimoji="0" lang="en-US" altLang="fr-FR" sz="2800" b="0" i="0" u="none" strike="noStrike" cap="none" normalizeH="0" baseline="0">
            <a:ln>
              <a:noFill/>
            </a:ln>
            <a:solidFill>
              <a:schemeClr val="accent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accent1">
                <a:gamma/>
                <a:shade val="50196"/>
                <a:invGamma/>
              </a:schemeClr>
            </a:gs>
          </a:gsLst>
          <a:path path="rect">
            <a:fillToRect l="50000" t="50000" r="50000" b="50000"/>
          </a:path>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75000"/>
          <a:buFont typeface="Wingdings" charset="2"/>
          <a:buChar char="l"/>
          <a:tabLst/>
          <a:defRPr kumimoji="0" lang="en-US" altLang="fr-FR" sz="2800" b="0" i="0" u="none" strike="noStrike" cap="none" normalizeH="0" baseline="0">
            <a:ln>
              <a:noFill/>
            </a:ln>
            <a:solidFill>
              <a:schemeClr val="accent1"/>
            </a:solidFill>
            <a:effectLst/>
            <a:latin typeface="Arial" charset="0"/>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Designs\LaVerne.pot</Template>
  <TotalTime>537</TotalTime>
  <Words>610</Words>
  <Application>Microsoft Office PowerPoint</Application>
  <PresentationFormat>On-screen Show (4:3)</PresentationFormat>
  <Paragraphs>106</Paragraphs>
  <Slides>20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20</vt:i4>
      </vt:variant>
    </vt:vector>
  </HeadingPairs>
  <TitlesOfParts>
    <vt:vector size="27" baseType="lpstr">
      <vt:lpstr>Arial</vt:lpstr>
      <vt:lpstr>Impact</vt:lpstr>
      <vt:lpstr>Times New Roman</vt:lpstr>
      <vt:lpstr>Wingdings</vt:lpstr>
      <vt:lpstr>Capsules</vt:lpstr>
      <vt:lpstr>Worksheet</vt:lpstr>
      <vt:lpstr>Chart</vt:lpstr>
      <vt:lpstr>Making PowerPoint Slides</vt:lpstr>
      <vt:lpstr>Tips to be Covered</vt:lpstr>
      <vt:lpstr>Outline </vt:lpstr>
      <vt:lpstr>Slide Structure – Good</vt:lpstr>
      <vt:lpstr>Slide Structure - Bad</vt:lpstr>
      <vt:lpstr>Slide Structure – Good</vt:lpstr>
      <vt:lpstr>Slide Structure - Bad</vt:lpstr>
      <vt:lpstr>Fonts - Good</vt:lpstr>
      <vt:lpstr>Fonts - Bad</vt:lpstr>
      <vt:lpstr>Colour - Good</vt:lpstr>
      <vt:lpstr>Colour - Bad</vt:lpstr>
      <vt:lpstr>Background - Good</vt:lpstr>
      <vt:lpstr>Background – Bad</vt:lpstr>
      <vt:lpstr>Graphs - Good</vt:lpstr>
      <vt:lpstr>Graphs - Bad</vt:lpstr>
      <vt:lpstr>Graphs - Good</vt:lpstr>
      <vt:lpstr>Graphs - Bad</vt:lpstr>
      <vt:lpstr>Graphs - Bad</vt:lpstr>
      <vt:lpstr>Conclusion</vt:lpstr>
      <vt:lpstr>Questions??</vt:lpstr>
    </vt:vector>
  </TitlesOfParts>
  <Company>IASTED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IASTED</dc:creator>
  <cp:lastModifiedBy>asus</cp:lastModifiedBy>
  <cp:revision>43</cp:revision>
  <dcterms:created xsi:type="dcterms:W3CDTF">2001-12-11T23:34:17Z</dcterms:created>
  <dcterms:modified xsi:type="dcterms:W3CDTF">2017-03-21T11:15:18Z</dcterms:modified>
</cp:coreProperties>
</file>