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60" r:id="rId5"/>
    <p:sldId id="261" r:id="rId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952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9/11/20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9/11/20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FHIR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Implementation Guides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Eric Haas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9/11/20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26BE3-F26A-44BC-B1F1-8AC7C35762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67193" y="2767633"/>
            <a:ext cx="1929304" cy="46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726A6D-74FA-43B6-9403-2499E7750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493067" y="4749980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33716" y="4776836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FD7BF5-33BE-4FBC-8618-5123D8168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809382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5B2C87-FDD9-4E77-B156-EB0F304DBA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9896" y="4544296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134893"/>
            <a:ext cx="8228883" cy="3376051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1800"/>
            </a:lvl3pPr>
            <a:lvl4pPr>
              <a:spcBef>
                <a:spcPts val="600"/>
              </a:spcBef>
              <a:spcAft>
                <a:spcPts val="0"/>
              </a:spcAft>
              <a:defRPr sz="1800"/>
            </a:lvl4pPr>
            <a:lvl5pPr>
              <a:spcBef>
                <a:spcPts val="600"/>
              </a:spcBef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527243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63FCF1-A627-45FF-9162-523A4427A6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88F42-DC23-4311-B11C-554FD24267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2F6708-D3B4-4D74-A64C-F0F9110AA7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C5EE-2A92-4D4B-A616-F54674BEF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9/11/20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HE-SDC-WG/IHE-SDC-FHIR-Parser" TargetMode="External"/><Relationship Id="rId2" Type="http://schemas.openxmlformats.org/officeDocument/2006/relationships/hyperlink" Target="https://infoway.apibox.ca/sdcpars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Integrating Cancer Reporting </a:t>
            </a:r>
          </a:p>
        </p:txBody>
      </p:sp>
      <p:sp>
        <p:nvSpPr>
          <p:cNvPr id="15362" name="Text Placeholder 2">
            <a:extLst>
              <a:ext uri="{FF2B5EF4-FFF2-40B4-BE49-F238E27FC236}">
                <a16:creationId xmlns:a16="http://schemas.microsoft.com/office/drawing/2014/main" id="{B0E4E026-786C-4803-B32F-B87B17FF02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altLang="en-US" sz="1600" b="1" dirty="0"/>
              <a:t>The Integrating Cancer Reporting Team was able to accomplish:</a:t>
            </a:r>
          </a:p>
          <a:p>
            <a:r>
              <a:rPr lang="en-US" sz="1600" dirty="0"/>
              <a:t>Laboratory able populate and successfully submit CAP electronic Cancer Checklist (</a:t>
            </a:r>
            <a:r>
              <a:rPr lang="en-US" sz="1600" dirty="0" err="1"/>
              <a:t>eCC</a:t>
            </a:r>
            <a:r>
              <a:rPr lang="en-US" sz="1600" dirty="0"/>
              <a:t>) form</a:t>
            </a:r>
          </a:p>
          <a:p>
            <a:r>
              <a:rPr lang="en-US" sz="1600" dirty="0"/>
              <a:t>Cancer registry able to query for CAP </a:t>
            </a:r>
            <a:r>
              <a:rPr lang="en-US" sz="1600" dirty="0" err="1"/>
              <a:t>eCC</a:t>
            </a:r>
            <a:r>
              <a:rPr lang="en-US" sz="1600" dirty="0"/>
              <a:t> form data, which is returned as FHIR Observations by the </a:t>
            </a:r>
            <a:r>
              <a:rPr lang="en-US" sz="1600" dirty="0" err="1"/>
              <a:t>Infoway</a:t>
            </a:r>
            <a:r>
              <a:rPr lang="en-US" sz="1600" dirty="0"/>
              <a:t> IHE SDC to FHIR Parser service</a:t>
            </a:r>
            <a:endParaRPr lang="en-CA" sz="16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CA" sz="1200" dirty="0"/>
              <a:t>Example Service Instance: </a:t>
            </a:r>
            <a:r>
              <a:rPr lang="en-CA" sz="1200" dirty="0">
                <a:hlinkClick r:id="rId2"/>
              </a:rPr>
              <a:t>https://infoway.apibox.ca/sdcparser/</a:t>
            </a:r>
            <a:r>
              <a:rPr lang="en-CA" sz="1200" dirty="0"/>
              <a:t> </a:t>
            </a:r>
          </a:p>
          <a:p>
            <a:pPr lvl="1"/>
            <a:r>
              <a:rPr lang="en-CA" sz="1200" dirty="0"/>
              <a:t>GitHub Repo: </a:t>
            </a:r>
            <a:r>
              <a:rPr lang="en-CA" sz="1200" dirty="0">
                <a:hlinkClick r:id="rId3"/>
              </a:rPr>
              <a:t>https://github.com/IHE-SDC-WG/IHE-SDC-FHIR-Parser</a:t>
            </a:r>
            <a:endParaRPr lang="en-CA" sz="1200" dirty="0"/>
          </a:p>
          <a:p>
            <a:r>
              <a:rPr lang="en-US" sz="1600" dirty="0"/>
              <a:t>Cancer registry able to retrieve discretely mapped electronic pathology FHIR bundle</a:t>
            </a:r>
          </a:p>
          <a:p>
            <a:r>
              <a:rPr lang="en-US" sz="1600" dirty="0"/>
              <a:t>Able to display SDC form from </a:t>
            </a:r>
            <a:r>
              <a:rPr lang="en-US" sz="1600" dirty="0" err="1"/>
              <a:t>DocumentReference</a:t>
            </a:r>
            <a:endParaRPr lang="en-US" sz="1600" dirty="0"/>
          </a:p>
          <a:p>
            <a:r>
              <a:rPr lang="en-US" sz="1600" dirty="0"/>
              <a:t>Save SDC data submitted inside a </a:t>
            </a:r>
            <a:r>
              <a:rPr lang="en-US" sz="1600" dirty="0" err="1"/>
              <a:t>DocumentReference</a:t>
            </a:r>
            <a:r>
              <a:rPr lang="en-US" sz="1600" dirty="0"/>
              <a:t> to a database</a:t>
            </a:r>
            <a:endParaRPr lang="en-US" altLang="en-US" sz="1600" dirty="0"/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r>
              <a:rPr lang="en-US" altLang="en-US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fld id="{A6B490F0-9F17-4BC8-B7C0-FB1407BB346B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EB16-DCFF-E84B-AA6E-A656AE129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82DC8-6249-2C4A-AB99-FE7BDE220D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28171-A918-734E-9ED4-C4612B442D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CFAA7-3A1E-F245-9A24-C258FBFD3B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E2A579D-6C02-E54E-8580-C042989A9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6E36A2E-F489-BF46-9019-36F2AFE97312}"/>
              </a:ext>
            </a:extLst>
          </p:cNvPr>
          <p:cNvSpPr/>
          <p:nvPr/>
        </p:nvSpPr>
        <p:spPr>
          <a:xfrm>
            <a:off x="5452534" y="2178694"/>
            <a:ext cx="2901245" cy="1163767"/>
          </a:xfrm>
          <a:prstGeom prst="roundRect">
            <a:avLst/>
          </a:prstGeom>
          <a:solidFill>
            <a:schemeClr val="accent2">
              <a:tint val="100000"/>
              <a:shade val="100000"/>
              <a:satMod val="13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 FHIR Bundle generated automatically from </a:t>
            </a:r>
            <a:r>
              <a:rPr lang="en-US" dirty="0" err="1"/>
              <a:t>Infoway</a:t>
            </a:r>
            <a:r>
              <a:rPr lang="en-US" dirty="0"/>
              <a:t> IHE SDC to FHIR Parser </a:t>
            </a:r>
          </a:p>
        </p:txBody>
      </p:sp>
    </p:spTree>
    <p:extLst>
      <p:ext uri="{BB962C8B-B14F-4D97-AF65-F5344CB8AC3E}">
        <p14:creationId xmlns:p14="http://schemas.microsoft.com/office/powerpoint/2010/main" val="1579844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F100ECDA8B704F912E17154FEC81E0" ma:contentTypeVersion="14" ma:contentTypeDescription="Create a new document." ma:contentTypeScope="" ma:versionID="4f090db0c16dcab1d8d02bc90c7011d0">
  <xsd:schema xmlns:xsd="http://www.w3.org/2001/XMLSchema" xmlns:xs="http://www.w3.org/2001/XMLSchema" xmlns:p="http://schemas.microsoft.com/office/2006/metadata/properties" xmlns:ns1="http://schemas.microsoft.com/sharepoint/v3" xmlns:ns3="f8781187-c236-45d7-b498-66fa7b18fd7f" xmlns:ns4="a062b7a7-030e-47e5-b0cd-710dcb71e95e" targetNamespace="http://schemas.microsoft.com/office/2006/metadata/properties" ma:root="true" ma:fieldsID="f2063f79fd89b31acffe1295aeab65d3" ns1:_="" ns3:_="" ns4:_="">
    <xsd:import namespace="http://schemas.microsoft.com/sharepoint/v3"/>
    <xsd:import namespace="f8781187-c236-45d7-b498-66fa7b18fd7f"/>
    <xsd:import namespace="a062b7a7-030e-47e5-b0cd-710dcb71e9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781187-c236-45d7-b498-66fa7b18fd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2b7a7-030e-47e5-b0cd-710dcb71e95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7416345-DA23-40D0-AD0F-D6626D3517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8781187-c236-45d7-b498-66fa7b18fd7f"/>
    <ds:schemaRef ds:uri="a062b7a7-030e-47e5-b0cd-710dcb71e9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1E6157-8AA7-4E56-BB4E-0CA034D07B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E78FDE-A1A5-457C-9A54-A1F72D8195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1689</TotalTime>
  <Words>211</Words>
  <Application>Microsoft Macintosh PowerPoint</Application>
  <PresentationFormat>On-screen Show (16:9)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Integrating Cancer Reporting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Alex Goel</cp:lastModifiedBy>
  <cp:revision>56</cp:revision>
  <dcterms:created xsi:type="dcterms:W3CDTF">2019-03-22T18:05:01Z</dcterms:created>
  <dcterms:modified xsi:type="dcterms:W3CDTF">2020-09-11T15:00:53Z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0x010100CBF100ECDA8B704F912E17154FEC81E0</vt:lpwstr>
  </property>
</Properties>
</file>