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6445A-AB8C-497B-800D-2ACADC8C3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A9B95E-15F4-40AA-83B1-60FF89B7B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83C1E-F1ED-42A9-B090-D3DE9B9EC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9175-EDCD-4EB1-A78E-A9AD7FDCE260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2D1C6-3DC0-4640-8E1C-7BAE5B575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4C165-79CF-4D46-82D1-B93C1CC4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C4360-DF72-48B1-939C-4A3C6A34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0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3BA9-9AE6-42FB-923D-135B7453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02669-E3FB-41A0-96DF-593D24E09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9AA0A-0414-4C47-B93D-420A1F835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9175-EDCD-4EB1-A78E-A9AD7FDCE260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8054A-9B3E-4292-A02C-EF38C10D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D428E-1414-4470-AF89-501BDC30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C4360-DF72-48B1-939C-4A3C6A34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9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FB68EE-27DC-402E-8F14-6EBFEC81F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2C0D9-5006-4BBB-87AA-7AE93DE85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EAAD2-85C6-4C40-9A9E-3B28A501B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9175-EDCD-4EB1-A78E-A9AD7FDCE260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4BCD1-A32E-400F-9E76-B8C3192B9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6C6F6-59D2-46EE-A8E4-4A9ABD85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C4360-DF72-48B1-939C-4A3C6A34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78D6-C2D1-4531-8B11-B6DCF8C6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6CDC5-AD34-413F-B882-2A3822E1C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88454-2B07-4C7E-99C5-87A64E88D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9175-EDCD-4EB1-A78E-A9AD7FDCE260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035F3-DF4A-4096-B24E-AC48C5D0C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0FAEF-FCE5-4B81-A9CC-F9113BF82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C4360-DF72-48B1-939C-4A3C6A34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4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B1757-C23B-473F-A887-41AD5E4EC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506C2-C659-46E6-A14E-B7932B41C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FC25B-E931-4516-89A7-556757227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9175-EDCD-4EB1-A78E-A9AD7FDCE260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552B4-936A-4CC3-923B-1B7A8808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AB46F-0764-4445-9703-A488B950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C4360-DF72-48B1-939C-4A3C6A34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6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97EA-6272-4945-9031-0FC1F58F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06E3C-3106-4F38-9C2F-DCE646748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AC27E-F355-4463-B34D-CE37AFB35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593B1-2A0E-454B-A5E8-106D1F16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9175-EDCD-4EB1-A78E-A9AD7FDCE260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6B30D-60E4-4FDC-90A0-B94A072A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B46A2-6F9D-4699-9DE6-72B7208C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C4360-DF72-48B1-939C-4A3C6A34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4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FECFA-E932-4BEA-BEDF-534198BB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37D22-52BB-4BB9-A2A9-D8CEDE4C0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35AB1-BB4A-4EB6-92F6-9986A85EE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9A23B-48B3-4D64-B871-5CC78D845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039ECB-BDBB-4E13-BD80-BC9A2AA12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762CA9-0F5D-489E-9FFB-0BCE38BF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9175-EDCD-4EB1-A78E-A9AD7FDCE260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972CA9-F9BD-478D-AD15-6A26AD0C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0093C0-FDD1-4D95-B0CF-6DEE04B2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C4360-DF72-48B1-939C-4A3C6A34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9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7A72-1F1E-4752-9FAD-B9857AB8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FC492E-64ED-44C5-A5FE-2129DCDF0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9175-EDCD-4EB1-A78E-A9AD7FDCE260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E4F3B-295B-445C-A563-F7E4E9636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6D4D6-FEDD-4093-9674-E09F6A923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C4360-DF72-48B1-939C-4A3C6A34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2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675CD3-621B-48AD-B539-C576F053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9175-EDCD-4EB1-A78E-A9AD7FDCE260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F957A4-C573-41C1-B56B-0233EDC72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9FA0E-2FB8-4C39-B67B-697D9A87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C4360-DF72-48B1-939C-4A3C6A34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3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662E-8F8E-4626-9CCF-6D8A19ABC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B1BEA-19EC-4A14-AB67-ABD6ED822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B0350-D1FF-4173-BE98-B12F2339B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95E12-0C95-43B5-9C1E-B455049C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9175-EDCD-4EB1-A78E-A9AD7FDCE260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C7149-C253-40BE-8084-B8BD75C23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89E98-4EEF-4705-AD8F-7B287F9B3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C4360-DF72-48B1-939C-4A3C6A34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2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60693-4847-4EE4-A958-023A44A38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A704C7-21CF-414C-A4E3-1EC77EA02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F6C45-6EDF-4CA8-933E-2D5806267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D7539-01AE-4D5E-AA97-7653EA625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9175-EDCD-4EB1-A78E-A9AD7FDCE260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CCB9D-292E-4F17-9C99-A3F12C82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A9246-2AE7-456C-BE17-251BE21A3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C4360-DF72-48B1-939C-4A3C6A34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9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A81E25-417A-44E1-B21F-A8CCC7F19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DDA52-2EEA-43E1-BE0D-08D9340B4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C500F-D8CF-46C4-A9AA-B29005ADE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09175-EDCD-4EB1-A78E-A9AD7FDCE260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29E1E-2A4A-4FF5-BD7B-0DCB1DBD9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BB34E-5B87-4F30-B94A-E3C6402A0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C4360-DF72-48B1-939C-4A3C6A34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7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405A8-7675-4D99-844C-3583729F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IHE PCC - DCTM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D6A62-8B70-4087-997B-30139B81D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“Care Team is for the care plan and the care plan is specific for the patient.”</a:t>
            </a:r>
          </a:p>
        </p:txBody>
      </p:sp>
    </p:spTree>
    <p:extLst>
      <p:ext uri="{BB962C8B-B14F-4D97-AF65-F5344CB8AC3E}">
        <p14:creationId xmlns:p14="http://schemas.microsoft.com/office/powerpoint/2010/main" val="128859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5DF0-391A-444A-88E5-0CE416AFB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Care Team DAM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E4229-F156-445D-BB93-A6AD9E214A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Conceptual Model</a:t>
            </a:r>
          </a:p>
        </p:txBody>
      </p:sp>
    </p:spTree>
    <p:extLst>
      <p:ext uri="{BB962C8B-B14F-4D97-AF65-F5344CB8AC3E}">
        <p14:creationId xmlns:p14="http://schemas.microsoft.com/office/powerpoint/2010/main" val="49100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772F13-A526-4C5A-A969-037D63A18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666" y="1000428"/>
            <a:ext cx="8866667" cy="4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3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4768C-002E-4611-BADC-A2FBBD7C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F6BDA-E956-4FED-B3B6-DB5BF87E1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activities performed by care team members are generally specified in an explicit or implicit </a:t>
            </a:r>
            <a:r>
              <a:rPr lang="en-US" b="1" dirty="0"/>
              <a:t>care plan </a:t>
            </a:r>
            <a:r>
              <a:rPr lang="en-US" i="1" dirty="0"/>
              <a:t>managed by </a:t>
            </a:r>
            <a:r>
              <a:rPr lang="en-US" dirty="0"/>
              <a:t>the care team. </a:t>
            </a:r>
          </a:p>
          <a:p>
            <a:r>
              <a:rPr lang="en-US" dirty="0"/>
              <a:t>The relationship between the care team and the care plan that guides its activities is fundamental to proper coordination of care </a:t>
            </a:r>
          </a:p>
        </p:txBody>
      </p:sp>
    </p:spTree>
    <p:extLst>
      <p:ext uri="{BB962C8B-B14F-4D97-AF65-F5344CB8AC3E}">
        <p14:creationId xmlns:p14="http://schemas.microsoft.com/office/powerpoint/2010/main" val="540175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5DF0-391A-444A-88E5-0CE416AFB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Care Team DAM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E4229-F156-445D-BB93-A6AD9E214A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Logical Model </a:t>
            </a:r>
            <a:r>
              <a:rPr lang="en-US" dirty="0"/>
              <a:t>- further elaborates the Care Team Conceptual Model by adding inheritance relationships, class attributes, and formal types to the concepts surfaced in the conceptual model. </a:t>
            </a:r>
          </a:p>
        </p:txBody>
      </p:sp>
    </p:spTree>
    <p:extLst>
      <p:ext uri="{BB962C8B-B14F-4D97-AF65-F5344CB8AC3E}">
        <p14:creationId xmlns:p14="http://schemas.microsoft.com/office/powerpoint/2010/main" val="2699675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39EAE-8C9A-4228-8B22-FFE78DE1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Class: CarePlan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A88B1-876E-4FF8-B461-C4BF11EB8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this time, CarePlan is considered outside the CareTeam modelling. A CarePlan class is included in this document solely to demonstrate the relationship between a care team with the care plan(s) managed by the care team. </a:t>
            </a:r>
          </a:p>
        </p:txBody>
      </p:sp>
    </p:spTree>
    <p:extLst>
      <p:ext uri="{BB962C8B-B14F-4D97-AF65-F5344CB8AC3E}">
        <p14:creationId xmlns:p14="http://schemas.microsoft.com/office/powerpoint/2010/main" val="3608267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151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IHE PCC - DCTM</vt:lpstr>
      <vt:lpstr>Care Team DAM</vt:lpstr>
      <vt:lpstr>PowerPoint Presentation</vt:lpstr>
      <vt:lpstr>Care Team</vt:lpstr>
      <vt:lpstr>Care Team DAM</vt:lpstr>
      <vt:lpstr>Class: CarePlan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 Team DAM</dc:title>
  <dc:creator>Jones, Emma</dc:creator>
  <cp:lastModifiedBy>Jones, Emma</cp:lastModifiedBy>
  <cp:revision>3</cp:revision>
  <dcterms:created xsi:type="dcterms:W3CDTF">2019-01-04T17:37:32Z</dcterms:created>
  <dcterms:modified xsi:type="dcterms:W3CDTF">2019-01-04T17:51:51Z</dcterms:modified>
</cp:coreProperties>
</file>