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36">
            <a:extLst>
              <a:ext uri="{FF2B5EF4-FFF2-40B4-BE49-F238E27FC236}">
                <a16:creationId xmlns:a16="http://schemas.microsoft.com/office/drawing/2014/main" id="{980005BD-8954-12E0-D950-89E0654FBDC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600200" y="2212975"/>
            <a:ext cx="59436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4" name="Text Box 237">
            <a:extLst>
              <a:ext uri="{FF2B5EF4-FFF2-40B4-BE49-F238E27FC236}">
                <a16:creationId xmlns:a16="http://schemas.microsoft.com/office/drawing/2014/main" id="{7B971156-D1EB-EFCE-1F51-7A02B60EC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9560" y="2162810"/>
            <a:ext cx="1292225" cy="7613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Association Reporter</a:t>
            </a:r>
          </a:p>
        </p:txBody>
      </p:sp>
      <p:cxnSp>
        <p:nvCxnSpPr>
          <p:cNvPr id="5" name="Line 238">
            <a:extLst>
              <a:ext uri="{FF2B5EF4-FFF2-40B4-BE49-F238E27FC236}">
                <a16:creationId xmlns:a16="http://schemas.microsoft.com/office/drawing/2014/main" id="{1EFA12A7-9C63-7491-1790-074411E4C10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72180" y="2990215"/>
            <a:ext cx="635" cy="128016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ext Box 239">
            <a:extLst>
              <a:ext uri="{FF2B5EF4-FFF2-40B4-BE49-F238E27FC236}">
                <a16:creationId xmlns:a16="http://schemas.microsoft.com/office/drawing/2014/main" id="{93BCC7D4-5763-99C7-E790-6DE0FB586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25" y="2889250"/>
            <a:ext cx="19304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Disassociation Report</a:t>
            </a:r>
          </a:p>
        </p:txBody>
      </p:sp>
      <p:cxnSp>
        <p:nvCxnSpPr>
          <p:cNvPr id="7" name="Line 240">
            <a:extLst>
              <a:ext uri="{FF2B5EF4-FFF2-40B4-BE49-F238E27FC236}">
                <a16:creationId xmlns:a16="http://schemas.microsoft.com/office/drawing/2014/main" id="{F948A3C9-3F0D-63AE-123A-B4D9F7E952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89600" y="2967355"/>
            <a:ext cx="635" cy="123063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A0B69E6-F7DA-68F2-CBB6-A3E3772CB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390" y="3148330"/>
            <a:ext cx="203835" cy="8534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0288A8-7CC6-ACD7-7241-44F8D7C91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3148330"/>
            <a:ext cx="203835" cy="86804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cxnSp>
        <p:nvCxnSpPr>
          <p:cNvPr id="10" name="Line 243">
            <a:extLst>
              <a:ext uri="{FF2B5EF4-FFF2-40B4-BE49-F238E27FC236}">
                <a16:creationId xmlns:a16="http://schemas.microsoft.com/office/drawing/2014/main" id="{EB03D03A-4249-3D0D-51F5-F341617A73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89655" y="3331210"/>
            <a:ext cx="200787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244">
            <a:extLst>
              <a:ext uri="{FF2B5EF4-FFF2-40B4-BE49-F238E27FC236}">
                <a16:creationId xmlns:a16="http://schemas.microsoft.com/office/drawing/2014/main" id="{D4B42405-6240-7ADA-1FB0-9DBAFC1FE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390" y="2154555"/>
            <a:ext cx="1338580" cy="7385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Association Manager</a:t>
            </a:r>
          </a:p>
        </p:txBody>
      </p:sp>
      <p:cxnSp>
        <p:nvCxnSpPr>
          <p:cNvPr id="12" name="Line 245">
            <a:extLst>
              <a:ext uri="{FF2B5EF4-FFF2-40B4-BE49-F238E27FC236}">
                <a16:creationId xmlns:a16="http://schemas.microsoft.com/office/drawing/2014/main" id="{40F2D257-8006-11F1-E087-4113F9FAB74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589655" y="3838575"/>
            <a:ext cx="200787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 Box 246">
            <a:extLst>
              <a:ext uri="{FF2B5EF4-FFF2-40B4-BE49-F238E27FC236}">
                <a16:creationId xmlns:a16="http://schemas.microsoft.com/office/drawing/2014/main" id="{24618CD1-3D38-00B3-ACA7-A1DBBA2A1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9185" y="3413125"/>
            <a:ext cx="192532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ctr" anchorCtr="0" upright="1">
            <a:no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Disassociation Acknowledgment</a:t>
            </a:r>
          </a:p>
        </p:txBody>
      </p:sp>
    </p:spTree>
    <p:extLst>
      <p:ext uri="{BB962C8B-B14F-4D97-AF65-F5344CB8AC3E}">
        <p14:creationId xmlns:p14="http://schemas.microsoft.com/office/powerpoint/2010/main" val="2475653259"/>
      </p:ext>
    </p:extLst>
  </p:cSld>
  <p:clrMapOvr>
    <a:masterClrMapping/>
  </p:clrMapOvr>
</p:sld>
</file>

<file path=ppt/theme/theme1.xml><?xml version="1.0" encoding="utf-8"?>
<a:theme xmlns:a="http://schemas.openxmlformats.org/drawingml/2006/main" name="MJ_Standard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J_StandardSize" id="{6FF10F91-DD91-4F88-B510-CCA377D9A204}" vid="{4DC07DB8-A12D-4A87-9790-7D48CEE214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16</TotalTime>
  <Words>12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MJ_StandardSize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2</cp:revision>
  <dcterms:created xsi:type="dcterms:W3CDTF">2023-02-10T17:30:11Z</dcterms:created>
  <dcterms:modified xsi:type="dcterms:W3CDTF">2023-02-10T17:46:18Z</dcterms:modified>
</cp:coreProperties>
</file>