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48">
            <a:extLst>
              <a:ext uri="{FF2B5EF4-FFF2-40B4-BE49-F238E27FC236}">
                <a16:creationId xmlns:a16="http://schemas.microsoft.com/office/drawing/2014/main" id="{D4ADB06B-2CC8-6DBF-A038-FFD9873C23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708910" y="2100262"/>
            <a:ext cx="372618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D3ED3B-2CA0-3C23-1094-49CC95ED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778" y="3736853"/>
            <a:ext cx="2152831" cy="86350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9144" rIns="0" bIns="9144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nl-N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Device-Patient Associations [PCD-19]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250">
            <a:extLst>
              <a:ext uri="{FF2B5EF4-FFF2-40B4-BE49-F238E27FC236}">
                <a16:creationId xmlns:a16="http://schemas.microsoft.com/office/drawing/2014/main" id="{CF19339A-67FC-01F4-2F68-F791FE84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608" y="2472166"/>
            <a:ext cx="1267099" cy="7081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Consumer</a:t>
            </a:r>
          </a:p>
        </p:txBody>
      </p:sp>
      <p:cxnSp>
        <p:nvCxnSpPr>
          <p:cNvPr id="6" name="Line 251">
            <a:extLst>
              <a:ext uri="{FF2B5EF4-FFF2-40B4-BE49-F238E27FC236}">
                <a16:creationId xmlns:a16="http://schemas.microsoft.com/office/drawing/2014/main" id="{0BD3FE35-BE2D-A03A-96D2-E96D0D700770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>
            <a:off x="3514158" y="3180351"/>
            <a:ext cx="633549" cy="588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252">
            <a:extLst>
              <a:ext uri="{FF2B5EF4-FFF2-40B4-BE49-F238E27FC236}">
                <a16:creationId xmlns:a16="http://schemas.microsoft.com/office/drawing/2014/main" id="{04135F0B-B483-57CD-74DB-BA3987CC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519" y="2472166"/>
            <a:ext cx="1229128" cy="7081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</a:p>
        </p:txBody>
      </p:sp>
      <p:cxnSp>
        <p:nvCxnSpPr>
          <p:cNvPr id="8" name="Line 253">
            <a:extLst>
              <a:ext uri="{FF2B5EF4-FFF2-40B4-BE49-F238E27FC236}">
                <a16:creationId xmlns:a16="http://schemas.microsoft.com/office/drawing/2014/main" id="{8E476BCB-97F5-1F7F-07BF-53CDBE600D2C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 flipH="1">
            <a:off x="5042519" y="3180351"/>
            <a:ext cx="614564" cy="588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988347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143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2023-02-10T18:36:36Z</dcterms:created>
  <dcterms:modified xsi:type="dcterms:W3CDTF">2023-02-10T21:00:14Z</dcterms:modified>
</cp:coreProperties>
</file>