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67">
            <a:extLst>
              <a:ext uri="{FF2B5EF4-FFF2-40B4-BE49-F238E27FC236}">
                <a16:creationId xmlns:a16="http://schemas.microsoft.com/office/drawing/2014/main" id="{37FE8665-B455-6AA3-E71D-1DCD27F85A3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708910" y="2659379"/>
            <a:ext cx="3726180" cy="18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83696-A9F7-74AA-6A2C-9783389C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437" y="3632433"/>
            <a:ext cx="1434074" cy="7219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0" tIns="9144" rIns="0" bIns="9144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endParaRPr lang="nl-N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nl-N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 Device [PCD-20]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nl-NL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269">
            <a:extLst>
              <a:ext uri="{FF2B5EF4-FFF2-40B4-BE49-F238E27FC236}">
                <a16:creationId xmlns:a16="http://schemas.microsoft.com/office/drawing/2014/main" id="{96A193AE-9D4D-B524-1071-C3B20AB0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718" y="2715638"/>
            <a:ext cx="1137719" cy="5777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 Registrant</a:t>
            </a:r>
          </a:p>
        </p:txBody>
      </p:sp>
      <p:cxnSp>
        <p:nvCxnSpPr>
          <p:cNvPr id="6" name="Line 270">
            <a:extLst>
              <a:ext uri="{FF2B5EF4-FFF2-40B4-BE49-F238E27FC236}">
                <a16:creationId xmlns:a16="http://schemas.microsoft.com/office/drawing/2014/main" id="{DEB0A767-1621-AE81-9518-51C1927506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5578" y="3293369"/>
            <a:ext cx="778874" cy="444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271">
            <a:extLst>
              <a:ext uri="{FF2B5EF4-FFF2-40B4-BE49-F238E27FC236}">
                <a16:creationId xmlns:a16="http://schemas.microsoft.com/office/drawing/2014/main" id="{A314E2A3-1050-422D-0C3D-6E0B6F79E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520" y="2707249"/>
            <a:ext cx="1240684" cy="5777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Line 272">
            <a:extLst>
              <a:ext uri="{FF2B5EF4-FFF2-40B4-BE49-F238E27FC236}">
                <a16:creationId xmlns:a16="http://schemas.microsoft.com/office/drawing/2014/main" id="{7F7190A7-F545-488D-F51F-069C15A527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58496" y="3284980"/>
            <a:ext cx="526366" cy="4531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8361457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2023-02-10T21:06:37Z</dcterms:created>
  <dcterms:modified xsi:type="dcterms:W3CDTF">2023-02-10T21:11:55Z</dcterms:modified>
</cp:coreProperties>
</file>