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3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3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3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0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2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4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1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4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4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74">
            <a:extLst>
              <a:ext uri="{FF2B5EF4-FFF2-40B4-BE49-F238E27FC236}">
                <a16:creationId xmlns:a16="http://schemas.microsoft.com/office/drawing/2014/main" id="{74CF1439-EBED-F9EF-FC42-6807B89C935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457587" y="2203464"/>
            <a:ext cx="59436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Text Box 275">
            <a:extLst>
              <a:ext uri="{FF2B5EF4-FFF2-40B4-BE49-F238E27FC236}">
                <a16:creationId xmlns:a16="http://schemas.microsoft.com/office/drawing/2014/main" id="{1A575BFF-4916-DBA8-F1FD-51DA6A5C1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3322" y="2360309"/>
            <a:ext cx="914400" cy="53467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 Registrant</a:t>
            </a:r>
          </a:p>
        </p:txBody>
      </p:sp>
      <p:cxnSp>
        <p:nvCxnSpPr>
          <p:cNvPr id="5" name="Line 276">
            <a:extLst>
              <a:ext uri="{FF2B5EF4-FFF2-40B4-BE49-F238E27FC236}">
                <a16:creationId xmlns:a16="http://schemas.microsoft.com/office/drawing/2014/main" id="{CD4DDC95-9218-8AD5-A6D6-92521057F2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37822" y="2964829"/>
            <a:ext cx="635" cy="128016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 Box 277">
            <a:extLst>
              <a:ext uri="{FF2B5EF4-FFF2-40B4-BE49-F238E27FC236}">
                <a16:creationId xmlns:a16="http://schemas.microsoft.com/office/drawing/2014/main" id="{95A455C5-37F4-2073-4ABA-DE5452DD8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4827" y="3072144"/>
            <a:ext cx="2258695" cy="32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Master File Notification - General</a:t>
            </a:r>
          </a:p>
        </p:txBody>
      </p:sp>
      <p:cxnSp>
        <p:nvCxnSpPr>
          <p:cNvPr id="7" name="Line 278">
            <a:extLst>
              <a:ext uri="{FF2B5EF4-FFF2-40B4-BE49-F238E27FC236}">
                <a16:creationId xmlns:a16="http://schemas.microsoft.com/office/drawing/2014/main" id="{3A29DBB5-37B1-86AD-42DF-EF3171DD3F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78127" y="2941969"/>
            <a:ext cx="635" cy="123063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56896C9-0B9B-F9C8-7F8C-D30A070B1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777" y="3122944"/>
            <a:ext cx="203835" cy="8534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DF5FD4-A8DA-A4DF-485C-C2854E923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797" y="3122944"/>
            <a:ext cx="203835" cy="8680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0" name="Line 281">
            <a:extLst>
              <a:ext uri="{FF2B5EF4-FFF2-40B4-BE49-F238E27FC236}">
                <a16:creationId xmlns:a16="http://schemas.microsoft.com/office/drawing/2014/main" id="{8DBA4D54-BE67-3009-727A-889F81B961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47042" y="3305824"/>
            <a:ext cx="223075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282">
            <a:extLst>
              <a:ext uri="{FF2B5EF4-FFF2-40B4-BE49-F238E27FC236}">
                <a16:creationId xmlns:a16="http://schemas.microsoft.com/office/drawing/2014/main" id="{5D2C10DC-6F04-D659-2C7F-168C57FFB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1702" y="2277124"/>
            <a:ext cx="1203325" cy="695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Device-Patient Association Manager</a:t>
            </a:r>
          </a:p>
        </p:txBody>
      </p:sp>
      <p:cxnSp>
        <p:nvCxnSpPr>
          <p:cNvPr id="12" name="Line 283">
            <a:extLst>
              <a:ext uri="{FF2B5EF4-FFF2-40B4-BE49-F238E27FC236}">
                <a16:creationId xmlns:a16="http://schemas.microsoft.com/office/drawing/2014/main" id="{FAA7BBA6-FDA9-A89B-E559-C4E41E51196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47042" y="3813189"/>
            <a:ext cx="223075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284">
            <a:extLst>
              <a:ext uri="{FF2B5EF4-FFF2-40B4-BE49-F238E27FC236}">
                <a16:creationId xmlns:a16="http://schemas.microsoft.com/office/drawing/2014/main" id="{E7EB09A7-47AA-A3AD-3CE7-8473EB5A6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077" y="3594749"/>
            <a:ext cx="1727835" cy="31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 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365088130"/>
      </p:ext>
    </p:extLst>
  </p:cSld>
  <p:clrMapOvr>
    <a:masterClrMapping/>
  </p:clrMapOvr>
</p:sld>
</file>

<file path=ppt/theme/theme1.xml><?xml version="1.0" encoding="utf-8"?>
<a:theme xmlns:a="http://schemas.openxmlformats.org/drawingml/2006/main" name="MJ_StandardSiz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J_StandardSize" id="{6FF10F91-DD91-4F88-B510-CCA377D9A204}" vid="{4DC07DB8-A12D-4A87-9790-7D48CEE214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</TotalTime>
  <Words>12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MJ_StandardSize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2</cp:revision>
  <dcterms:created xsi:type="dcterms:W3CDTF">2023-02-10T21:12:08Z</dcterms:created>
  <dcterms:modified xsi:type="dcterms:W3CDTF">2023-02-10T21:18:28Z</dcterms:modified>
</cp:coreProperties>
</file>