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063FC-849A-4AA5-A545-21E0DCF3E02D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F1E38-E897-4704-A3E6-A61F663DA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239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063FC-849A-4AA5-A545-21E0DCF3E02D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F1E38-E897-4704-A3E6-A61F663DA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431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063FC-849A-4AA5-A545-21E0DCF3E02D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F1E38-E897-4704-A3E6-A61F663DA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839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063FC-849A-4AA5-A545-21E0DCF3E02D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F1E38-E897-4704-A3E6-A61F663DA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906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063FC-849A-4AA5-A545-21E0DCF3E02D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F1E38-E897-4704-A3E6-A61F663DA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827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063FC-849A-4AA5-A545-21E0DCF3E02D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F1E38-E897-4704-A3E6-A61F663DA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243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063FC-849A-4AA5-A545-21E0DCF3E02D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F1E38-E897-4704-A3E6-A61F663DA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079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063FC-849A-4AA5-A545-21E0DCF3E02D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F1E38-E897-4704-A3E6-A61F663DA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15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063FC-849A-4AA5-A545-21E0DCF3E02D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F1E38-E897-4704-A3E6-A61F663DA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510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063FC-849A-4AA5-A545-21E0DCF3E02D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F1E38-E897-4704-A3E6-A61F663DA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41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063FC-849A-4AA5-A545-21E0DCF3E02D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F1E38-E897-4704-A3E6-A61F663DA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2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063FC-849A-4AA5-A545-21E0DCF3E02D}" type="datetimeFigureOut">
              <a:rPr lang="en-US" smtClean="0"/>
              <a:t>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F1E38-E897-4704-A3E6-A61F663DA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943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3">
            <a:extLst>
              <a:ext uri="{FF2B5EF4-FFF2-40B4-BE49-F238E27FC236}">
                <a16:creationId xmlns:a16="http://schemas.microsoft.com/office/drawing/2014/main" id="{7989C665-9A27-0BE5-1812-94DFE0428551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1825324" y="530472"/>
            <a:ext cx="5692554" cy="562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CBAB07-1139-AFA6-E7F2-A7C763F367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8924" y="2231555"/>
            <a:ext cx="1929752" cy="511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rot="0" vert="horz" wrap="square" lIns="18288" tIns="18288" rIns="18288" bIns="18288" anchor="t" anchorCtr="0" upright="1">
            <a:noAutofit/>
          </a:bodyPr>
          <a:lstStyle/>
          <a:p>
            <a:pPr marL="0" marR="0">
              <a:spcBef>
                <a:spcPts val="600"/>
              </a:spcBef>
              <a:spcAft>
                <a:spcPts val="0"/>
              </a:spcAft>
            </a:pP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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Register Device</a:t>
            </a:r>
            <a:r>
              <a:rPr lang="fr-FR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[PCD-20]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6" name="Line 49">
            <a:extLst>
              <a:ext uri="{FF2B5EF4-FFF2-40B4-BE49-F238E27FC236}">
                <a16:creationId xmlns:a16="http://schemas.microsoft.com/office/drawing/2014/main" id="{7F0AFDB1-837B-E179-7DAF-8F7D64099DB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207106" y="1648992"/>
            <a:ext cx="0" cy="3574834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cxnSp>
        <p:nvCxnSpPr>
          <p:cNvPr id="7" name="Line 50">
            <a:extLst>
              <a:ext uri="{FF2B5EF4-FFF2-40B4-BE49-F238E27FC236}">
                <a16:creationId xmlns:a16="http://schemas.microsoft.com/office/drawing/2014/main" id="{7B6337D8-6750-C4EA-159C-EE52573A20F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690608" y="1648992"/>
            <a:ext cx="0" cy="3574834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57474411-B520-409B-FE0B-AD7743226D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7489" y="1995474"/>
            <a:ext cx="1369617" cy="757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spcBef>
                <a:spcPts val="600"/>
              </a:spcBef>
              <a:spcAft>
                <a:spcPts val="0"/>
              </a:spcAft>
            </a:pP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Assert Device-Patient Association [PCD-17] 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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B4D915-41A3-72CC-E6C4-C14A70B9CC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8994" y="2162020"/>
            <a:ext cx="1660328" cy="634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marL="0" marR="0">
              <a:spcBef>
                <a:spcPts val="600"/>
              </a:spcBef>
              <a:spcAft>
                <a:spcPts val="0"/>
              </a:spcAft>
            </a:pP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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fr-FR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Assert Device-Patient Disassociation [PCD-18]</a:t>
            </a:r>
          </a:p>
        </p:txBody>
      </p:sp>
      <p:sp>
        <p:nvSpPr>
          <p:cNvPr id="10" name="Text Box 53">
            <a:extLst>
              <a:ext uri="{FF2B5EF4-FFF2-40B4-BE49-F238E27FC236}">
                <a16:creationId xmlns:a16="http://schemas.microsoft.com/office/drawing/2014/main" id="{068FD9F9-DE49-F9EF-9CCA-B40D0FDCC9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9217" y="1101956"/>
            <a:ext cx="1386648" cy="69983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ctr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Device-Patient Association Reporter</a:t>
            </a:r>
          </a:p>
        </p:txBody>
      </p:sp>
      <p:sp>
        <p:nvSpPr>
          <p:cNvPr id="11" name="Text Box 54">
            <a:extLst>
              <a:ext uri="{FF2B5EF4-FFF2-40B4-BE49-F238E27FC236}">
                <a16:creationId xmlns:a16="http://schemas.microsoft.com/office/drawing/2014/main" id="{D69807DB-BB03-D5D7-2FC8-1D3427DA8B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9217" y="5057271"/>
            <a:ext cx="1386648" cy="807566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ctr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Device-Patient Association Consumer</a:t>
            </a:r>
          </a:p>
        </p:txBody>
      </p:sp>
      <p:sp>
        <p:nvSpPr>
          <p:cNvPr id="12" name="Text Box 56">
            <a:extLst>
              <a:ext uri="{FF2B5EF4-FFF2-40B4-BE49-F238E27FC236}">
                <a16:creationId xmlns:a16="http://schemas.microsoft.com/office/drawing/2014/main" id="{CD20CBCE-A931-D12E-766C-2FFC44C347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0892" y="3039503"/>
            <a:ext cx="1533219" cy="687615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ctr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Device-Patient Association Manager</a:t>
            </a:r>
          </a:p>
        </p:txBody>
      </p:sp>
      <p:sp>
        <p:nvSpPr>
          <p:cNvPr id="13" name="Text Box 58">
            <a:extLst>
              <a:ext uri="{FF2B5EF4-FFF2-40B4-BE49-F238E27FC236}">
                <a16:creationId xmlns:a16="http://schemas.microsoft.com/office/drawing/2014/main" id="{CF4B6FDE-5A70-9B4F-4996-00B80A334E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2359" y="1263928"/>
            <a:ext cx="1136686" cy="692199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ctr" anchorCtr="0" upright="1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Device Registrant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5EF65F3-AD73-D32C-2057-F42A01FD21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3656" y="4134491"/>
            <a:ext cx="1865893" cy="854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marL="0" marR="0">
              <a:spcBef>
                <a:spcPts val="600"/>
              </a:spcBef>
              <a:spcAft>
                <a:spcPts val="0"/>
              </a:spcAft>
            </a:pP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Query / Subscribe to Device-Patient Associations [PCD-19] 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</a:t>
            </a:r>
            <a:r>
              <a:rPr lang="en-US" sz="1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fr-FR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CDEB924-14F0-D129-4F0D-EBDA72F18D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8994" y="4190173"/>
            <a:ext cx="2444879" cy="6035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marL="0" marR="0">
              <a:spcBef>
                <a:spcPts val="600"/>
              </a:spcBef>
              <a:spcAft>
                <a:spcPts val="0"/>
              </a:spcAft>
            </a:pP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Symbol" panose="05050102010706020507" pitchFamily="18" charset="2"/>
              </a:rPr>
              <a:t></a:t>
            </a:r>
            <a:r>
              <a: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Device-Patient Association Query Response / Subscription [PCD-19]</a:t>
            </a: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B3704ACF-E57B-9961-8053-FA847CF821DA}"/>
              </a:ext>
            </a:extLst>
          </p:cNvPr>
          <p:cNvCxnSpPr>
            <a:stCxn id="13" idx="2"/>
            <a:endCxn id="12" idx="3"/>
          </p:cNvCxnSpPr>
          <p:nvPr/>
        </p:nvCxnSpPr>
        <p:spPr>
          <a:xfrm rot="5400000">
            <a:off x="4058815" y="2071424"/>
            <a:ext cx="1427184" cy="1196591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8593600"/>
      </p:ext>
    </p:extLst>
  </p:cSld>
  <p:clrMapOvr>
    <a:masterClrMapping/>
  </p:clrMapOvr>
</p:sld>
</file>

<file path=ppt/theme/theme1.xml><?xml version="1.0" encoding="utf-8"?>
<a:theme xmlns:a="http://schemas.openxmlformats.org/drawingml/2006/main" name="MJ_StandardSiz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J_StandardSize" id="{6FF10F91-DD91-4F88-B510-CCA377D9A204}" vid="{4DC07DB8-A12D-4A87-9790-7D48CEE214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8</TotalTime>
  <Words>51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MJ_StandardSize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Mary Jungers</dc:creator>
  <cp:lastModifiedBy>Mary Jungers</cp:lastModifiedBy>
  <cp:revision>2</cp:revision>
  <dcterms:created xsi:type="dcterms:W3CDTF">2023-02-10T17:00:10Z</dcterms:created>
  <dcterms:modified xsi:type="dcterms:W3CDTF">2023-02-10T17:09:02Z</dcterms:modified>
</cp:coreProperties>
</file>