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65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or Misfeldt" initials="TM" lastIdx="23" clrIdx="0">
    <p:extLst>
      <p:ext uri="{19B8F6BF-5375-455C-9EA6-DF929625EA0E}">
        <p15:presenceInfo xmlns:p15="http://schemas.microsoft.com/office/powerpoint/2012/main" userId="S::tmisfeldt@innovisionmedical.com::22448296-57fe-4aa9-969f-afd4bf7e9ea1" providerId="AD"/>
      </p:ext>
    </p:extLst>
  </p:cmAuthor>
  <p:cmAuthor id="2" name="Eldon Metz" initials="EM" lastIdx="9" clrIdx="1">
    <p:extLst>
      <p:ext uri="{19B8F6BF-5375-455C-9EA6-DF929625EA0E}">
        <p15:presenceInfo xmlns:p15="http://schemas.microsoft.com/office/powerpoint/2012/main" userId="S::emetz@intensivecareonline.com::0052618b-2d17-47db-b228-268fbf5ef7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5"/>
    <p:restoredTop sz="96327"/>
  </p:normalViewPr>
  <p:slideViewPr>
    <p:cSldViewPr snapToGrid="0" snapToObjects="1">
      <p:cViewPr varScale="1">
        <p:scale>
          <a:sx n="60" d="100"/>
          <a:sy n="60" d="100"/>
        </p:scale>
        <p:origin x="200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22027-DA06-194A-91CA-CABAA54D773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94A1E8B-D4D4-C14D-B05F-00E407B3C507}">
      <dgm:prSet phldrT="[Text]"/>
      <dgm:spPr/>
      <dgm:t>
        <a:bodyPr/>
        <a:lstStyle/>
        <a:p>
          <a:r>
            <a:rPr lang="en-US" dirty="0"/>
            <a:t>2021</a:t>
          </a:r>
        </a:p>
      </dgm:t>
    </dgm:pt>
    <dgm:pt modelId="{7D964BC0-838E-184E-B064-9540A9E6C792}" type="parTrans" cxnId="{9642EF41-5845-E848-8320-285809E74942}">
      <dgm:prSet/>
      <dgm:spPr/>
      <dgm:t>
        <a:bodyPr/>
        <a:lstStyle/>
        <a:p>
          <a:endParaRPr lang="en-US"/>
        </a:p>
      </dgm:t>
    </dgm:pt>
    <dgm:pt modelId="{7F3BC53A-A66E-8543-BC4F-E75C4D4ECDF0}" type="sibTrans" cxnId="{9642EF41-5845-E848-8320-285809E74942}">
      <dgm:prSet/>
      <dgm:spPr/>
      <dgm:t>
        <a:bodyPr/>
        <a:lstStyle/>
        <a:p>
          <a:endParaRPr lang="en-US"/>
        </a:p>
      </dgm:t>
    </dgm:pt>
    <dgm:pt modelId="{57FF3801-EC41-F240-A4BF-B33CFB64459E}">
      <dgm:prSet phldrT="[Text]"/>
      <dgm:spPr/>
      <dgm:t>
        <a:bodyPr/>
        <a:lstStyle/>
        <a:p>
          <a:r>
            <a:rPr lang="en-US" dirty="0"/>
            <a:t>2022</a:t>
          </a:r>
        </a:p>
      </dgm:t>
    </dgm:pt>
    <dgm:pt modelId="{0666585C-63E7-6647-AFED-D587AE222363}" type="parTrans" cxnId="{4E5CB72A-DB3E-2F4D-8AB4-CBE62B668C0F}">
      <dgm:prSet/>
      <dgm:spPr/>
      <dgm:t>
        <a:bodyPr/>
        <a:lstStyle/>
        <a:p>
          <a:endParaRPr lang="en-US"/>
        </a:p>
      </dgm:t>
    </dgm:pt>
    <dgm:pt modelId="{8453B12F-6635-8D4D-B697-D317AA465099}" type="sibTrans" cxnId="{4E5CB72A-DB3E-2F4D-8AB4-CBE62B668C0F}">
      <dgm:prSet/>
      <dgm:spPr/>
      <dgm:t>
        <a:bodyPr/>
        <a:lstStyle/>
        <a:p>
          <a:endParaRPr lang="en-US"/>
        </a:p>
      </dgm:t>
    </dgm:pt>
    <dgm:pt modelId="{9F1EB81E-0D62-384D-B601-AF5AFB5AD351}">
      <dgm:prSet/>
      <dgm:spPr/>
      <dgm:t>
        <a:bodyPr/>
        <a:lstStyle/>
        <a:p>
          <a:r>
            <a:rPr lang="en-US" dirty="0"/>
            <a:t>First </a:t>
          </a:r>
          <a:r>
            <a:rPr lang="en-US" dirty="0" err="1"/>
            <a:t>Connectathon</a:t>
          </a:r>
          <a:endParaRPr lang="en-US" dirty="0"/>
        </a:p>
      </dgm:t>
    </dgm:pt>
    <dgm:pt modelId="{B4C0481D-205E-8C48-B0E4-98CA1D7724EC}" type="parTrans" cxnId="{8CC70F40-4259-6947-9757-B428AFD8D7F4}">
      <dgm:prSet/>
      <dgm:spPr/>
      <dgm:t>
        <a:bodyPr/>
        <a:lstStyle/>
        <a:p>
          <a:endParaRPr lang="en-US"/>
        </a:p>
      </dgm:t>
    </dgm:pt>
    <dgm:pt modelId="{BCA2DDAC-79F2-534C-BA8F-D8E6835EF334}" type="sibTrans" cxnId="{8CC70F40-4259-6947-9757-B428AFD8D7F4}">
      <dgm:prSet/>
      <dgm:spPr/>
      <dgm:t>
        <a:bodyPr/>
        <a:lstStyle/>
        <a:p>
          <a:endParaRPr lang="en-US"/>
        </a:p>
      </dgm:t>
    </dgm:pt>
    <dgm:pt modelId="{6879E678-B961-904C-B55F-2EAE293F9CD4}">
      <dgm:prSet/>
      <dgm:spPr/>
      <dgm:t>
        <a:bodyPr/>
        <a:lstStyle/>
        <a:p>
          <a:r>
            <a:rPr lang="en-US" dirty="0"/>
            <a:t>Showcase Planning</a:t>
          </a:r>
        </a:p>
      </dgm:t>
    </dgm:pt>
    <dgm:pt modelId="{FF220399-4D37-6846-B430-8D0C532766BC}" type="parTrans" cxnId="{476D6582-9E7D-1D4C-8503-432BFB7F65BA}">
      <dgm:prSet/>
      <dgm:spPr/>
      <dgm:t>
        <a:bodyPr/>
        <a:lstStyle/>
        <a:p>
          <a:endParaRPr lang="en-US"/>
        </a:p>
      </dgm:t>
    </dgm:pt>
    <dgm:pt modelId="{AE611F70-5889-2443-A2F6-FE9306509C0A}" type="sibTrans" cxnId="{476D6582-9E7D-1D4C-8503-432BFB7F65BA}">
      <dgm:prSet/>
      <dgm:spPr/>
      <dgm:t>
        <a:bodyPr/>
        <a:lstStyle/>
        <a:p>
          <a:endParaRPr lang="en-US"/>
        </a:p>
      </dgm:t>
    </dgm:pt>
    <dgm:pt modelId="{76785366-158F-EA40-9258-49103836EEFB}">
      <dgm:prSet/>
      <dgm:spPr/>
      <dgm:t>
        <a:bodyPr/>
        <a:lstStyle/>
        <a:p>
          <a:r>
            <a:rPr lang="en-US" dirty="0"/>
            <a:t>Vendor testing</a:t>
          </a:r>
        </a:p>
      </dgm:t>
    </dgm:pt>
    <dgm:pt modelId="{60B320EF-FB4D-124E-B2F4-18F1E81ACBB9}" type="parTrans" cxnId="{CBE3140B-B3A8-FE41-85A1-1819C3ED2583}">
      <dgm:prSet/>
      <dgm:spPr/>
      <dgm:t>
        <a:bodyPr/>
        <a:lstStyle/>
        <a:p>
          <a:endParaRPr lang="en-US"/>
        </a:p>
      </dgm:t>
    </dgm:pt>
    <dgm:pt modelId="{09708445-78E0-C046-92DB-290D99DBB496}" type="sibTrans" cxnId="{CBE3140B-B3A8-FE41-85A1-1819C3ED2583}">
      <dgm:prSet/>
      <dgm:spPr/>
      <dgm:t>
        <a:bodyPr/>
        <a:lstStyle/>
        <a:p>
          <a:endParaRPr lang="en-US"/>
        </a:p>
      </dgm:t>
    </dgm:pt>
    <dgm:pt modelId="{1BD8AA49-C49F-784D-9E74-606D0F2967CF}">
      <dgm:prSet/>
      <dgm:spPr/>
      <dgm:t>
        <a:bodyPr/>
        <a:lstStyle/>
        <a:p>
          <a:r>
            <a:rPr lang="en-US" dirty="0"/>
            <a:t>NIST HL7v2 test tool updates</a:t>
          </a:r>
        </a:p>
      </dgm:t>
    </dgm:pt>
    <dgm:pt modelId="{31D83E44-9DBA-024C-8BF6-DE41B0B2FCF2}" type="parTrans" cxnId="{B3B8DAC9-33D7-3545-A8AD-B7DCFBE5413A}">
      <dgm:prSet/>
      <dgm:spPr/>
      <dgm:t>
        <a:bodyPr/>
        <a:lstStyle/>
        <a:p>
          <a:endParaRPr lang="en-US"/>
        </a:p>
      </dgm:t>
    </dgm:pt>
    <dgm:pt modelId="{094182BF-C222-B948-A764-5DB48F39EEE3}" type="sibTrans" cxnId="{B3B8DAC9-33D7-3545-A8AD-B7DCFBE5413A}">
      <dgm:prSet/>
      <dgm:spPr/>
      <dgm:t>
        <a:bodyPr/>
        <a:lstStyle/>
        <a:p>
          <a:endParaRPr lang="en-US"/>
        </a:p>
      </dgm:t>
    </dgm:pt>
    <dgm:pt modelId="{8B44F89B-3FFE-4044-8DA8-5BAC4A34A20D}">
      <dgm:prSet/>
      <dgm:spPr/>
      <dgm:t>
        <a:bodyPr/>
        <a:lstStyle/>
        <a:p>
          <a:r>
            <a:rPr lang="en-US" dirty="0"/>
            <a:t>Multiple change proposals</a:t>
          </a:r>
        </a:p>
      </dgm:t>
    </dgm:pt>
    <dgm:pt modelId="{9EAA42EB-E645-2D41-BBC0-1D86FB7E0AD4}" type="parTrans" cxnId="{0787097B-CA64-1D40-9DFF-5A478876DF42}">
      <dgm:prSet/>
      <dgm:spPr/>
      <dgm:t>
        <a:bodyPr/>
        <a:lstStyle/>
        <a:p>
          <a:endParaRPr lang="en-US"/>
        </a:p>
      </dgm:t>
    </dgm:pt>
    <dgm:pt modelId="{756F3D90-11A9-FE4A-92EC-B0C60536AA3C}" type="sibTrans" cxnId="{0787097B-CA64-1D40-9DFF-5A478876DF42}">
      <dgm:prSet/>
      <dgm:spPr/>
      <dgm:t>
        <a:bodyPr/>
        <a:lstStyle/>
        <a:p>
          <a:endParaRPr lang="en-US"/>
        </a:p>
      </dgm:t>
    </dgm:pt>
    <dgm:pt modelId="{27A6813B-037D-994F-B640-34BEC922E306}">
      <dgm:prSet/>
      <dgm:spPr/>
      <dgm:t>
        <a:bodyPr/>
        <a:lstStyle/>
        <a:p>
          <a:r>
            <a:rPr lang="en-US" dirty="0"/>
            <a:t>2023</a:t>
          </a:r>
        </a:p>
      </dgm:t>
    </dgm:pt>
    <dgm:pt modelId="{B99352E9-6B79-624B-94A8-8938725AA166}" type="parTrans" cxnId="{BC9DB006-A0E1-954F-A206-032D8938621E}">
      <dgm:prSet/>
      <dgm:spPr/>
      <dgm:t>
        <a:bodyPr/>
        <a:lstStyle/>
        <a:p>
          <a:endParaRPr lang="en-US"/>
        </a:p>
      </dgm:t>
    </dgm:pt>
    <dgm:pt modelId="{3845034F-0359-654F-A484-604663EEDA6C}" type="sibTrans" cxnId="{BC9DB006-A0E1-954F-A206-032D8938621E}">
      <dgm:prSet/>
      <dgm:spPr/>
      <dgm:t>
        <a:bodyPr/>
        <a:lstStyle/>
        <a:p>
          <a:endParaRPr lang="en-US"/>
        </a:p>
      </dgm:t>
    </dgm:pt>
    <dgm:pt modelId="{9B177187-1746-9F4A-91B9-D08DAED58C31}">
      <dgm:prSet/>
      <dgm:spPr/>
      <dgm:t>
        <a:bodyPr/>
        <a:lstStyle/>
        <a:p>
          <a:r>
            <a:rPr lang="en-US" dirty="0"/>
            <a:t>Additional CPs</a:t>
          </a:r>
        </a:p>
      </dgm:t>
    </dgm:pt>
    <dgm:pt modelId="{28052AAE-E52B-774F-A274-E245B5B4BF89}" type="parTrans" cxnId="{4C10E907-98DF-C34B-A7CB-9C797469945E}">
      <dgm:prSet/>
      <dgm:spPr/>
      <dgm:t>
        <a:bodyPr/>
        <a:lstStyle/>
        <a:p>
          <a:endParaRPr lang="en-US"/>
        </a:p>
      </dgm:t>
    </dgm:pt>
    <dgm:pt modelId="{CAD5DADB-2191-1D43-AC08-BF7F686437B5}" type="sibTrans" cxnId="{4C10E907-98DF-C34B-A7CB-9C797469945E}">
      <dgm:prSet/>
      <dgm:spPr/>
      <dgm:t>
        <a:bodyPr/>
        <a:lstStyle/>
        <a:p>
          <a:endParaRPr lang="en-US"/>
        </a:p>
      </dgm:t>
    </dgm:pt>
    <dgm:pt modelId="{D9D78713-48A3-634F-A418-2C4E3FFD2139}">
      <dgm:prSet/>
      <dgm:spPr/>
      <dgm:t>
        <a:bodyPr/>
        <a:lstStyle/>
        <a:p>
          <a:r>
            <a:rPr lang="en-US" dirty="0"/>
            <a:t>Trial -&gt; Final text momentum</a:t>
          </a:r>
        </a:p>
      </dgm:t>
    </dgm:pt>
    <dgm:pt modelId="{623E293A-F21E-B247-9DBD-3E9D34BEA7F0}" type="parTrans" cxnId="{A046A6D5-CBB1-9A40-8568-25B9882D7940}">
      <dgm:prSet/>
      <dgm:spPr/>
      <dgm:t>
        <a:bodyPr/>
        <a:lstStyle/>
        <a:p>
          <a:endParaRPr lang="en-US"/>
        </a:p>
      </dgm:t>
    </dgm:pt>
    <dgm:pt modelId="{D4A46204-1D94-8742-BD0A-429C19A6EDED}" type="sibTrans" cxnId="{A046A6D5-CBB1-9A40-8568-25B9882D7940}">
      <dgm:prSet/>
      <dgm:spPr/>
      <dgm:t>
        <a:bodyPr/>
        <a:lstStyle/>
        <a:p>
          <a:endParaRPr lang="en-US"/>
        </a:p>
      </dgm:t>
    </dgm:pt>
    <dgm:pt modelId="{AFB4D1FC-3DEF-A04B-9791-44B7CCCABCAD}">
      <dgm:prSet/>
      <dgm:spPr/>
      <dgm:t>
        <a:bodyPr/>
        <a:lstStyle/>
        <a:p>
          <a:r>
            <a:rPr lang="en-US" dirty="0"/>
            <a:t>Validation of profile</a:t>
          </a:r>
        </a:p>
      </dgm:t>
    </dgm:pt>
    <dgm:pt modelId="{F06D3087-7C87-E046-AF9E-967156DD627D}" type="parTrans" cxnId="{501FB8CF-F4DB-3F43-AC1E-34389E4D3E48}">
      <dgm:prSet/>
      <dgm:spPr/>
      <dgm:t>
        <a:bodyPr/>
        <a:lstStyle/>
        <a:p>
          <a:endParaRPr lang="en-US"/>
        </a:p>
      </dgm:t>
    </dgm:pt>
    <dgm:pt modelId="{9AE3BE8B-BE50-BE41-A1B4-6BB3CA8DF30C}" type="sibTrans" cxnId="{501FB8CF-F4DB-3F43-AC1E-34389E4D3E48}">
      <dgm:prSet/>
      <dgm:spPr/>
      <dgm:t>
        <a:bodyPr/>
        <a:lstStyle/>
        <a:p>
          <a:endParaRPr lang="en-US"/>
        </a:p>
      </dgm:t>
    </dgm:pt>
    <dgm:pt modelId="{598D619C-5DD4-CA4A-B49A-52DBF087EFF7}">
      <dgm:prSet/>
      <dgm:spPr/>
      <dgm:t>
        <a:bodyPr/>
        <a:lstStyle/>
        <a:p>
          <a:r>
            <a:rPr lang="en-US" dirty="0"/>
            <a:t>HIMSS Showcase</a:t>
          </a:r>
        </a:p>
      </dgm:t>
    </dgm:pt>
    <dgm:pt modelId="{43A5BEF5-AC9E-404D-87A5-E610DFC850B7}" type="parTrans" cxnId="{55AADB74-FA87-8E4C-B53D-EDCFB6CBEA8B}">
      <dgm:prSet/>
      <dgm:spPr/>
      <dgm:t>
        <a:bodyPr/>
        <a:lstStyle/>
        <a:p>
          <a:endParaRPr lang="en-US"/>
        </a:p>
      </dgm:t>
    </dgm:pt>
    <dgm:pt modelId="{76DBA112-7F44-A94D-A04A-6FB22F9B5988}" type="sibTrans" cxnId="{55AADB74-FA87-8E4C-B53D-EDCFB6CBEA8B}">
      <dgm:prSet/>
      <dgm:spPr/>
      <dgm:t>
        <a:bodyPr/>
        <a:lstStyle/>
        <a:p>
          <a:endParaRPr lang="en-US"/>
        </a:p>
      </dgm:t>
    </dgm:pt>
    <dgm:pt modelId="{7ED88476-A623-0840-A3E2-B28BCCAF02C1}">
      <dgm:prSet/>
      <dgm:spPr/>
      <dgm:t>
        <a:bodyPr/>
        <a:lstStyle/>
        <a:p>
          <a:r>
            <a:rPr lang="en-US" dirty="0"/>
            <a:t>Increased Vendor Participation</a:t>
          </a:r>
        </a:p>
      </dgm:t>
    </dgm:pt>
    <dgm:pt modelId="{BC2F4D4D-07AC-5C4A-8233-C2A8DB0F9AEF}" type="parTrans" cxnId="{A72D5311-11DD-ED45-9C49-BAFCDA83DB3E}">
      <dgm:prSet/>
      <dgm:spPr/>
      <dgm:t>
        <a:bodyPr/>
        <a:lstStyle/>
        <a:p>
          <a:endParaRPr lang="en-US"/>
        </a:p>
      </dgm:t>
    </dgm:pt>
    <dgm:pt modelId="{27CACF03-742E-F644-84A2-944C61F76A4B}" type="sibTrans" cxnId="{A72D5311-11DD-ED45-9C49-BAFCDA83DB3E}">
      <dgm:prSet/>
      <dgm:spPr/>
      <dgm:t>
        <a:bodyPr/>
        <a:lstStyle/>
        <a:p>
          <a:endParaRPr lang="en-US"/>
        </a:p>
      </dgm:t>
    </dgm:pt>
    <dgm:pt modelId="{0CAA0946-10C9-BA49-9134-58C60CED167D}" type="pres">
      <dgm:prSet presAssocID="{2E622027-DA06-194A-91CA-CABAA54D773F}" presName="Name0" presStyleCnt="0">
        <dgm:presLayoutVars>
          <dgm:dir/>
          <dgm:resizeHandles val="exact"/>
        </dgm:presLayoutVars>
      </dgm:prSet>
      <dgm:spPr/>
    </dgm:pt>
    <dgm:pt modelId="{F22E9A0F-25A9-5942-AF54-83B4A1D0941C}" type="pres">
      <dgm:prSet presAssocID="{2E622027-DA06-194A-91CA-CABAA54D773F}" presName="arrow" presStyleLbl="bgShp" presStyleIdx="0" presStyleCnt="1"/>
      <dgm:spPr/>
    </dgm:pt>
    <dgm:pt modelId="{0D288B53-E758-4B4D-BFBE-3C7CFDC5F7EE}" type="pres">
      <dgm:prSet presAssocID="{2E622027-DA06-194A-91CA-CABAA54D773F}" presName="points" presStyleCnt="0"/>
      <dgm:spPr/>
    </dgm:pt>
    <dgm:pt modelId="{C272F6C5-079C-C04A-9FBF-227D6008110B}" type="pres">
      <dgm:prSet presAssocID="{A94A1E8B-D4D4-C14D-B05F-00E407B3C507}" presName="compositeA" presStyleCnt="0"/>
      <dgm:spPr/>
    </dgm:pt>
    <dgm:pt modelId="{8516E620-2109-BF4D-B055-468B1ADC16BF}" type="pres">
      <dgm:prSet presAssocID="{A94A1E8B-D4D4-C14D-B05F-00E407B3C507}" presName="textA" presStyleLbl="revTx" presStyleIdx="0" presStyleCnt="3">
        <dgm:presLayoutVars>
          <dgm:bulletEnabled val="1"/>
        </dgm:presLayoutVars>
      </dgm:prSet>
      <dgm:spPr/>
    </dgm:pt>
    <dgm:pt modelId="{9F93A5E2-7D9E-894D-A869-865B4353DCCF}" type="pres">
      <dgm:prSet presAssocID="{A94A1E8B-D4D4-C14D-B05F-00E407B3C507}" presName="circleA" presStyleLbl="node1" presStyleIdx="0" presStyleCnt="3"/>
      <dgm:spPr/>
    </dgm:pt>
    <dgm:pt modelId="{BD3C94AF-929A-D943-A54D-AA379F516891}" type="pres">
      <dgm:prSet presAssocID="{A94A1E8B-D4D4-C14D-B05F-00E407B3C507}" presName="spaceA" presStyleCnt="0"/>
      <dgm:spPr/>
    </dgm:pt>
    <dgm:pt modelId="{E686523C-9C87-ED42-88A6-5EFF6BE03370}" type="pres">
      <dgm:prSet presAssocID="{7F3BC53A-A66E-8543-BC4F-E75C4D4ECDF0}" presName="space" presStyleCnt="0"/>
      <dgm:spPr/>
    </dgm:pt>
    <dgm:pt modelId="{C564B282-7F7C-644A-9C4F-1E25424B2367}" type="pres">
      <dgm:prSet presAssocID="{57FF3801-EC41-F240-A4BF-B33CFB64459E}" presName="compositeB" presStyleCnt="0"/>
      <dgm:spPr/>
    </dgm:pt>
    <dgm:pt modelId="{DD83B748-4096-B749-81E1-FF941DC87153}" type="pres">
      <dgm:prSet presAssocID="{57FF3801-EC41-F240-A4BF-B33CFB64459E}" presName="textB" presStyleLbl="revTx" presStyleIdx="1" presStyleCnt="3">
        <dgm:presLayoutVars>
          <dgm:bulletEnabled val="1"/>
        </dgm:presLayoutVars>
      </dgm:prSet>
      <dgm:spPr/>
    </dgm:pt>
    <dgm:pt modelId="{7D0C8067-1482-C44D-BB38-E9E90A4B91F4}" type="pres">
      <dgm:prSet presAssocID="{57FF3801-EC41-F240-A4BF-B33CFB64459E}" presName="circleB" presStyleLbl="node1" presStyleIdx="1" presStyleCnt="3"/>
      <dgm:spPr/>
    </dgm:pt>
    <dgm:pt modelId="{8215CF99-11F4-A84A-A7BC-9E48DAA3C3B1}" type="pres">
      <dgm:prSet presAssocID="{57FF3801-EC41-F240-A4BF-B33CFB64459E}" presName="spaceB" presStyleCnt="0"/>
      <dgm:spPr/>
    </dgm:pt>
    <dgm:pt modelId="{F1DBFEDF-8A7D-844A-A3AF-40986058B104}" type="pres">
      <dgm:prSet presAssocID="{8453B12F-6635-8D4D-B697-D317AA465099}" presName="space" presStyleCnt="0"/>
      <dgm:spPr/>
    </dgm:pt>
    <dgm:pt modelId="{1C5F91D3-4207-7F48-815B-393AFA9BA643}" type="pres">
      <dgm:prSet presAssocID="{27A6813B-037D-994F-B640-34BEC922E306}" presName="compositeA" presStyleCnt="0"/>
      <dgm:spPr/>
    </dgm:pt>
    <dgm:pt modelId="{6AC8FF0F-F902-9844-B691-2139CCECCEF6}" type="pres">
      <dgm:prSet presAssocID="{27A6813B-037D-994F-B640-34BEC922E306}" presName="textA" presStyleLbl="revTx" presStyleIdx="2" presStyleCnt="3">
        <dgm:presLayoutVars>
          <dgm:bulletEnabled val="1"/>
        </dgm:presLayoutVars>
      </dgm:prSet>
      <dgm:spPr/>
    </dgm:pt>
    <dgm:pt modelId="{D60E1B25-4B39-FC43-9069-1EE15B289AE2}" type="pres">
      <dgm:prSet presAssocID="{27A6813B-037D-994F-B640-34BEC922E306}" presName="circleA" presStyleLbl="node1" presStyleIdx="2" presStyleCnt="3"/>
      <dgm:spPr/>
    </dgm:pt>
    <dgm:pt modelId="{931B0523-5E63-B940-BDC0-AA2A2C38B552}" type="pres">
      <dgm:prSet presAssocID="{27A6813B-037D-994F-B640-34BEC922E306}" presName="spaceA" presStyleCnt="0"/>
      <dgm:spPr/>
    </dgm:pt>
  </dgm:ptLst>
  <dgm:cxnLst>
    <dgm:cxn modelId="{837A3500-B7AA-9D47-A804-270DC590700E}" type="presOf" srcId="{7ED88476-A623-0840-A3E2-B28BCCAF02C1}" destId="{6AC8FF0F-F902-9844-B691-2139CCECCEF6}" srcOrd="0" destOrd="2" presId="urn:microsoft.com/office/officeart/2005/8/layout/hProcess11"/>
    <dgm:cxn modelId="{BC9DB006-A0E1-954F-A206-032D8938621E}" srcId="{2E622027-DA06-194A-91CA-CABAA54D773F}" destId="{27A6813B-037D-994F-B640-34BEC922E306}" srcOrd="2" destOrd="0" parTransId="{B99352E9-6B79-624B-94A8-8938725AA166}" sibTransId="{3845034F-0359-654F-A484-604663EEDA6C}"/>
    <dgm:cxn modelId="{4C10E907-98DF-C34B-A7CB-9C797469945E}" srcId="{27A6813B-037D-994F-B640-34BEC922E306}" destId="{9B177187-1746-9F4A-91B9-D08DAED58C31}" srcOrd="0" destOrd="0" parTransId="{28052AAE-E52B-774F-A274-E245B5B4BF89}" sibTransId="{CAD5DADB-2191-1D43-AC08-BF7F686437B5}"/>
    <dgm:cxn modelId="{672EA80A-52CA-4749-B4C7-E235B24CE21C}" type="presOf" srcId="{598D619C-5DD4-CA4A-B49A-52DBF087EFF7}" destId="{DD83B748-4096-B749-81E1-FF941DC87153}" srcOrd="0" destOrd="1" presId="urn:microsoft.com/office/officeart/2005/8/layout/hProcess11"/>
    <dgm:cxn modelId="{CBE3140B-B3A8-FE41-85A1-1819C3ED2583}" srcId="{A94A1E8B-D4D4-C14D-B05F-00E407B3C507}" destId="{76785366-158F-EA40-9258-49103836EEFB}" srcOrd="1" destOrd="0" parTransId="{60B320EF-FB4D-124E-B2F4-18F1E81ACBB9}" sibTransId="{09708445-78E0-C046-92DB-290D99DBB496}"/>
    <dgm:cxn modelId="{A72D5311-11DD-ED45-9C49-BAFCDA83DB3E}" srcId="{27A6813B-037D-994F-B640-34BEC922E306}" destId="{7ED88476-A623-0840-A3E2-B28BCCAF02C1}" srcOrd="1" destOrd="0" parTransId="{BC2F4D4D-07AC-5C4A-8233-C2A8DB0F9AEF}" sibTransId="{27CACF03-742E-F644-84A2-944C61F76A4B}"/>
    <dgm:cxn modelId="{18324117-7C57-3C46-88B0-CA741B03DFCB}" type="presOf" srcId="{27A6813B-037D-994F-B640-34BEC922E306}" destId="{6AC8FF0F-F902-9844-B691-2139CCECCEF6}" srcOrd="0" destOrd="0" presId="urn:microsoft.com/office/officeart/2005/8/layout/hProcess11"/>
    <dgm:cxn modelId="{CB0E4221-0C94-E843-83D4-32AD9817793C}" type="presOf" srcId="{9F1EB81E-0D62-384D-B601-AF5AFB5AD351}" destId="{DD83B748-4096-B749-81E1-FF941DC87153}" srcOrd="0" destOrd="2" presId="urn:microsoft.com/office/officeart/2005/8/layout/hProcess11"/>
    <dgm:cxn modelId="{AE934F27-F17E-704D-A04D-81C6E43152D2}" type="presOf" srcId="{A94A1E8B-D4D4-C14D-B05F-00E407B3C507}" destId="{8516E620-2109-BF4D-B055-468B1ADC16BF}" srcOrd="0" destOrd="0" presId="urn:microsoft.com/office/officeart/2005/8/layout/hProcess11"/>
    <dgm:cxn modelId="{4E5CB72A-DB3E-2F4D-8AB4-CBE62B668C0F}" srcId="{2E622027-DA06-194A-91CA-CABAA54D773F}" destId="{57FF3801-EC41-F240-A4BF-B33CFB64459E}" srcOrd="1" destOrd="0" parTransId="{0666585C-63E7-6647-AFED-D587AE222363}" sibTransId="{8453B12F-6635-8D4D-B697-D317AA465099}"/>
    <dgm:cxn modelId="{1BF64E3C-F025-8D46-9186-5428B58EC09F}" type="presOf" srcId="{AFB4D1FC-3DEF-A04B-9791-44B7CCCABCAD}" destId="{8516E620-2109-BF4D-B055-468B1ADC16BF}" srcOrd="0" destOrd="3" presId="urn:microsoft.com/office/officeart/2005/8/layout/hProcess11"/>
    <dgm:cxn modelId="{8CC70F40-4259-6947-9757-B428AFD8D7F4}" srcId="{57FF3801-EC41-F240-A4BF-B33CFB64459E}" destId="{9F1EB81E-0D62-384D-B601-AF5AFB5AD351}" srcOrd="1" destOrd="0" parTransId="{B4C0481D-205E-8C48-B0E4-98CA1D7724EC}" sibTransId="{BCA2DDAC-79F2-534C-BA8F-D8E6835EF334}"/>
    <dgm:cxn modelId="{9642EF41-5845-E848-8320-285809E74942}" srcId="{2E622027-DA06-194A-91CA-CABAA54D773F}" destId="{A94A1E8B-D4D4-C14D-B05F-00E407B3C507}" srcOrd="0" destOrd="0" parTransId="{7D964BC0-838E-184E-B064-9540A9E6C792}" sibTransId="{7F3BC53A-A66E-8543-BC4F-E75C4D4ECDF0}"/>
    <dgm:cxn modelId="{55AADB74-FA87-8E4C-B53D-EDCFB6CBEA8B}" srcId="{57FF3801-EC41-F240-A4BF-B33CFB64459E}" destId="{598D619C-5DD4-CA4A-B49A-52DBF087EFF7}" srcOrd="0" destOrd="0" parTransId="{43A5BEF5-AC9E-404D-87A5-E610DFC850B7}" sibTransId="{76DBA112-7F44-A94D-A04A-6FB22F9B5988}"/>
    <dgm:cxn modelId="{0787097B-CA64-1D40-9DFF-5A478876DF42}" srcId="{57FF3801-EC41-F240-A4BF-B33CFB64459E}" destId="{8B44F89B-3FFE-4044-8DA8-5BAC4A34A20D}" srcOrd="3" destOrd="0" parTransId="{9EAA42EB-E645-2D41-BBC0-1D86FB7E0AD4}" sibTransId="{756F3D90-11A9-FE4A-92EC-B0C60536AA3C}"/>
    <dgm:cxn modelId="{476D6582-9E7D-1D4C-8503-432BFB7F65BA}" srcId="{A94A1E8B-D4D4-C14D-B05F-00E407B3C507}" destId="{6879E678-B961-904C-B55F-2EAE293F9CD4}" srcOrd="0" destOrd="0" parTransId="{FF220399-4D37-6846-B430-8D0C532766BC}" sibTransId="{AE611F70-5889-2443-A2F6-FE9306509C0A}"/>
    <dgm:cxn modelId="{93C4948E-6BFE-2046-82B7-15138E62E645}" type="presOf" srcId="{57FF3801-EC41-F240-A4BF-B33CFB64459E}" destId="{DD83B748-4096-B749-81E1-FF941DC87153}" srcOrd="0" destOrd="0" presId="urn:microsoft.com/office/officeart/2005/8/layout/hProcess11"/>
    <dgm:cxn modelId="{C84CDF96-F374-4C4F-83A6-1D181D076D91}" type="presOf" srcId="{76785366-158F-EA40-9258-49103836EEFB}" destId="{8516E620-2109-BF4D-B055-468B1ADC16BF}" srcOrd="0" destOrd="2" presId="urn:microsoft.com/office/officeart/2005/8/layout/hProcess11"/>
    <dgm:cxn modelId="{35F5EAA2-1EA2-914A-B5EF-EA428436C5E4}" type="presOf" srcId="{2E622027-DA06-194A-91CA-CABAA54D773F}" destId="{0CAA0946-10C9-BA49-9134-58C60CED167D}" srcOrd="0" destOrd="0" presId="urn:microsoft.com/office/officeart/2005/8/layout/hProcess11"/>
    <dgm:cxn modelId="{E6E895C1-8784-084C-B540-31EA77628658}" type="presOf" srcId="{9B177187-1746-9F4A-91B9-D08DAED58C31}" destId="{6AC8FF0F-F902-9844-B691-2139CCECCEF6}" srcOrd="0" destOrd="1" presId="urn:microsoft.com/office/officeart/2005/8/layout/hProcess11"/>
    <dgm:cxn modelId="{4791D0C3-8BB2-A94B-A42D-432A7F86A0F5}" type="presOf" srcId="{1BD8AA49-C49F-784D-9E74-606D0F2967CF}" destId="{DD83B748-4096-B749-81E1-FF941DC87153}" srcOrd="0" destOrd="3" presId="urn:microsoft.com/office/officeart/2005/8/layout/hProcess11"/>
    <dgm:cxn modelId="{B3B8DAC9-33D7-3545-A8AD-B7DCFBE5413A}" srcId="{57FF3801-EC41-F240-A4BF-B33CFB64459E}" destId="{1BD8AA49-C49F-784D-9E74-606D0F2967CF}" srcOrd="2" destOrd="0" parTransId="{31D83E44-9DBA-024C-8BF6-DE41B0B2FCF2}" sibTransId="{094182BF-C222-B948-A764-5DB48F39EEE3}"/>
    <dgm:cxn modelId="{501FB8CF-F4DB-3F43-AC1E-34389E4D3E48}" srcId="{A94A1E8B-D4D4-C14D-B05F-00E407B3C507}" destId="{AFB4D1FC-3DEF-A04B-9791-44B7CCCABCAD}" srcOrd="2" destOrd="0" parTransId="{F06D3087-7C87-E046-AF9E-967156DD627D}" sibTransId="{9AE3BE8B-BE50-BE41-A1B4-6BB3CA8DF30C}"/>
    <dgm:cxn modelId="{A046A6D5-CBB1-9A40-8568-25B9882D7940}" srcId="{27A6813B-037D-994F-B640-34BEC922E306}" destId="{D9D78713-48A3-634F-A418-2C4E3FFD2139}" srcOrd="2" destOrd="0" parTransId="{623E293A-F21E-B247-9DBD-3E9D34BEA7F0}" sibTransId="{D4A46204-1D94-8742-BD0A-429C19A6EDED}"/>
    <dgm:cxn modelId="{03AD5EDA-6041-1540-A23F-17AEAEB9BBE0}" type="presOf" srcId="{6879E678-B961-904C-B55F-2EAE293F9CD4}" destId="{8516E620-2109-BF4D-B055-468B1ADC16BF}" srcOrd="0" destOrd="1" presId="urn:microsoft.com/office/officeart/2005/8/layout/hProcess11"/>
    <dgm:cxn modelId="{3E1B45EC-8A7E-E845-BE01-45A6326B26E9}" type="presOf" srcId="{8B44F89B-3FFE-4044-8DA8-5BAC4A34A20D}" destId="{DD83B748-4096-B749-81E1-FF941DC87153}" srcOrd="0" destOrd="4" presId="urn:microsoft.com/office/officeart/2005/8/layout/hProcess11"/>
    <dgm:cxn modelId="{98D2E3F2-ED04-A349-BE9C-895EC99B7301}" type="presOf" srcId="{D9D78713-48A3-634F-A418-2C4E3FFD2139}" destId="{6AC8FF0F-F902-9844-B691-2139CCECCEF6}" srcOrd="0" destOrd="3" presId="urn:microsoft.com/office/officeart/2005/8/layout/hProcess11"/>
    <dgm:cxn modelId="{9AAB3177-13D8-9041-8836-E5528C6D21A4}" type="presParOf" srcId="{0CAA0946-10C9-BA49-9134-58C60CED167D}" destId="{F22E9A0F-25A9-5942-AF54-83B4A1D0941C}" srcOrd="0" destOrd="0" presId="urn:microsoft.com/office/officeart/2005/8/layout/hProcess11"/>
    <dgm:cxn modelId="{ECC6B731-5B17-284B-AD77-A112C46CC850}" type="presParOf" srcId="{0CAA0946-10C9-BA49-9134-58C60CED167D}" destId="{0D288B53-E758-4B4D-BFBE-3C7CFDC5F7EE}" srcOrd="1" destOrd="0" presId="urn:microsoft.com/office/officeart/2005/8/layout/hProcess11"/>
    <dgm:cxn modelId="{F055DE6B-8152-004E-AA42-ECBB7B9B2D82}" type="presParOf" srcId="{0D288B53-E758-4B4D-BFBE-3C7CFDC5F7EE}" destId="{C272F6C5-079C-C04A-9FBF-227D6008110B}" srcOrd="0" destOrd="0" presId="urn:microsoft.com/office/officeart/2005/8/layout/hProcess11"/>
    <dgm:cxn modelId="{46B7451C-9428-BE45-AF3E-BF669C1E6BCC}" type="presParOf" srcId="{C272F6C5-079C-C04A-9FBF-227D6008110B}" destId="{8516E620-2109-BF4D-B055-468B1ADC16BF}" srcOrd="0" destOrd="0" presId="urn:microsoft.com/office/officeart/2005/8/layout/hProcess11"/>
    <dgm:cxn modelId="{74E93F23-EF88-D74E-8471-7BD3DC419CAF}" type="presParOf" srcId="{C272F6C5-079C-C04A-9FBF-227D6008110B}" destId="{9F93A5E2-7D9E-894D-A869-865B4353DCCF}" srcOrd="1" destOrd="0" presId="urn:microsoft.com/office/officeart/2005/8/layout/hProcess11"/>
    <dgm:cxn modelId="{0D76E35E-8BD0-354F-8FA8-AAC36F2B8472}" type="presParOf" srcId="{C272F6C5-079C-C04A-9FBF-227D6008110B}" destId="{BD3C94AF-929A-D943-A54D-AA379F516891}" srcOrd="2" destOrd="0" presId="urn:microsoft.com/office/officeart/2005/8/layout/hProcess11"/>
    <dgm:cxn modelId="{BF1635A5-47B8-3141-8472-19D31DFF67CC}" type="presParOf" srcId="{0D288B53-E758-4B4D-BFBE-3C7CFDC5F7EE}" destId="{E686523C-9C87-ED42-88A6-5EFF6BE03370}" srcOrd="1" destOrd="0" presId="urn:microsoft.com/office/officeart/2005/8/layout/hProcess11"/>
    <dgm:cxn modelId="{03376A26-BF09-1841-958A-363E12D13652}" type="presParOf" srcId="{0D288B53-E758-4B4D-BFBE-3C7CFDC5F7EE}" destId="{C564B282-7F7C-644A-9C4F-1E25424B2367}" srcOrd="2" destOrd="0" presId="urn:microsoft.com/office/officeart/2005/8/layout/hProcess11"/>
    <dgm:cxn modelId="{00270643-E3C5-AA41-B877-D056566E3A08}" type="presParOf" srcId="{C564B282-7F7C-644A-9C4F-1E25424B2367}" destId="{DD83B748-4096-B749-81E1-FF941DC87153}" srcOrd="0" destOrd="0" presId="urn:microsoft.com/office/officeart/2005/8/layout/hProcess11"/>
    <dgm:cxn modelId="{35DF7C03-E234-6943-86E2-E15D24280792}" type="presParOf" srcId="{C564B282-7F7C-644A-9C4F-1E25424B2367}" destId="{7D0C8067-1482-C44D-BB38-E9E90A4B91F4}" srcOrd="1" destOrd="0" presId="urn:microsoft.com/office/officeart/2005/8/layout/hProcess11"/>
    <dgm:cxn modelId="{E848C33F-02CD-A849-8471-458B357E2903}" type="presParOf" srcId="{C564B282-7F7C-644A-9C4F-1E25424B2367}" destId="{8215CF99-11F4-A84A-A7BC-9E48DAA3C3B1}" srcOrd="2" destOrd="0" presId="urn:microsoft.com/office/officeart/2005/8/layout/hProcess11"/>
    <dgm:cxn modelId="{0B2A0D08-1F9C-A344-A956-BD1269D5A018}" type="presParOf" srcId="{0D288B53-E758-4B4D-BFBE-3C7CFDC5F7EE}" destId="{F1DBFEDF-8A7D-844A-A3AF-40986058B104}" srcOrd="3" destOrd="0" presId="urn:microsoft.com/office/officeart/2005/8/layout/hProcess11"/>
    <dgm:cxn modelId="{532A9465-985A-ED4F-9DE1-4C2E9C63A2EB}" type="presParOf" srcId="{0D288B53-E758-4B4D-BFBE-3C7CFDC5F7EE}" destId="{1C5F91D3-4207-7F48-815B-393AFA9BA643}" srcOrd="4" destOrd="0" presId="urn:microsoft.com/office/officeart/2005/8/layout/hProcess11"/>
    <dgm:cxn modelId="{CF40E8EF-097B-D149-9228-AF69F41AB258}" type="presParOf" srcId="{1C5F91D3-4207-7F48-815B-393AFA9BA643}" destId="{6AC8FF0F-F902-9844-B691-2139CCECCEF6}" srcOrd="0" destOrd="0" presId="urn:microsoft.com/office/officeart/2005/8/layout/hProcess11"/>
    <dgm:cxn modelId="{957838AE-FFF6-AD4D-98E4-53E3D64B8DD6}" type="presParOf" srcId="{1C5F91D3-4207-7F48-815B-393AFA9BA643}" destId="{D60E1B25-4B39-FC43-9069-1EE15B289AE2}" srcOrd="1" destOrd="0" presId="urn:microsoft.com/office/officeart/2005/8/layout/hProcess11"/>
    <dgm:cxn modelId="{391149AE-8793-B745-8B9C-77BDFC836EC5}" type="presParOf" srcId="{1C5F91D3-4207-7F48-815B-393AFA9BA643}" destId="{931B0523-5E63-B940-BDC0-AA2A2C38B55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E9A0F-25A9-5942-AF54-83B4A1D0941C}">
      <dsp:nvSpPr>
        <dsp:cNvPr id="0" name=""/>
        <dsp:cNvSpPr/>
      </dsp:nvSpPr>
      <dsp:spPr>
        <a:xfrm>
          <a:off x="0" y="1268532"/>
          <a:ext cx="10515600" cy="169137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6E620-2109-BF4D-B055-468B1ADC16BF}">
      <dsp:nvSpPr>
        <dsp:cNvPr id="0" name=""/>
        <dsp:cNvSpPr/>
      </dsp:nvSpPr>
      <dsp:spPr>
        <a:xfrm>
          <a:off x="4621" y="0"/>
          <a:ext cx="3049934" cy="1691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2021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Showcase Planning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Vendor testing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Validation of profile</a:t>
          </a:r>
        </a:p>
      </dsp:txBody>
      <dsp:txXfrm>
        <a:off x="4621" y="0"/>
        <a:ext cx="3049934" cy="1691377"/>
      </dsp:txXfrm>
    </dsp:sp>
    <dsp:sp modelId="{9F93A5E2-7D9E-894D-A869-865B4353DCCF}">
      <dsp:nvSpPr>
        <dsp:cNvPr id="0" name=""/>
        <dsp:cNvSpPr/>
      </dsp:nvSpPr>
      <dsp:spPr>
        <a:xfrm>
          <a:off x="1318166" y="1902799"/>
          <a:ext cx="422844" cy="422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3B748-4096-B749-81E1-FF941DC87153}">
      <dsp:nvSpPr>
        <dsp:cNvPr id="0" name=""/>
        <dsp:cNvSpPr/>
      </dsp:nvSpPr>
      <dsp:spPr>
        <a:xfrm>
          <a:off x="3207052" y="2537065"/>
          <a:ext cx="3049934" cy="1691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2022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HIMSS Showcase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First </a:t>
          </a:r>
          <a:r>
            <a:rPr lang="en-US" sz="1600" kern="1200" dirty="0" err="1"/>
            <a:t>Connectathon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NIST HL7v2 test tool updates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Multiple change proposals</a:t>
          </a:r>
        </a:p>
      </dsp:txBody>
      <dsp:txXfrm>
        <a:off x="3207052" y="2537065"/>
        <a:ext cx="3049934" cy="1691377"/>
      </dsp:txXfrm>
    </dsp:sp>
    <dsp:sp modelId="{7D0C8067-1482-C44D-BB38-E9E90A4B91F4}">
      <dsp:nvSpPr>
        <dsp:cNvPr id="0" name=""/>
        <dsp:cNvSpPr/>
      </dsp:nvSpPr>
      <dsp:spPr>
        <a:xfrm>
          <a:off x="4520597" y="1902799"/>
          <a:ext cx="422844" cy="422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8FF0F-F902-9844-B691-2139CCECCEF6}">
      <dsp:nvSpPr>
        <dsp:cNvPr id="0" name=""/>
        <dsp:cNvSpPr/>
      </dsp:nvSpPr>
      <dsp:spPr>
        <a:xfrm>
          <a:off x="6409484" y="0"/>
          <a:ext cx="3049934" cy="1691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2023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Additional CPs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Increased Vendor Participation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Trial -&gt; Final text momentum</a:t>
          </a:r>
        </a:p>
      </dsp:txBody>
      <dsp:txXfrm>
        <a:off x="6409484" y="0"/>
        <a:ext cx="3049934" cy="1691377"/>
      </dsp:txXfrm>
    </dsp:sp>
    <dsp:sp modelId="{D60E1B25-4B39-FC43-9069-1EE15B289AE2}">
      <dsp:nvSpPr>
        <dsp:cNvPr id="0" name=""/>
        <dsp:cNvSpPr/>
      </dsp:nvSpPr>
      <dsp:spPr>
        <a:xfrm>
          <a:off x="7723029" y="1902799"/>
          <a:ext cx="422844" cy="422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8CA27-1A9E-7846-8BC0-BAE4B6CE1817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A8B10-B8C6-764B-9C29-2BB51875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A8B10-B8C6-764B-9C29-2BB518754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C3400B-9BFA-2E45-8259-D99E1A7F61F2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1E47-6CC1-7744-A3F6-BF2C47C18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23EC-7964-B545-B615-5CCA7F26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A431-DD7A-A846-8331-DA8EED7F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095E3D-69FB-6F47-8595-AC24C6063D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5801" y="377032"/>
            <a:ext cx="4780397" cy="14906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FD0F-BBB2-3145-A100-9EA339B3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B464-71A2-8549-819E-79857E6F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8420-6FB1-CE44-A0F9-8FE4840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98E52-AE3F-7846-A233-73E10FDDA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6998F-450E-004D-8A35-7AB4A70BCCDD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48C8942-33EE-F24B-AF72-B7DF29BE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91961D-8FE2-8F45-A73A-549AE805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3B8EA6-F13D-ED4C-81A6-53C8C6C4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06429-710A-8646-8495-B1ABF3069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1479-5B13-C442-8DEB-54DF14A10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16F24-BB7B-2945-8AA7-E0AC18C7F1AA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2B119EA-A520-164D-8497-1939C4AB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FE64A93-6F09-E74C-ADF1-F481D313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692DAA-5478-8141-86FB-B0CA1DF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6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E0AED2-4037-1043-8E88-07D5119C3C68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2C4B2-64D1-0E49-B2CA-C3BB7E7B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538" y="365125"/>
            <a:ext cx="92122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AD21-9121-C84B-99CD-0CBD48AC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8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8F216AD-7EC9-754E-AF10-737EBF428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09" y="283939"/>
            <a:ext cx="1303338" cy="140516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ADC9091-56F3-5B46-A159-6FFB822925C0}"/>
              </a:ext>
            </a:extLst>
          </p:cNvPr>
          <p:cNvSpPr txBox="1">
            <a:spLocks/>
          </p:cNvSpPr>
          <p:nvPr userDrawn="1"/>
        </p:nvSpPr>
        <p:spPr>
          <a:xfrm>
            <a:off x="220717" y="6356350"/>
            <a:ext cx="3720661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 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2022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0F433F6-8C02-2847-A487-5DFAD5762E93}"/>
              </a:ext>
            </a:extLst>
          </p:cNvPr>
          <p:cNvSpPr txBox="1">
            <a:spLocks/>
          </p:cNvSpPr>
          <p:nvPr userDrawn="1"/>
        </p:nvSpPr>
        <p:spPr>
          <a:xfrm>
            <a:off x="9722498" y="6338920"/>
            <a:ext cx="1873092" cy="3825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3A588A-B06D-6543-A6B0-AFBC31C4EE6E}" type="slidenum">
              <a:rPr lang="en-US" i="1" smtClean="0">
                <a:solidFill>
                  <a:srgbClr val="FFFFFF"/>
                </a:solidFill>
                <a:latin typeface="Georgia"/>
                <a:cs typeface="Georgia"/>
              </a:rPr>
              <a:t>‹#›</a:t>
            </a:fld>
            <a:endParaRPr lang="en-US" i="1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1092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17CE-FC73-184D-8A7C-259E5D40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1443-1A04-B54D-B778-4E43DD45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A2BA9-51D9-1943-B3EC-B2CDBB4EF026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30836D-0485-F346-94E9-347AA69E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6BD856-1EE0-8347-BF43-6B0C81DB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7FAF7CE-DC1E-E941-A977-DE410B4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1573-2B96-E64F-B80F-D9014A33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365125"/>
            <a:ext cx="91678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B42-0660-274E-8967-F83BD08B8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9E36E-1467-2F48-AF66-259760CE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E17D3-1B64-1547-A966-62A1220E6385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29DD037-2857-1740-BD34-12A87F64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56C672-3882-9449-8169-54AF4865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CFF021-3CBB-0D42-A2F2-7F261E16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3269BDB-0B55-9045-B34D-63799E4E78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09" y="283939"/>
            <a:ext cx="1303338" cy="14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5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3A4A-48E9-674C-B19A-F9F5BF0B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6" y="365125"/>
            <a:ext cx="92122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FCA-7CC1-5140-9122-994DE901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A8859-2764-C24A-B88E-2A702E94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D6A7B-BA86-9044-B570-FA8BF29D6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2ECF7-7610-3F40-A4BB-3FF7B48EE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381CE-845D-604D-A2FC-0B44B7363A17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E5F6419-D7FE-3A4B-974F-377B23FD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2194A4E-4273-704A-8719-F659228C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4FCA732-D961-CA4E-8CDB-247FE296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983FC0B-CF0F-384E-9E1E-195E01131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09" y="283939"/>
            <a:ext cx="1303338" cy="14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6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90C-895E-9C4E-B3E4-C44F1BB5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88" y="365125"/>
            <a:ext cx="90535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518CC-27BA-B644-BB2C-6059622C6933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132842B-B721-1B4F-A641-F7CC2087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F70FD9-EC42-E949-A871-6230DFCD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6375C7-D032-7D4E-A73D-2206F6F0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FAFF52F-F154-B144-9C95-A4D7886EFA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09" y="283939"/>
            <a:ext cx="1303338" cy="14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BE6AB2-4A5E-7C44-8AA9-282357A45BA7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DF1AF3-2DD5-D64C-9F52-E1044A64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B9E701A-9697-1D45-B339-9A81B616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C59843-5519-D748-8D17-B5F351E9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5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4426-D319-EB4C-8F25-A94BC24A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9555-BDCB-604A-83B2-CD11EECC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ED6BA-2A19-9447-B40E-6DC5E0C97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A4F50-E5CB-E044-97E8-89A170A69D31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2FC0CD1-4AD0-2842-B179-3F9DB4C3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41496D7-129C-914A-8F98-1778EE21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CBE903-3DCD-9144-A329-EA6E98C5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4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B6FE-69A0-714A-A180-9EA6488C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8512A-177A-2243-B742-C222AC433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9DCD5-7C5A-6F4C-95B4-A835FB9CE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E66E8-0912-5946-9AB2-B142694BD5CC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1910D68-B54A-374B-AB53-63D49111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1D4F7E-79A2-1044-ABFF-0E9D3A9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E8D8194-DA72-3242-92B1-DB046DBE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93DFE-867F-1F43-A005-31373ECE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A29F-1A4B-984D-A433-C106A595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4BD48-8080-E846-A942-7B1DBB0CA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388F-4339-7B4E-941A-D95AA6CF01C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847F-E461-A044-B1B0-9B76150E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7915-325B-7C4C-8D2A-6844A6077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6475B-46EC-664C-9ECA-8816A55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9BF4-8BC3-B044-B94F-6373B0B8F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1600200"/>
            <a:ext cx="9899904" cy="2387600"/>
          </a:xfrm>
        </p:spPr>
        <p:txBody>
          <a:bodyPr>
            <a:normAutofit/>
          </a:bodyPr>
          <a:lstStyle/>
          <a:p>
            <a:r>
              <a:rPr lang="en-US" dirty="0"/>
              <a:t>PCIM Update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6454-FA76-AA48-B30B-29B71FDE1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IHE F2F - October 2022</a:t>
            </a:r>
          </a:p>
          <a:p>
            <a:r>
              <a:rPr lang="en-US" dirty="0"/>
              <a:t>Eldon Metz</a:t>
            </a:r>
          </a:p>
        </p:txBody>
      </p:sp>
    </p:spTree>
    <p:extLst>
      <p:ext uri="{BB962C8B-B14F-4D97-AF65-F5344CB8AC3E}">
        <p14:creationId xmlns:p14="http://schemas.microsoft.com/office/powerpoint/2010/main" val="418818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1EF9-A407-6DB1-37B9-0A73538B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PCIM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B132-9B35-AEDD-0130-2A89CDD4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patient and location information stamped on device data increases safety, efficacy and efficiency</a:t>
            </a:r>
          </a:p>
          <a:p>
            <a:r>
              <a:rPr lang="en-US" dirty="0"/>
              <a:t>Clinicians don’t want or have time to search, select patients on all device displays!</a:t>
            </a:r>
          </a:p>
          <a:p>
            <a:r>
              <a:rPr lang="en-US" dirty="0"/>
              <a:t>Many device vendors don’t provide UI implementations for selecting patients</a:t>
            </a:r>
          </a:p>
          <a:p>
            <a:r>
              <a:rPr lang="en-US" dirty="0"/>
              <a:t>Interoperable interfaces facilitate plug and play system participation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9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337-35CD-F64E-9B59-94214F14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PCIM Profile Status – Taking off!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61F1E5-8D0B-73FB-1A64-0CAB4ED86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526642"/>
              </p:ext>
            </p:extLst>
          </p:nvPr>
        </p:nvGraphicFramePr>
        <p:xfrm>
          <a:off x="838200" y="1825625"/>
          <a:ext cx="10515600" cy="4228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49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337-35CD-F64E-9B59-94214F14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PCIM Profile Status –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1B57-7D91-F64E-B818-A58CF2D8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Closing the gaps HIMSS Showcase Demonstration in March 2022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5 vendors (EMR, Infusion Pump, Clinical Communications, RTLS and MDI)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Highlighted value of accurate patient and location information on multiple types of data reported by devices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Demonstrated value of interoperable interfaces by showcasing RTLS scanner and integrated EMR Barcode reporters as well as multiple consumers and managers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Demonstrated value of alarm reports with accurate patient and location information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Demonstrated value of ventilator data with accurate patient and location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6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337-35CD-F64E-9B59-94214F14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PCIM Profile Status – Technical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1B57-7D91-F64E-B818-A58CF2D8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Multiple CPs authored in April 2022 and 5 currently under review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CPs authored by 3 different vendor representatives</a:t>
            </a:r>
          </a:p>
          <a:p>
            <a:pPr lvl="1"/>
            <a:r>
              <a:rPr lang="en-US" dirty="0"/>
              <a:t>Additional CP possibilities actively being identified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Initial </a:t>
            </a:r>
            <a:r>
              <a:rPr lang="en-US" dirty="0" err="1"/>
              <a:t>Connectathon</a:t>
            </a:r>
            <a:r>
              <a:rPr lang="en-US" dirty="0"/>
              <a:t> tests defined and added to Gazelle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5 vendors, 8 systems tested at IHE Global </a:t>
            </a:r>
            <a:r>
              <a:rPr lang="en-US" dirty="0" err="1"/>
              <a:t>Connectathon</a:t>
            </a:r>
            <a:r>
              <a:rPr lang="en-US" dirty="0"/>
              <a:t> in Sept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vice Interoperability 2" id="{2E8AD474-095C-1249-A706-1672DE3DC50C}" vid="{D27CF03F-0574-9F44-98ED-41C4479411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581E705062C4591B0789AEB0AA25E" ma:contentTypeVersion="4" ma:contentTypeDescription="Create a new document." ma:contentTypeScope="" ma:versionID="730bd43fc2b8a4b2f42f992ff973b78e">
  <xsd:schema xmlns:xsd="http://www.w3.org/2001/XMLSchema" xmlns:xs="http://www.w3.org/2001/XMLSchema" xmlns:p="http://schemas.microsoft.com/office/2006/metadata/properties" xmlns:ns2="cb33baef-06f9-45a1-927b-71054c040c99" targetNamespace="http://schemas.microsoft.com/office/2006/metadata/properties" ma:root="true" ma:fieldsID="4442d2d5ac7008d20b2c75680af1d304" ns2:_="">
    <xsd:import namespace="cb33baef-06f9-45a1-927b-71054c040c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3baef-06f9-45a1-927b-71054c040c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BA2655-609D-4C1B-AC8F-98430BD9D5AA}">
  <ds:schemaRefs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cb33baef-06f9-45a1-927b-71054c040c99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D53675F-3C5E-48FB-BF1E-0786F1B2DF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33baef-06f9-45a1-927b-71054c040c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209774-E519-4BF5-8893-45C2B2D15A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240</Words>
  <Application>Microsoft Macintosh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Wingdings</vt:lpstr>
      <vt:lpstr>Office Theme</vt:lpstr>
      <vt:lpstr>PCIM Update </vt:lpstr>
      <vt:lpstr>PCIM - Purpose</vt:lpstr>
      <vt:lpstr>PCIM Profile Status – Taking off!</vt:lpstr>
      <vt:lpstr>PCIM Profile Status – Marketing</vt:lpstr>
      <vt:lpstr>PCIM Profile Status – Technical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PCIM Overview</dc:title>
  <dc:creator>Eldon Metz</dc:creator>
  <cp:lastModifiedBy>Eldon Metz</cp:lastModifiedBy>
  <cp:revision>1</cp:revision>
  <dcterms:created xsi:type="dcterms:W3CDTF">2021-11-16T18:31:11Z</dcterms:created>
  <dcterms:modified xsi:type="dcterms:W3CDTF">2022-10-18T15:06:25Z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0x010100AF8581E705062C4591B0789AEB0AA25E</vt:lpwstr>
  </property>
</Properties>
</file>