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Misfeldt" initials="TM" lastIdx="23" clrIdx="0">
    <p:extLst>
      <p:ext uri="{19B8F6BF-5375-455C-9EA6-DF929625EA0E}">
        <p15:presenceInfo xmlns:p15="http://schemas.microsoft.com/office/powerpoint/2012/main" userId="S::tmisfeldt@innovisionmedical.com::22448296-57fe-4aa9-969f-afd4bf7e9ea1" providerId="AD"/>
      </p:ext>
    </p:extLst>
  </p:cmAuthor>
  <p:cmAuthor id="2" name="Eldon Metz" initials="EM" lastIdx="9" clrIdx="1">
    <p:extLst>
      <p:ext uri="{19B8F6BF-5375-455C-9EA6-DF929625EA0E}">
        <p15:presenceInfo xmlns:p15="http://schemas.microsoft.com/office/powerpoint/2012/main" userId="S::emetz@intensivecareonline.com::0052618b-2d17-47db-b228-268fbf5ef7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CA27-1A9E-7846-8BC0-BAE4B6CE181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8B10-B8C6-764B-9C29-2BB51875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A8B10-B8C6-764B-9C29-2BB518754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C3400B-9BFA-2E45-8259-D99E1A7F61F2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1E47-6CC1-7744-A3F6-BF2C47C18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23EC-7964-B545-B615-5CCA7F26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A431-DD7A-A846-8331-DA8EED7F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D095E3D-69FB-6F47-8595-AC24C6063D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801" y="377032"/>
            <a:ext cx="4780397" cy="14906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FD0F-BBB2-3145-A100-9EA339B3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B464-71A2-8549-819E-79857E6F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5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8420-6FB1-CE44-A0F9-8FE4840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98E52-AE3F-7846-A233-73E10FDD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86998F-450E-004D-8A35-7AB4A70BCCDD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48C8942-33EE-F24B-AF72-B7DF29B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91961D-8FE2-8F45-A73A-549AE805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3B8EA6-F13D-ED4C-81A6-53C8C6C4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429-710A-8646-8495-B1ABF3069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1479-5B13-C442-8DEB-54DF14A10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016F24-BB7B-2945-8AA7-E0AC18C7F1AA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2B119EA-A520-164D-8497-1939C4AB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FE64A93-6F09-E74C-ADF1-F481D313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692DAA-5478-8141-86FB-B0CA1DF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6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E0AED2-4037-1043-8E88-07D5119C3C68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2C4B2-64D1-0E49-B2CA-C3BB7E7B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538" y="365125"/>
            <a:ext cx="9212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AD21-9121-C84B-99CD-0CBD48AC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8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8F216AD-7EC9-754E-AF10-737EBF428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ADC9091-56F3-5B46-A159-6FFB822925C0}"/>
              </a:ext>
            </a:extLst>
          </p:cNvPr>
          <p:cNvSpPr txBox="1">
            <a:spLocks/>
          </p:cNvSpPr>
          <p:nvPr userDrawn="1"/>
        </p:nvSpPr>
        <p:spPr>
          <a:xfrm>
            <a:off x="220717" y="6356350"/>
            <a:ext cx="3720661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 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10F433F6-8C02-2847-A487-5DFAD5762E93}"/>
              </a:ext>
            </a:extLst>
          </p:cNvPr>
          <p:cNvSpPr txBox="1">
            <a:spLocks/>
          </p:cNvSpPr>
          <p:nvPr userDrawn="1"/>
        </p:nvSpPr>
        <p:spPr>
          <a:xfrm>
            <a:off x="9722498" y="6338920"/>
            <a:ext cx="1873092" cy="3825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F3A588A-B06D-6543-A6B0-AFBC31C4EE6E}" type="slidenum">
              <a:rPr lang="en-US" i="1" smtClean="0">
                <a:solidFill>
                  <a:srgbClr val="FFFFFF"/>
                </a:solidFill>
                <a:latin typeface="Georgia"/>
                <a:cs typeface="Georgia"/>
              </a:rPr>
              <a:t>‹#›</a:t>
            </a:fld>
            <a:endParaRPr lang="en-US" i="1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1092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7CE-FC73-184D-8A7C-259E5D40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B1443-1A04-B54D-B778-4E43DD45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A2BA9-51D9-1943-B3EC-B2CDBB4EF026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30836D-0485-F346-94E9-347AA69E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6BD856-1EE0-8347-BF43-6B0C81DB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FAF7CE-DC1E-E941-A977-DE410B46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1573-2B96-E64F-B80F-D9014A33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365125"/>
            <a:ext cx="91678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B42-0660-274E-8967-F83BD08B8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9E36E-1467-2F48-AF66-259760CE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E17D3-1B64-1547-A966-62A1220E6385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29DD037-2857-1740-BD34-12A87F64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56C672-3882-9449-8169-54AF4865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5CFF021-3CBB-0D42-A2F2-7F261E16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3269BDB-0B55-9045-B34D-63799E4E78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3A4A-48E9-674C-B19A-F9F5BF0B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6" y="365125"/>
            <a:ext cx="92122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FFCA-7CC1-5140-9122-994DE901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A8859-2764-C24A-B88E-2A702E94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D6A7B-BA86-9044-B570-FA8BF29D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2ECF7-7610-3F40-A4BB-3FF7B48E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381CE-845D-604D-A2FC-0B44B7363A17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E5F6419-D7FE-3A4B-974F-377B23FD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2194A4E-4273-704A-8719-F659228C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4FCA732-D961-CA4E-8CDB-247FE296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983FC0B-CF0F-384E-9E1E-195E01131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6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90C-895E-9C4E-B3E4-C44F1BB5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288" y="365125"/>
            <a:ext cx="90535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4518CC-27BA-B644-BB2C-6059622C6933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32842B-B721-1B4F-A641-F7CC2087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F70FD9-EC42-E949-A871-6230DFCD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6375C7-D032-7D4E-A73D-2206F6F0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FAFF52F-F154-B144-9C95-A4D7886EF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09" y="283939"/>
            <a:ext cx="1303338" cy="14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BE6AB2-4A5E-7C44-8AA9-282357A45BA7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DF1AF3-2DD5-D64C-9F52-E1044A64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B9E701A-9697-1D45-B339-9A81B61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DC59843-5519-D748-8D17-B5F351E9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5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426-D319-EB4C-8F25-A94BC24A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9555-BDCB-604A-83B2-CD11EECC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ED6BA-2A19-9447-B40E-6DC5E0C9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A4F50-E5CB-E044-97E8-89A170A69D31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2FC0CD1-4AD0-2842-B179-3F9DB4C3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41496D7-129C-914A-8F98-1778EE21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CBE903-3DCD-9144-A329-EA6E98C5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4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B6FE-69A0-714A-A180-9EA6488C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8512A-177A-2243-B742-C222AC43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DCD5-7C5A-6F4C-95B4-A835FB9CE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E66E8-0912-5946-9AB2-B142694BD5CC}"/>
              </a:ext>
            </a:extLst>
          </p:cNvPr>
          <p:cNvSpPr/>
          <p:nvPr userDrawn="1"/>
        </p:nvSpPr>
        <p:spPr>
          <a:xfrm>
            <a:off x="0" y="6190593"/>
            <a:ext cx="12192000" cy="66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1910D68-B54A-374B-AB53-63D4911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0717" y="6356350"/>
            <a:ext cx="3720661" cy="36512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©</a:t>
            </a:r>
            <a:r>
              <a:rPr lang="is-IS" i="1" dirty="0">
                <a:solidFill>
                  <a:srgbClr val="FFFFFF"/>
                </a:solidFill>
                <a:latin typeface="Georgia"/>
                <a:cs typeface="Georgia"/>
              </a:rPr>
              <a:t>2021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i="1" dirty="0" err="1">
                <a:solidFill>
                  <a:srgbClr val="FFFFFF"/>
                </a:solidFill>
                <a:latin typeface="Georgia"/>
                <a:cs typeface="Georgia"/>
              </a:rPr>
              <a:t>InnoVision</a:t>
            </a:r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 Medical Technologies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1D4F7E-79A2-1044-ABFF-0E9D3A9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i="1" dirty="0">
                <a:solidFill>
                  <a:srgbClr val="FFFFFF"/>
                </a:solidFill>
                <a:latin typeface="Georgia"/>
                <a:cs typeface="Georgia"/>
              </a:rPr>
              <a:t>Confidential &amp; Proprietary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E8D8194-DA72-3242-92B1-DB046DBE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316475B-46EC-664C-9ECA-8816A55565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93DFE-867F-1F43-A005-31373ECE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29F-1A4B-984D-A433-C106A595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4BD48-8080-E846-A942-7B1DBB0CA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388F-4339-7B4E-941A-D95AA6CF01C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847F-E461-A044-B1B0-9B76150E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7915-325B-7C4C-8D2A-6844A6077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6475B-46EC-664C-9ECA-8816A55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BF4-8BC3-B044-B94F-6373B0B8F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1122363"/>
            <a:ext cx="9899904" cy="2387600"/>
          </a:xfrm>
        </p:spPr>
        <p:txBody>
          <a:bodyPr/>
          <a:lstStyle/>
          <a:p>
            <a:r>
              <a:rPr lang="en-US" dirty="0"/>
              <a:t>PCIM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76454-FA76-AA48-B30B-29B71FDE1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8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A337-35CD-F64E-9B59-94214F14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1B57-7D91-F64E-B818-A58CF2D8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PCIM Consumer</a:t>
            </a:r>
          </a:p>
          <a:p>
            <a:pPr lvl="1"/>
            <a:r>
              <a:rPr lang="en-US" dirty="0"/>
              <a:t>Interested in knowing device – patient – location – (order ?) associations</a:t>
            </a:r>
          </a:p>
          <a:p>
            <a:r>
              <a:rPr lang="en-US" dirty="0"/>
              <a:t>PCIM Manager</a:t>
            </a:r>
          </a:p>
          <a:p>
            <a:pPr lvl="1"/>
            <a:r>
              <a:rPr lang="en-US" dirty="0"/>
              <a:t>Maintains master list (database) of associations</a:t>
            </a:r>
          </a:p>
          <a:p>
            <a:r>
              <a:rPr lang="en-US" dirty="0"/>
              <a:t>PCIM Reporter</a:t>
            </a:r>
          </a:p>
          <a:p>
            <a:pPr lvl="1"/>
            <a:r>
              <a:rPr lang="en-US" dirty="0"/>
              <a:t>Reports an association event to the manager</a:t>
            </a:r>
          </a:p>
          <a:p>
            <a:pPr lvl="1"/>
            <a:r>
              <a:rPr lang="en-US" dirty="0"/>
              <a:t>Reports a disassociation event to the manager</a:t>
            </a:r>
          </a:p>
        </p:txBody>
      </p:sp>
    </p:spTree>
    <p:extLst>
      <p:ext uri="{BB962C8B-B14F-4D97-AF65-F5344CB8AC3E}">
        <p14:creationId xmlns:p14="http://schemas.microsoft.com/office/powerpoint/2010/main" val="157079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5FFA-B6DE-8C45-8D19-87104D7F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72D8-7586-9F4E-87CC-BDEA0DF8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PCIM Consumer</a:t>
            </a:r>
          </a:p>
          <a:p>
            <a:pPr lvl="1"/>
            <a:r>
              <a:rPr lang="en-US" dirty="0"/>
              <a:t>Medical device (Ventilator, Infusion Pump, Patient Monitor, Dialysis Machine, …)</a:t>
            </a:r>
          </a:p>
          <a:p>
            <a:pPr lvl="1"/>
            <a:r>
              <a:rPr lang="en-US" dirty="0"/>
              <a:t>Clinical applications that needs this information</a:t>
            </a:r>
          </a:p>
          <a:p>
            <a:r>
              <a:rPr lang="en-US" dirty="0"/>
              <a:t>PCIM Reporter</a:t>
            </a:r>
          </a:p>
          <a:p>
            <a:pPr lvl="1"/>
            <a:r>
              <a:rPr lang="en-US" dirty="0"/>
              <a:t>EMR </a:t>
            </a:r>
          </a:p>
          <a:p>
            <a:pPr lvl="1"/>
            <a:r>
              <a:rPr lang="en-US" dirty="0"/>
              <a:t>Custom software application (desktop, tablet, phone)</a:t>
            </a:r>
          </a:p>
          <a:p>
            <a:pPr lvl="1"/>
            <a:r>
              <a:rPr lang="en-US" dirty="0"/>
              <a:t>Dedicated hardware device in the room</a:t>
            </a:r>
          </a:p>
          <a:p>
            <a:pPr lvl="1"/>
            <a:r>
              <a:rPr lang="en-US" dirty="0"/>
              <a:t>RTLS system with no user interface</a:t>
            </a:r>
          </a:p>
          <a:p>
            <a:r>
              <a:rPr lang="en-US" dirty="0"/>
              <a:t>PCIM Manager</a:t>
            </a:r>
          </a:p>
          <a:p>
            <a:pPr lvl="1"/>
            <a:r>
              <a:rPr lang="en-US" dirty="0"/>
              <a:t>EMR</a:t>
            </a:r>
          </a:p>
          <a:p>
            <a:pPr lvl="1"/>
            <a:r>
              <a:rPr lang="en-US" dirty="0"/>
              <a:t>Cloud-based</a:t>
            </a:r>
          </a:p>
          <a:p>
            <a:pPr lvl="1"/>
            <a:r>
              <a:rPr lang="en-US" dirty="0"/>
              <a:t>Dedicated third-party product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2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5FFA-B6DE-8C45-8D19-87104D7F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72D8-7586-9F4E-87CC-BDEA0DF8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vendor will typically implement all three roles in reality</a:t>
            </a:r>
          </a:p>
          <a:p>
            <a:r>
              <a:rPr lang="en-US" dirty="0"/>
              <a:t>We currently implement all three roles</a:t>
            </a:r>
          </a:p>
          <a:p>
            <a:pPr lvl="1"/>
            <a:r>
              <a:rPr lang="en-US" dirty="0"/>
              <a:t>C++ Library / Gateway is a consumer</a:t>
            </a:r>
          </a:p>
          <a:p>
            <a:pPr lvl="1"/>
            <a:r>
              <a:rPr lang="en-US" dirty="0"/>
              <a:t>Java Platform/Dashboard is a Manager and Reporter</a:t>
            </a:r>
          </a:p>
          <a:p>
            <a:r>
              <a:rPr lang="en-US" dirty="0"/>
              <a:t>Interoperable, hospital system chooses manager and reporters of their choice based on features, IT capabilities and budget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c EMR Software EHR and Practice Management Software">
            <a:extLst>
              <a:ext uri="{FF2B5EF4-FFF2-40B4-BE49-F238E27FC236}">
                <a16:creationId xmlns:a16="http://schemas.microsoft.com/office/drawing/2014/main" id="{BEAE2676-6915-464B-BAE3-838A1315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1" y="1931763"/>
            <a:ext cx="3539451" cy="19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B171D-3AE6-AF40-BC5A-0CD5B29E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scanner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384A-E8A3-E549-ACAF-CA8B7D0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84" y="3428999"/>
            <a:ext cx="705292" cy="98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4BBD0-6732-CF47-851A-1903789A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64" y="259717"/>
            <a:ext cx="1168377" cy="1672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90DA2-2F80-4E4A-A1DC-D1198C15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98943" y="903069"/>
            <a:ext cx="1785973" cy="181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95AF2-E0B2-A94B-8A0C-9BE12B50D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052" y="3047771"/>
            <a:ext cx="2031784" cy="192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CE96A-4632-9843-8E8A-E0C51585E2CD}"/>
              </a:ext>
            </a:extLst>
          </p:cNvPr>
          <p:cNvSpPr txBox="1"/>
          <p:nvPr/>
        </p:nvSpPr>
        <p:spPr>
          <a:xfrm>
            <a:off x="8709409" y="4973417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BDD71-143A-9E4A-87A3-98FB92F1A375}"/>
              </a:ext>
            </a:extLst>
          </p:cNvPr>
          <p:cNvSpPr txBox="1"/>
          <p:nvPr/>
        </p:nvSpPr>
        <p:spPr>
          <a:xfrm>
            <a:off x="9954127" y="2725116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5FFA1-278C-154C-AA7A-E1F37C3CFD94}"/>
              </a:ext>
            </a:extLst>
          </p:cNvPr>
          <p:cNvSpPr txBox="1"/>
          <p:nvPr/>
        </p:nvSpPr>
        <p:spPr>
          <a:xfrm>
            <a:off x="7805407" y="196723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72587-22A2-074D-9351-96137610C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8" y="1948139"/>
            <a:ext cx="1993900" cy="168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25334-726D-F643-A8E0-DCACFA63A23C}"/>
              </a:ext>
            </a:extLst>
          </p:cNvPr>
          <p:cNvSpPr txBox="1"/>
          <p:nvPr/>
        </p:nvSpPr>
        <p:spPr>
          <a:xfrm>
            <a:off x="6183086" y="40360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01E5C-5261-2A44-BB64-064159BB4CA0}"/>
              </a:ext>
            </a:extLst>
          </p:cNvPr>
          <p:cNvSpPr txBox="1"/>
          <p:nvPr/>
        </p:nvSpPr>
        <p:spPr>
          <a:xfrm>
            <a:off x="1583872" y="4049073"/>
            <a:ext cx="18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EMR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72C34-B7A7-9B40-A3E6-B01FF1DC1510}"/>
              </a:ext>
            </a:extLst>
          </p:cNvPr>
          <p:cNvSpPr txBox="1"/>
          <p:nvPr/>
        </p:nvSpPr>
        <p:spPr>
          <a:xfrm>
            <a:off x="391886" y="1690688"/>
            <a:ext cx="4715691" cy="39132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8D91D-6DB6-094E-ABA1-97561D134EFD}"/>
              </a:ext>
            </a:extLst>
          </p:cNvPr>
          <p:cNvSpPr txBox="1"/>
          <p:nvPr/>
        </p:nvSpPr>
        <p:spPr>
          <a:xfrm>
            <a:off x="1448156" y="5681726"/>
            <a:ext cx="260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Manager / Reporter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FA161A-9C1B-B34F-AE1D-7C7F603A7C6C}"/>
              </a:ext>
            </a:extLst>
          </p:cNvPr>
          <p:cNvSpPr txBox="1"/>
          <p:nvPr/>
        </p:nvSpPr>
        <p:spPr>
          <a:xfrm>
            <a:off x="7967510" y="5603966"/>
            <a:ext cx="232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Consumers (IML)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05CD1-90C1-6149-960E-3766D9568781}"/>
              </a:ext>
            </a:extLst>
          </p:cNvPr>
          <p:cNvSpPr txBox="1"/>
          <p:nvPr/>
        </p:nvSpPr>
        <p:spPr>
          <a:xfrm>
            <a:off x="5636728" y="135794"/>
            <a:ext cx="6240533" cy="546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05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pic EMR Software EHR and Practice Management Software">
            <a:extLst>
              <a:ext uri="{FF2B5EF4-FFF2-40B4-BE49-F238E27FC236}">
                <a16:creationId xmlns:a16="http://schemas.microsoft.com/office/drawing/2014/main" id="{BEAE2676-6915-464B-BAE3-838A1315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1" y="1931763"/>
            <a:ext cx="3539451" cy="199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B171D-3AE6-AF40-BC5A-0CD5B29E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scanner </a:t>
            </a:r>
            <a:br>
              <a:rPr lang="en-US" dirty="0"/>
            </a:br>
            <a:r>
              <a:rPr lang="en-US" dirty="0"/>
              <a:t>with RTLS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384A-E8A3-E549-ACAF-CA8B7D0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584" y="3428999"/>
            <a:ext cx="705292" cy="98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4BBD0-6732-CF47-851A-1903789A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64" y="259717"/>
            <a:ext cx="1168377" cy="1672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90DA2-2F80-4E4A-A1DC-D1198C15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98943" y="903069"/>
            <a:ext cx="1785973" cy="181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95AF2-E0B2-A94B-8A0C-9BE12B50D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052" y="3047771"/>
            <a:ext cx="2031784" cy="192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CE96A-4632-9843-8E8A-E0C51585E2CD}"/>
              </a:ext>
            </a:extLst>
          </p:cNvPr>
          <p:cNvSpPr txBox="1"/>
          <p:nvPr/>
        </p:nvSpPr>
        <p:spPr>
          <a:xfrm>
            <a:off x="8709409" y="4973417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BDD71-143A-9E4A-87A3-98FB92F1A375}"/>
              </a:ext>
            </a:extLst>
          </p:cNvPr>
          <p:cNvSpPr txBox="1"/>
          <p:nvPr/>
        </p:nvSpPr>
        <p:spPr>
          <a:xfrm>
            <a:off x="9954127" y="2725116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5FFA1-278C-154C-AA7A-E1F37C3CFD94}"/>
              </a:ext>
            </a:extLst>
          </p:cNvPr>
          <p:cNvSpPr txBox="1"/>
          <p:nvPr/>
        </p:nvSpPr>
        <p:spPr>
          <a:xfrm>
            <a:off x="7805407" y="196723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72587-22A2-074D-9351-96137610C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8" y="1948139"/>
            <a:ext cx="1993900" cy="168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25334-726D-F643-A8E0-DCACFA63A23C}"/>
              </a:ext>
            </a:extLst>
          </p:cNvPr>
          <p:cNvSpPr txBox="1"/>
          <p:nvPr/>
        </p:nvSpPr>
        <p:spPr>
          <a:xfrm>
            <a:off x="6183086" y="40360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01E5C-5261-2A44-BB64-064159BB4CA0}"/>
              </a:ext>
            </a:extLst>
          </p:cNvPr>
          <p:cNvSpPr txBox="1"/>
          <p:nvPr/>
        </p:nvSpPr>
        <p:spPr>
          <a:xfrm>
            <a:off x="1583872" y="4049073"/>
            <a:ext cx="18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EMR with Scanner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8D91D-6DB6-094E-ABA1-97561D134EFD}"/>
              </a:ext>
            </a:extLst>
          </p:cNvPr>
          <p:cNvSpPr txBox="1"/>
          <p:nvPr/>
        </p:nvSpPr>
        <p:spPr>
          <a:xfrm>
            <a:off x="884604" y="4698818"/>
            <a:ext cx="375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Manager / Reporter / Consumer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FA161A-9C1B-B34F-AE1D-7C7F603A7C6C}"/>
              </a:ext>
            </a:extLst>
          </p:cNvPr>
          <p:cNvSpPr txBox="1"/>
          <p:nvPr/>
        </p:nvSpPr>
        <p:spPr>
          <a:xfrm>
            <a:off x="7967510" y="5603966"/>
            <a:ext cx="232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Consumers (IML)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05CD1-90C1-6149-960E-3766D9568781}"/>
              </a:ext>
            </a:extLst>
          </p:cNvPr>
          <p:cNvSpPr txBox="1"/>
          <p:nvPr/>
        </p:nvSpPr>
        <p:spPr>
          <a:xfrm>
            <a:off x="5636728" y="135794"/>
            <a:ext cx="6240533" cy="546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736EB-56BD-174A-913E-5659CD98B767}"/>
              </a:ext>
            </a:extLst>
          </p:cNvPr>
          <p:cNvSpPr txBox="1"/>
          <p:nvPr/>
        </p:nvSpPr>
        <p:spPr>
          <a:xfrm>
            <a:off x="481093" y="1920848"/>
            <a:ext cx="4564334" cy="27836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97867-3319-8841-8DD5-AFE5D9872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636" y="5134855"/>
            <a:ext cx="1163619" cy="692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7849E-3FC0-1A47-BED5-D1250D5C5FC8}"/>
              </a:ext>
            </a:extLst>
          </p:cNvPr>
          <p:cNvSpPr txBox="1"/>
          <p:nvPr/>
        </p:nvSpPr>
        <p:spPr>
          <a:xfrm>
            <a:off x="3243029" y="5325934"/>
            <a:ext cx="132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RTLS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09C28-2D0F-1047-B3C6-0B829979CD90}"/>
              </a:ext>
            </a:extLst>
          </p:cNvPr>
          <p:cNvSpPr txBox="1"/>
          <p:nvPr/>
        </p:nvSpPr>
        <p:spPr>
          <a:xfrm>
            <a:off x="1837083" y="5837320"/>
            <a:ext cx="15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Reporter</a:t>
            </a:r>
          </a:p>
        </p:txBody>
      </p:sp>
    </p:spTree>
    <p:extLst>
      <p:ext uri="{BB962C8B-B14F-4D97-AF65-F5344CB8AC3E}">
        <p14:creationId xmlns:p14="http://schemas.microsoft.com/office/powerpoint/2010/main" val="141437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C29E55-14D6-804E-A3FC-B1F2E8E3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2" y="2561503"/>
            <a:ext cx="3931615" cy="1168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B171D-3AE6-AF40-BC5A-0CD5B29E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Cloud-based, scanner</a:t>
            </a:r>
            <a:br>
              <a:rPr lang="en-US" dirty="0"/>
            </a:br>
            <a:r>
              <a:rPr lang="en-US" dirty="0"/>
              <a:t>with RTLS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1384A-E8A3-E549-ACAF-CA8B7D08C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99" y="3365178"/>
            <a:ext cx="705292" cy="98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84BBD0-6732-CF47-851A-1903789A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64" y="259717"/>
            <a:ext cx="1168377" cy="1672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90DA2-2F80-4E4A-A1DC-D1198C15D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498943" y="903069"/>
            <a:ext cx="1785973" cy="1812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895AF2-E0B2-A94B-8A0C-9BE12B50D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1052" y="3047771"/>
            <a:ext cx="2031784" cy="192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CE96A-4632-9843-8E8A-E0C51585E2CD}"/>
              </a:ext>
            </a:extLst>
          </p:cNvPr>
          <p:cNvSpPr txBox="1"/>
          <p:nvPr/>
        </p:nvSpPr>
        <p:spPr>
          <a:xfrm>
            <a:off x="8709409" y="4973417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BDD71-143A-9E4A-87A3-98FB92F1A375}"/>
              </a:ext>
            </a:extLst>
          </p:cNvPr>
          <p:cNvSpPr txBox="1"/>
          <p:nvPr/>
        </p:nvSpPr>
        <p:spPr>
          <a:xfrm>
            <a:off x="9954127" y="2725116"/>
            <a:ext cx="6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5FFA1-278C-154C-AA7A-E1F37C3CFD94}"/>
              </a:ext>
            </a:extLst>
          </p:cNvPr>
          <p:cNvSpPr txBox="1"/>
          <p:nvPr/>
        </p:nvSpPr>
        <p:spPr>
          <a:xfrm>
            <a:off x="7805407" y="196723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72587-22A2-074D-9351-96137610C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8" y="1948139"/>
            <a:ext cx="1993900" cy="168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25334-726D-F643-A8E0-DCACFA63A23C}"/>
              </a:ext>
            </a:extLst>
          </p:cNvPr>
          <p:cNvSpPr txBox="1"/>
          <p:nvPr/>
        </p:nvSpPr>
        <p:spPr>
          <a:xfrm>
            <a:off x="6183086" y="40360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01E5C-5261-2A44-BB64-064159BB4CA0}"/>
              </a:ext>
            </a:extLst>
          </p:cNvPr>
          <p:cNvSpPr txBox="1"/>
          <p:nvPr/>
        </p:nvSpPr>
        <p:spPr>
          <a:xfrm>
            <a:off x="1583872" y="4049073"/>
            <a:ext cx="18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with Scanner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88D91D-6DB6-094E-ABA1-97561D134EFD}"/>
              </a:ext>
            </a:extLst>
          </p:cNvPr>
          <p:cNvSpPr txBox="1"/>
          <p:nvPr/>
        </p:nvSpPr>
        <p:spPr>
          <a:xfrm>
            <a:off x="1106024" y="4623469"/>
            <a:ext cx="260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Manager / Reporter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FA161A-9C1B-B34F-AE1D-7C7F603A7C6C}"/>
              </a:ext>
            </a:extLst>
          </p:cNvPr>
          <p:cNvSpPr txBox="1"/>
          <p:nvPr/>
        </p:nvSpPr>
        <p:spPr>
          <a:xfrm>
            <a:off x="7967510" y="5603966"/>
            <a:ext cx="232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Consumers (IML)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805CD1-90C1-6149-960E-3766D9568781}"/>
              </a:ext>
            </a:extLst>
          </p:cNvPr>
          <p:cNvSpPr txBox="1"/>
          <p:nvPr/>
        </p:nvSpPr>
        <p:spPr>
          <a:xfrm>
            <a:off x="5416430" y="202518"/>
            <a:ext cx="6240533" cy="54681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5736EB-56BD-174A-913E-5659CD98B767}"/>
              </a:ext>
            </a:extLst>
          </p:cNvPr>
          <p:cNvSpPr txBox="1"/>
          <p:nvPr/>
        </p:nvSpPr>
        <p:spPr>
          <a:xfrm>
            <a:off x="288235" y="2023821"/>
            <a:ext cx="4570946" cy="2599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97867-3319-8841-8DD5-AFE5D9872A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636" y="5134855"/>
            <a:ext cx="1163619" cy="692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7849E-3FC0-1A47-BED5-D1250D5C5FC8}"/>
              </a:ext>
            </a:extLst>
          </p:cNvPr>
          <p:cNvSpPr txBox="1"/>
          <p:nvPr/>
        </p:nvSpPr>
        <p:spPr>
          <a:xfrm>
            <a:off x="3243029" y="5325934"/>
            <a:ext cx="132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RTLS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09C28-2D0F-1047-B3C6-0B829979CD90}"/>
              </a:ext>
            </a:extLst>
          </p:cNvPr>
          <p:cNvSpPr txBox="1"/>
          <p:nvPr/>
        </p:nvSpPr>
        <p:spPr>
          <a:xfrm>
            <a:off x="1837083" y="5837320"/>
            <a:ext cx="15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PCIM Reporter</a:t>
            </a:r>
          </a:p>
        </p:txBody>
      </p:sp>
    </p:spTree>
    <p:extLst>
      <p:ext uri="{BB962C8B-B14F-4D97-AF65-F5344CB8AC3E}">
        <p14:creationId xmlns:p14="http://schemas.microsoft.com/office/powerpoint/2010/main" val="409953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vice Interoperability 2" id="{2E8AD474-095C-1249-A706-1672DE3DC50C}" vid="{D27CF03F-0574-9F44-98ED-41C447941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581E705062C4591B0789AEB0AA25E" ma:contentTypeVersion="4" ma:contentTypeDescription="Create a new document." ma:contentTypeScope="" ma:versionID="730bd43fc2b8a4b2f42f992ff973b78e">
  <xsd:schema xmlns:xsd="http://www.w3.org/2001/XMLSchema" xmlns:xs="http://www.w3.org/2001/XMLSchema" xmlns:p="http://schemas.microsoft.com/office/2006/metadata/properties" xmlns:ns2="cb33baef-06f9-45a1-927b-71054c040c99" targetNamespace="http://schemas.microsoft.com/office/2006/metadata/properties" ma:root="true" ma:fieldsID="4442d2d5ac7008d20b2c75680af1d304" ns2:_="">
    <xsd:import namespace="cb33baef-06f9-45a1-927b-71054c040c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3baef-06f9-45a1-927b-71054c040c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3675F-3C5E-48FB-BF1E-0786F1B2DF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33baef-06f9-45a1-927b-71054c040c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BA2655-609D-4C1B-AC8F-98430BD9D5AA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b33baef-06f9-45a1-927b-71054c040c9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209774-E519-4BF5-8893-45C2B2D15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228</Words>
  <Application>Microsoft Macintosh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Office Theme</vt:lpstr>
      <vt:lpstr>PCIM Overview</vt:lpstr>
      <vt:lpstr>Actors</vt:lpstr>
      <vt:lpstr>Examples of Actors</vt:lpstr>
      <vt:lpstr>Notes</vt:lpstr>
      <vt:lpstr>EMR scanner</vt:lpstr>
      <vt:lpstr>EMR scanner  with RTLS </vt:lpstr>
      <vt:lpstr>Cloud-based, scanner with RTLS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PCIM Overview</dc:title>
  <dc:creator>Eldon Metz</dc:creator>
  <cp:lastModifiedBy>Eldon Metz</cp:lastModifiedBy>
  <cp:revision>1</cp:revision>
  <dcterms:created xsi:type="dcterms:W3CDTF">2021-11-16T18:31:11Z</dcterms:created>
  <dcterms:modified xsi:type="dcterms:W3CDTF">2021-11-16T19:03:27Z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0x010100AF8581E705062C4591B0789AEB0AA25E</vt:lpwstr>
  </property>
</Properties>
</file>