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58">
            <a:extLst>
              <a:ext uri="{FF2B5EF4-FFF2-40B4-BE49-F238E27FC236}">
                <a16:creationId xmlns:a16="http://schemas.microsoft.com/office/drawing/2014/main" id="{5424278F-9BD0-CC1A-4807-3D2BBD9BF7E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600200" y="2228850"/>
            <a:ext cx="5943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Text Box 160">
            <a:extLst>
              <a:ext uri="{FF2B5EF4-FFF2-40B4-BE49-F238E27FC236}">
                <a16:creationId xmlns:a16="http://schemas.microsoft.com/office/drawing/2014/main" id="{6ECF1877-1E84-573A-55D9-9952A77A2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082" y="2455918"/>
            <a:ext cx="992505" cy="7410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Association Reporter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Line 161">
            <a:extLst>
              <a:ext uri="{FF2B5EF4-FFF2-40B4-BE49-F238E27FC236}">
                <a16:creationId xmlns:a16="http://schemas.microsoft.com/office/drawing/2014/main" id="{2BA1879F-A7B7-ED7C-D9A4-D93B38B17F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80435" y="2990215"/>
            <a:ext cx="635" cy="128016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Box 162">
            <a:extLst>
              <a:ext uri="{FF2B5EF4-FFF2-40B4-BE49-F238E27FC236}">
                <a16:creationId xmlns:a16="http://schemas.microsoft.com/office/drawing/2014/main" id="{68798B86-1D43-32A8-3575-80D3D904A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755" y="2967355"/>
            <a:ext cx="1221105" cy="38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Association Report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fr-FR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Line 163">
            <a:extLst>
              <a:ext uri="{FF2B5EF4-FFF2-40B4-BE49-F238E27FC236}">
                <a16:creationId xmlns:a16="http://schemas.microsoft.com/office/drawing/2014/main" id="{3F715DAB-A1AB-4F7F-9F56-71242B664E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89600" y="2967355"/>
            <a:ext cx="635" cy="123063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441AF9B-20E5-10BF-63C9-940BA4CAC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680" y="3148330"/>
            <a:ext cx="169545" cy="853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4B6826-950A-E101-28F6-1BAADCC0A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3148330"/>
            <a:ext cx="203835" cy="8680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0" name="Line 166">
            <a:extLst>
              <a:ext uri="{FF2B5EF4-FFF2-40B4-BE49-F238E27FC236}">
                <a16:creationId xmlns:a16="http://schemas.microsoft.com/office/drawing/2014/main" id="{3556CDFE-5239-8F98-C751-33F9118A4E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89655" y="3331210"/>
            <a:ext cx="200787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167">
            <a:extLst>
              <a:ext uri="{FF2B5EF4-FFF2-40B4-BE49-F238E27FC236}">
                <a16:creationId xmlns:a16="http://schemas.microsoft.com/office/drawing/2014/main" id="{5F39F913-66A1-7124-686D-3E554751F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2418080"/>
            <a:ext cx="1049655" cy="4203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Association Manager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Line 168">
            <a:extLst>
              <a:ext uri="{FF2B5EF4-FFF2-40B4-BE49-F238E27FC236}">
                <a16:creationId xmlns:a16="http://schemas.microsoft.com/office/drawing/2014/main" id="{C431B852-8520-89AC-E988-5241001C82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89655" y="3838575"/>
            <a:ext cx="200787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169">
            <a:extLst>
              <a:ext uri="{FF2B5EF4-FFF2-40B4-BE49-F238E27FC236}">
                <a16:creationId xmlns:a16="http://schemas.microsoft.com/office/drawing/2014/main" id="{EBBEBFE3-6C28-3A7C-0D0A-E14383C16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755" y="3489304"/>
            <a:ext cx="1269365" cy="38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 Acknowledgement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95658"/>
      </p:ext>
    </p:extLst>
  </p:cSld>
  <p:clrMapOvr>
    <a:masterClrMapping/>
  </p:clrMapOvr>
</p:sld>
</file>

<file path=ppt/theme/theme1.xml><?xml version="1.0" encoding="utf-8"?>
<a:theme xmlns:a="http://schemas.openxmlformats.org/drawingml/2006/main" name="MJ_Standard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J_StandardSize" id="{6FF10F91-DD91-4F88-B510-CCA377D9A204}" vid="{4DC07DB8-A12D-4A87-9790-7D48CEE214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</TotalTime>
  <Words>12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MJ_StandardSize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2023-02-10T17:09:47Z</dcterms:created>
  <dcterms:modified xsi:type="dcterms:W3CDTF">2023-02-10T17:15:28Z</dcterms:modified>
</cp:coreProperties>
</file>