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55">
            <a:extLst>
              <a:ext uri="{FF2B5EF4-FFF2-40B4-BE49-F238E27FC236}">
                <a16:creationId xmlns:a16="http://schemas.microsoft.com/office/drawing/2014/main" id="{D80F9780-4763-4EB4-D533-384A24AA07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00200" y="2228850"/>
            <a:ext cx="5943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256">
            <a:extLst>
              <a:ext uri="{FF2B5EF4-FFF2-40B4-BE49-F238E27FC236}">
                <a16:creationId xmlns:a16="http://schemas.microsoft.com/office/drawing/2014/main" id="{F89D5EFC-B16F-4316-E5A9-5375965C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445" y="2324100"/>
            <a:ext cx="1113790" cy="678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Consumer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5" name="Line 257">
            <a:extLst>
              <a:ext uri="{FF2B5EF4-FFF2-40B4-BE49-F238E27FC236}">
                <a16:creationId xmlns:a16="http://schemas.microsoft.com/office/drawing/2014/main" id="{A359E44C-EEC5-013B-8ADE-BDE460A1A8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80435" y="2948940"/>
            <a:ext cx="635" cy="128016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58">
            <a:extLst>
              <a:ext uri="{FF2B5EF4-FFF2-40B4-BE49-F238E27FC236}">
                <a16:creationId xmlns:a16="http://schemas.microsoft.com/office/drawing/2014/main" id="{B9D2B26B-1D55-B928-090C-D2AB9809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060" y="2959100"/>
            <a:ext cx="1326515" cy="474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Request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7" name="Line 259">
            <a:extLst>
              <a:ext uri="{FF2B5EF4-FFF2-40B4-BE49-F238E27FC236}">
                <a16:creationId xmlns:a16="http://schemas.microsoft.com/office/drawing/2014/main" id="{A377A3BA-4AEB-398F-A1F0-09242CF32B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7855" y="2967355"/>
            <a:ext cx="0" cy="128016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B36BFF4-F20C-FED7-62F0-C9469D38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390" y="3148330"/>
            <a:ext cx="203835" cy="853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B7EB59-53EC-ED9A-284C-A330AB70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148330"/>
            <a:ext cx="203835" cy="8680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0" name="Line 262">
            <a:extLst>
              <a:ext uri="{FF2B5EF4-FFF2-40B4-BE49-F238E27FC236}">
                <a16:creationId xmlns:a16="http://schemas.microsoft.com/office/drawing/2014/main" id="{A988A932-C1AD-2875-6DDD-E03FB3E2F1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9655" y="3331210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63">
            <a:extLst>
              <a:ext uri="{FF2B5EF4-FFF2-40B4-BE49-F238E27FC236}">
                <a16:creationId xmlns:a16="http://schemas.microsoft.com/office/drawing/2014/main" id="{5C1097CE-CD74-60A9-6909-6C186A865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790" y="2319020"/>
            <a:ext cx="1020445" cy="6781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2" name="Line 264">
            <a:extLst>
              <a:ext uri="{FF2B5EF4-FFF2-40B4-BE49-F238E27FC236}">
                <a16:creationId xmlns:a16="http://schemas.microsoft.com/office/drawing/2014/main" id="{A8D4A96D-0F4C-AD43-B0C3-B3C91B37607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9655" y="3838575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65">
            <a:extLst>
              <a:ext uri="{FF2B5EF4-FFF2-40B4-BE49-F238E27FC236}">
                <a16:creationId xmlns:a16="http://schemas.microsoft.com/office/drawing/2014/main" id="{4ACEA289-B02A-6AA2-A081-DD3AF1DE9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255" y="3478530"/>
            <a:ext cx="1339215" cy="495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Response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47941162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2023-02-10T21:02:03Z</dcterms:created>
  <dcterms:modified xsi:type="dcterms:W3CDTF">2023-02-10T21:05:53Z</dcterms:modified>
</cp:coreProperties>
</file>