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notesMasterIdLst>
    <p:notesMasterId r:id="rId30"/>
  </p:notesMasterIdLst>
  <p:sldIdLst>
    <p:sldId id="256" r:id="rId4"/>
    <p:sldId id="257" r:id="rId5"/>
    <p:sldId id="271" r:id="rId6"/>
    <p:sldId id="272" r:id="rId7"/>
    <p:sldId id="258" r:id="rId8"/>
    <p:sldId id="261" r:id="rId9"/>
    <p:sldId id="269" r:id="rId10"/>
    <p:sldId id="263" r:id="rId11"/>
    <p:sldId id="270" r:id="rId12"/>
    <p:sldId id="260" r:id="rId13"/>
    <p:sldId id="273" r:id="rId14"/>
    <p:sldId id="522" r:id="rId15"/>
    <p:sldId id="494" r:id="rId16"/>
    <p:sldId id="495" r:id="rId17"/>
    <p:sldId id="496" r:id="rId18"/>
    <p:sldId id="523" r:id="rId19"/>
    <p:sldId id="524" r:id="rId20"/>
    <p:sldId id="525" r:id="rId21"/>
    <p:sldId id="526" r:id="rId22"/>
    <p:sldId id="527" r:id="rId23"/>
    <p:sldId id="528" r:id="rId24"/>
    <p:sldId id="529" r:id="rId25"/>
    <p:sldId id="264" r:id="rId26"/>
    <p:sldId id="265" r:id="rId27"/>
    <p:sldId id="262"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2C30"/>
    <a:srgbClr val="AA191F"/>
    <a:srgbClr val="E02428"/>
    <a:srgbClr val="ED6F72"/>
    <a:srgbClr val="E9676A"/>
    <a:srgbClr val="DFDFDF"/>
    <a:srgbClr val="580C10"/>
    <a:srgbClr val="A2161D"/>
    <a:srgbClr val="C81B22"/>
    <a:srgbClr val="911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5464" autoAdjust="0"/>
  </p:normalViewPr>
  <p:slideViewPr>
    <p:cSldViewPr snapToGrid="0">
      <p:cViewPr varScale="1">
        <p:scale>
          <a:sx n="70" d="100"/>
          <a:sy n="70" d="100"/>
        </p:scale>
        <p:origin x="1094"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810F-818C-469C-A344-B1B611D87E0A}"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451C5-8980-43B2-9771-86E5F8C0B41F}" type="slidenum">
              <a:rPr lang="en-US" smtClean="0"/>
              <a:t>‹#›</a:t>
            </a:fld>
            <a:endParaRPr lang="en-US"/>
          </a:p>
        </p:txBody>
      </p:sp>
    </p:spTree>
    <p:extLst>
      <p:ext uri="{BB962C8B-B14F-4D97-AF65-F5344CB8AC3E}">
        <p14:creationId xmlns:p14="http://schemas.microsoft.com/office/powerpoint/2010/main" val="284160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meeting is being recorded and will be posted. If you need anything removed from the recording, let us know.</a:t>
            </a:r>
          </a:p>
          <a:p>
            <a:r>
              <a:rPr lang="en-US" dirty="0"/>
              <a:t>Note change to moderated format, use hand raise feature to be acknowledged to speak.</a:t>
            </a:r>
          </a:p>
        </p:txBody>
      </p:sp>
      <p:sp>
        <p:nvSpPr>
          <p:cNvPr id="4" name="Slide Number Placeholder 3"/>
          <p:cNvSpPr>
            <a:spLocks noGrp="1"/>
          </p:cNvSpPr>
          <p:nvPr>
            <p:ph type="sldNum" sz="quarter" idx="5"/>
          </p:nvPr>
        </p:nvSpPr>
        <p:spPr/>
        <p:txBody>
          <a:bodyPr/>
          <a:lstStyle/>
          <a:p>
            <a:fld id="{03F451C5-8980-43B2-9771-86E5F8C0B41F}" type="slidenum">
              <a:rPr lang="en-US" smtClean="0"/>
              <a:t>1</a:t>
            </a:fld>
            <a:endParaRPr lang="en-US"/>
          </a:p>
        </p:txBody>
      </p:sp>
    </p:spTree>
    <p:extLst>
      <p:ext uri="{BB962C8B-B14F-4D97-AF65-F5344CB8AC3E}">
        <p14:creationId xmlns:p14="http://schemas.microsoft.com/office/powerpoint/2010/main" val="3283181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451C5-8980-43B2-9771-86E5F8C0B41F}" type="slidenum">
              <a:rPr lang="en-US" smtClean="0"/>
              <a:t>2</a:t>
            </a:fld>
            <a:endParaRPr lang="en-US"/>
          </a:p>
        </p:txBody>
      </p:sp>
    </p:spTree>
    <p:extLst>
      <p:ext uri="{BB962C8B-B14F-4D97-AF65-F5344CB8AC3E}">
        <p14:creationId xmlns:p14="http://schemas.microsoft.com/office/powerpoint/2010/main" val="255449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https://www.oncannualmeeting.com/</a:t>
            </a:r>
          </a:p>
          <a:p>
            <a:r>
              <a:rPr lang="en-US" dirty="0"/>
              <a:t>https://umarket.utah.edu/um2/nemsis/</a:t>
            </a:r>
          </a:p>
        </p:txBody>
      </p:sp>
      <p:sp>
        <p:nvSpPr>
          <p:cNvPr id="4" name="Slide Number Placeholder 3"/>
          <p:cNvSpPr>
            <a:spLocks noGrp="1"/>
          </p:cNvSpPr>
          <p:nvPr>
            <p:ph type="sldNum" sz="quarter" idx="5"/>
          </p:nvPr>
        </p:nvSpPr>
        <p:spPr/>
        <p:txBody>
          <a:bodyPr/>
          <a:lstStyle/>
          <a:p>
            <a:fld id="{03F451C5-8980-43B2-9771-86E5F8C0B41F}" type="slidenum">
              <a:rPr lang="en-US" smtClean="0"/>
              <a:t>3</a:t>
            </a:fld>
            <a:endParaRPr lang="en-US"/>
          </a:p>
        </p:txBody>
      </p:sp>
    </p:spTree>
    <p:extLst>
      <p:ext uri="{BB962C8B-B14F-4D97-AF65-F5344CB8AC3E}">
        <p14:creationId xmlns:p14="http://schemas.microsoft.com/office/powerpoint/2010/main" val="146676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451C5-8980-43B2-9771-86E5F8C0B41F}" type="slidenum">
              <a:rPr lang="en-US" smtClean="0"/>
              <a:t>7</a:t>
            </a:fld>
            <a:endParaRPr lang="en-US"/>
          </a:p>
        </p:txBody>
      </p:sp>
    </p:spTree>
    <p:extLst>
      <p:ext uri="{BB962C8B-B14F-4D97-AF65-F5344CB8AC3E}">
        <p14:creationId xmlns:p14="http://schemas.microsoft.com/office/powerpoint/2010/main" val="371556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451C5-8980-43B2-9771-86E5F8C0B41F}" type="slidenum">
              <a:rPr lang="en-US" smtClean="0"/>
              <a:t>10</a:t>
            </a:fld>
            <a:endParaRPr lang="en-US"/>
          </a:p>
        </p:txBody>
      </p:sp>
    </p:spTree>
    <p:extLst>
      <p:ext uri="{BB962C8B-B14F-4D97-AF65-F5344CB8AC3E}">
        <p14:creationId xmlns:p14="http://schemas.microsoft.com/office/powerpoint/2010/main" val="371556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D78EAD-70A4-4684-9938-426D656FC6C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680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patient admits and discharges are processed to allow for interfacility charts to be linked</a:t>
            </a:r>
          </a:p>
          <a:p>
            <a:r>
              <a:rPr lang="en-US" dirty="0"/>
              <a:t>Only patient’s listed at registration as coming by ambulance have internal transfer information shared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D78EAD-70A4-4684-9938-426D656FC6C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7537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link to survey in chat:</a:t>
            </a:r>
          </a:p>
          <a:p>
            <a:r>
              <a:rPr lang="en-US" dirty="0"/>
              <a:t>https://forms.office.com/r/Z1ER9MqctE</a:t>
            </a:r>
          </a:p>
        </p:txBody>
      </p:sp>
      <p:sp>
        <p:nvSpPr>
          <p:cNvPr id="4" name="Slide Number Placeholder 3"/>
          <p:cNvSpPr>
            <a:spLocks noGrp="1"/>
          </p:cNvSpPr>
          <p:nvPr>
            <p:ph type="sldNum" sz="quarter" idx="5"/>
          </p:nvPr>
        </p:nvSpPr>
        <p:spPr/>
        <p:txBody>
          <a:bodyPr/>
          <a:lstStyle/>
          <a:p>
            <a:fld id="{03F451C5-8980-43B2-9771-86E5F8C0B41F}" type="slidenum">
              <a:rPr lang="en-US" smtClean="0"/>
              <a:t>25</a:t>
            </a:fld>
            <a:endParaRPr lang="en-US"/>
          </a:p>
        </p:txBody>
      </p:sp>
    </p:spTree>
    <p:extLst>
      <p:ext uri="{BB962C8B-B14F-4D97-AF65-F5344CB8AC3E}">
        <p14:creationId xmlns:p14="http://schemas.microsoft.com/office/powerpoint/2010/main" val="21946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October </a:t>
            </a:r>
            <a:r>
              <a:rPr lang="en-US" dirty="0"/>
              <a:t>12 Task Force topic: Patient history to EMS</a:t>
            </a:r>
          </a:p>
        </p:txBody>
      </p:sp>
      <p:sp>
        <p:nvSpPr>
          <p:cNvPr id="4" name="Slide Number Placeholder 3"/>
          <p:cNvSpPr>
            <a:spLocks noGrp="1"/>
          </p:cNvSpPr>
          <p:nvPr>
            <p:ph type="sldNum" sz="quarter" idx="5"/>
          </p:nvPr>
        </p:nvSpPr>
        <p:spPr/>
        <p:txBody>
          <a:bodyPr/>
          <a:lstStyle/>
          <a:p>
            <a:fld id="{03F451C5-8980-43B2-9771-86E5F8C0B41F}" type="slidenum">
              <a:rPr lang="en-US" smtClean="0"/>
              <a:t>26</a:t>
            </a:fld>
            <a:endParaRPr lang="en-US"/>
          </a:p>
        </p:txBody>
      </p:sp>
    </p:spTree>
    <p:extLst>
      <p:ext uri="{BB962C8B-B14F-4D97-AF65-F5344CB8AC3E}">
        <p14:creationId xmlns:p14="http://schemas.microsoft.com/office/powerpoint/2010/main" val="340449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em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emf"/><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CAD7-F759-4228-8A99-9B8661288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388935-326B-4F9C-B9A5-708F7CD62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42AC0-5499-4C08-9129-2194061DF3AE}"/>
              </a:ext>
            </a:extLst>
          </p:cNvPr>
          <p:cNvSpPr>
            <a:spLocks noGrp="1"/>
          </p:cNvSpPr>
          <p:nvPr>
            <p:ph type="dt" sz="half" idx="10"/>
          </p:nvPr>
        </p:nvSpPr>
        <p:spPr/>
        <p:txBody>
          <a:bodyPr/>
          <a:lstStyle>
            <a:lvl1pPr>
              <a:defRPr>
                <a:latin typeface="Montserrat" panose="00000500000000000000" pitchFamily="2" charset="0"/>
              </a:defRPr>
            </a:lvl1pPr>
          </a:lstStyle>
          <a:p>
            <a:fld id="{77271187-E033-41B3-99C1-097783E3053B}" type="datetimeFigureOut">
              <a:rPr lang="en-US" smtClean="0"/>
              <a:pPr/>
              <a:t>9/14/2023</a:t>
            </a:fld>
            <a:endParaRPr lang="en-US" dirty="0"/>
          </a:p>
        </p:txBody>
      </p:sp>
      <p:sp>
        <p:nvSpPr>
          <p:cNvPr id="5" name="Footer Placeholder 4">
            <a:extLst>
              <a:ext uri="{FF2B5EF4-FFF2-40B4-BE49-F238E27FC236}">
                <a16:creationId xmlns:a16="http://schemas.microsoft.com/office/drawing/2014/main" id="{044E3936-5B04-44BC-9D3A-80549649E25D}"/>
              </a:ext>
            </a:extLst>
          </p:cNvPr>
          <p:cNvSpPr>
            <a:spLocks noGrp="1"/>
          </p:cNvSpPr>
          <p:nvPr>
            <p:ph type="ftr" sz="quarter" idx="11"/>
          </p:nvPr>
        </p:nvSpPr>
        <p:spPr/>
        <p:txBody>
          <a:bodyPr/>
          <a:lstStyle>
            <a:lvl1pPr>
              <a:defRPr>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586FA7A-5BE9-48D7-89AA-A42F42C625DB}"/>
              </a:ext>
            </a:extLst>
          </p:cNvPr>
          <p:cNvSpPr>
            <a:spLocks noGrp="1"/>
          </p:cNvSpPr>
          <p:nvPr>
            <p:ph type="sldNum" sz="quarter" idx="12"/>
          </p:nvPr>
        </p:nvSpPr>
        <p:spPr/>
        <p:txBody>
          <a:bodyPr/>
          <a:lstStyle>
            <a:lvl1pPr>
              <a:defRPr>
                <a:latin typeface="Montserrat" panose="00000500000000000000" pitchFamily="2" charset="0"/>
              </a:defRPr>
            </a:lvl1pPr>
          </a:lstStyle>
          <a:p>
            <a:fld id="{69BD6345-4F5E-49F6-B434-F0DCA03E58C2}" type="slidenum">
              <a:rPr lang="en-US" smtClean="0"/>
              <a:pPr/>
              <a:t>‹#›</a:t>
            </a:fld>
            <a:endParaRPr lang="en-US" dirty="0"/>
          </a:p>
        </p:txBody>
      </p:sp>
    </p:spTree>
    <p:extLst>
      <p:ext uri="{BB962C8B-B14F-4D97-AF65-F5344CB8AC3E}">
        <p14:creationId xmlns:p14="http://schemas.microsoft.com/office/powerpoint/2010/main" val="21963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4E47-CA9B-4271-A481-C87928F29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9A852-063C-4E2F-B358-9E4A4FB935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5B7D-08AE-48A6-BE93-0AE67D9CB224}"/>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5" name="Footer Placeholder 4">
            <a:extLst>
              <a:ext uri="{FF2B5EF4-FFF2-40B4-BE49-F238E27FC236}">
                <a16:creationId xmlns:a16="http://schemas.microsoft.com/office/drawing/2014/main" id="{308342A6-AE9E-40F2-8789-1EFAF3EA3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61465-1E92-4402-A6A0-62BBFAAE72C1}"/>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93354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B0392-2FB0-4CCC-A031-2B1F407F0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7EDBF-3C63-4682-823D-5A60E1533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544-F733-4A15-98D2-51E21DBDE631}"/>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5" name="Footer Placeholder 4">
            <a:extLst>
              <a:ext uri="{FF2B5EF4-FFF2-40B4-BE49-F238E27FC236}">
                <a16:creationId xmlns:a16="http://schemas.microsoft.com/office/drawing/2014/main" id="{95FCBEA4-4FA7-4F17-9F45-A35745D4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B3B23-820C-4828-88F2-C149E3E373E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01024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DEFF69-AF58-1351-C710-053A5682400E}"/>
              </a:ext>
            </a:extLst>
          </p:cNvPr>
          <p:cNvSpPr/>
          <p:nvPr userDrawn="1"/>
        </p:nvSpPr>
        <p:spPr>
          <a:xfrm>
            <a:off x="0" y="0"/>
            <a:ext cx="12192000" cy="6858000"/>
          </a:xfrm>
          <a:prstGeom prst="rect">
            <a:avLst/>
          </a:prstGeom>
          <a:gradFill>
            <a:gsLst>
              <a:gs pos="0">
                <a:srgbClr val="1331CC"/>
              </a:gs>
              <a:gs pos="100000">
                <a:schemeClr val="tx2"/>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B7FB546-AA21-6AC0-2879-F6A461A619C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4476"/>
          <a:stretch/>
        </p:blipFill>
        <p:spPr>
          <a:xfrm>
            <a:off x="3068665" y="1021486"/>
            <a:ext cx="9123336" cy="6334922"/>
          </a:xfrm>
          <a:prstGeom prst="rect">
            <a:avLst/>
          </a:prstGeom>
        </p:spPr>
      </p:pic>
      <p:pic>
        <p:nvPicPr>
          <p:cNvPr id="9" name="Picture 8">
            <a:extLst>
              <a:ext uri="{FF2B5EF4-FFF2-40B4-BE49-F238E27FC236}">
                <a16:creationId xmlns:a16="http://schemas.microsoft.com/office/drawing/2014/main" id="{D240676D-19FA-A86E-4338-B915214936B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16166" y="518434"/>
            <a:ext cx="1913376" cy="666781"/>
          </a:xfrm>
          <a:prstGeom prst="rect">
            <a:avLst/>
          </a:prstGeom>
        </p:spPr>
      </p:pic>
      <p:sp>
        <p:nvSpPr>
          <p:cNvPr id="2" name="Title 1">
            <a:extLst>
              <a:ext uri="{FF2B5EF4-FFF2-40B4-BE49-F238E27FC236}">
                <a16:creationId xmlns:a16="http://schemas.microsoft.com/office/drawing/2014/main" id="{B12EBC19-6F8A-2546-8293-EA859A54EA14}"/>
              </a:ext>
            </a:extLst>
          </p:cNvPr>
          <p:cNvSpPr>
            <a:spLocks noGrp="1"/>
          </p:cNvSpPr>
          <p:nvPr>
            <p:ph type="ctrTitle" hasCustomPrompt="1"/>
          </p:nvPr>
        </p:nvSpPr>
        <p:spPr>
          <a:xfrm>
            <a:off x="816165" y="1935656"/>
            <a:ext cx="6184709" cy="1349155"/>
          </a:xfrm>
        </p:spPr>
        <p:txBody>
          <a:bodyPr anchor="b">
            <a:normAutofit/>
          </a:bodyPr>
          <a:lstStyle>
            <a:lvl1pPr algn="l">
              <a:lnSpc>
                <a:spcPct val="80000"/>
              </a:lnSpc>
              <a:defRPr sz="4400" b="1" spc="-100" baseline="0">
                <a:solidFill>
                  <a:schemeClr val="accent4"/>
                </a:solidFill>
              </a:defRPr>
            </a:lvl1pPr>
          </a:lstStyle>
          <a:p>
            <a:pPr algn="l"/>
            <a:r>
              <a:rPr lang="en-US" sz="4400" spc="-150" dirty="0">
                <a:solidFill>
                  <a:schemeClr val="bg1"/>
                </a:solidFill>
                <a:latin typeface="Arial" panose="020B0604020202020204" pitchFamily="34" charset="0"/>
                <a:cs typeface="Arial" panose="020B0604020202020204" pitchFamily="34" charset="0"/>
              </a:rPr>
              <a:t>Insert title</a:t>
            </a:r>
          </a:p>
        </p:txBody>
      </p:sp>
      <p:sp>
        <p:nvSpPr>
          <p:cNvPr id="3" name="Subtitle 2">
            <a:extLst>
              <a:ext uri="{FF2B5EF4-FFF2-40B4-BE49-F238E27FC236}">
                <a16:creationId xmlns:a16="http://schemas.microsoft.com/office/drawing/2014/main" id="{6FB34077-716D-B142-9339-560D90CC07F4}"/>
              </a:ext>
            </a:extLst>
          </p:cNvPr>
          <p:cNvSpPr>
            <a:spLocks noGrp="1"/>
          </p:cNvSpPr>
          <p:nvPr>
            <p:ph type="subTitle" idx="1" hasCustomPrompt="1"/>
          </p:nvPr>
        </p:nvSpPr>
        <p:spPr>
          <a:xfrm>
            <a:off x="816166" y="3529518"/>
            <a:ext cx="4527014" cy="863761"/>
          </a:xfrm>
        </p:spPr>
        <p:txBody>
          <a:bodyPr>
            <a:norm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Subtitle</a:t>
            </a:r>
          </a:p>
        </p:txBody>
      </p:sp>
      <p:sp>
        <p:nvSpPr>
          <p:cNvPr id="4" name="Date Placeholder 3">
            <a:extLst>
              <a:ext uri="{FF2B5EF4-FFF2-40B4-BE49-F238E27FC236}">
                <a16:creationId xmlns:a16="http://schemas.microsoft.com/office/drawing/2014/main" id="{3729E342-C953-F045-817C-BBA2BA2B1B6D}"/>
              </a:ext>
            </a:extLst>
          </p:cNvPr>
          <p:cNvSpPr>
            <a:spLocks noGrp="1"/>
          </p:cNvSpPr>
          <p:nvPr>
            <p:ph type="dt" sz="half" idx="10"/>
          </p:nvPr>
        </p:nvSpPr>
        <p:spPr>
          <a:xfrm>
            <a:off x="816166" y="6492875"/>
            <a:ext cx="2743200" cy="365125"/>
          </a:xfrm>
        </p:spPr>
        <p:txBody>
          <a:bodyPr/>
          <a:lstStyle>
            <a:lvl1pPr>
              <a:defRPr>
                <a:solidFill>
                  <a:schemeClr val="bg1"/>
                </a:solidFill>
              </a:defRPr>
            </a:lvl1pPr>
          </a:lstStyle>
          <a:p>
            <a:fld id="{CE8CFCE4-65F0-9A49-8FD3-55171B90453E}" type="datetime1">
              <a:rPr lang="en-US" smtClean="0"/>
              <a:t>9/14/2023</a:t>
            </a:fld>
            <a:endParaRPr lang="en-US" dirty="0"/>
          </a:p>
        </p:txBody>
      </p:sp>
      <p:sp>
        <p:nvSpPr>
          <p:cNvPr id="5" name="Footer Placeholder 4">
            <a:extLst>
              <a:ext uri="{FF2B5EF4-FFF2-40B4-BE49-F238E27FC236}">
                <a16:creationId xmlns:a16="http://schemas.microsoft.com/office/drawing/2014/main" id="{20FB2031-1E3F-2D40-95E4-822035C6F57E}"/>
              </a:ext>
            </a:extLst>
          </p:cNvPr>
          <p:cNvSpPr>
            <a:spLocks noGrp="1"/>
          </p:cNvSpPr>
          <p:nvPr>
            <p:ph type="ftr" sz="quarter" idx="11"/>
          </p:nvPr>
        </p:nvSpPr>
        <p:spPr/>
        <p:txBody>
          <a:bodyPr/>
          <a:lstStyle>
            <a:lvl1pPr>
              <a:defRPr>
                <a:solidFill>
                  <a:schemeClr val="bg1">
                    <a:alpha val="50000"/>
                  </a:schemeClr>
                </a:solidFill>
              </a:defRPr>
            </a:lvl1pPr>
          </a:lstStyle>
          <a:p>
            <a:r>
              <a:rPr lang="en-US"/>
              <a:t>© Kno2. All rights reserved.</a:t>
            </a:r>
            <a:endParaRPr lang="en-US" dirty="0"/>
          </a:p>
        </p:txBody>
      </p:sp>
      <p:sp>
        <p:nvSpPr>
          <p:cNvPr id="6" name="Slide Number Placeholder 5">
            <a:extLst>
              <a:ext uri="{FF2B5EF4-FFF2-40B4-BE49-F238E27FC236}">
                <a16:creationId xmlns:a16="http://schemas.microsoft.com/office/drawing/2014/main" id="{972B58CD-9A44-6E41-B333-7635E44F433F}"/>
              </a:ext>
            </a:extLst>
          </p:cNvPr>
          <p:cNvSpPr>
            <a:spLocks noGrp="1"/>
          </p:cNvSpPr>
          <p:nvPr>
            <p:ph type="sldNum" sz="quarter" idx="12"/>
          </p:nvPr>
        </p:nvSpPr>
        <p:spPr/>
        <p:txBody>
          <a:bodyPr/>
          <a:lstStyle>
            <a:lvl1pPr>
              <a:defRPr>
                <a:solidFill>
                  <a:schemeClr val="bg1"/>
                </a:solidFill>
              </a:defRPr>
            </a:lvl1pPr>
          </a:lstStyle>
          <a:p>
            <a:fld id="{1B9B3185-E874-A849-A012-27E7860D5320}" type="slidenum">
              <a:rPr lang="en-US" smtClean="0"/>
              <a:pPr/>
              <a:t>‹#›</a:t>
            </a:fld>
            <a:endParaRPr lang="en-US" dirty="0"/>
          </a:p>
        </p:txBody>
      </p:sp>
      <p:sp>
        <p:nvSpPr>
          <p:cNvPr id="18" name="Text Placeholder 17">
            <a:extLst>
              <a:ext uri="{FF2B5EF4-FFF2-40B4-BE49-F238E27FC236}">
                <a16:creationId xmlns:a16="http://schemas.microsoft.com/office/drawing/2014/main" id="{BFB40501-600F-EFBE-C986-76C1B0317F22}"/>
              </a:ext>
            </a:extLst>
          </p:cNvPr>
          <p:cNvSpPr>
            <a:spLocks noGrp="1"/>
          </p:cNvSpPr>
          <p:nvPr>
            <p:ph type="body" sz="quarter" idx="13" hasCustomPrompt="1"/>
          </p:nvPr>
        </p:nvSpPr>
        <p:spPr>
          <a:xfrm>
            <a:off x="5343180" y="285609"/>
            <a:ext cx="6648899" cy="352566"/>
          </a:xfrm>
        </p:spPr>
        <p:txBody>
          <a:bodyPr>
            <a:normAutofit/>
          </a:bodyPr>
          <a:lstStyle>
            <a:lvl1pPr marL="0" indent="0" algn="r">
              <a:buNone/>
              <a:defRPr sz="1200" spc="300">
                <a:solidFill>
                  <a:schemeClr val="accent4"/>
                </a:solidFill>
              </a:defRPr>
            </a:lvl1pPr>
            <a:lvl2pPr>
              <a:defRPr sz="1200"/>
            </a:lvl2pPr>
            <a:lvl3pPr>
              <a:defRPr sz="1200"/>
            </a:lvl3pPr>
            <a:lvl4pPr>
              <a:defRPr sz="1200"/>
            </a:lvl4pPr>
            <a:lvl5pPr>
              <a:defRPr sz="1200"/>
            </a:lvl5pPr>
          </a:lstStyle>
          <a:p>
            <a:pPr lvl="0"/>
            <a:r>
              <a:rPr lang="en-US" dirty="0"/>
              <a:t>PRESENTATION TYPE</a:t>
            </a:r>
          </a:p>
        </p:txBody>
      </p:sp>
      <p:sp>
        <p:nvSpPr>
          <p:cNvPr id="14" name="Text Placeholder 17">
            <a:extLst>
              <a:ext uri="{FF2B5EF4-FFF2-40B4-BE49-F238E27FC236}">
                <a16:creationId xmlns:a16="http://schemas.microsoft.com/office/drawing/2014/main" id="{C58BA4B4-29A8-9E6F-329B-A3DDBBD1F15C}"/>
              </a:ext>
            </a:extLst>
          </p:cNvPr>
          <p:cNvSpPr>
            <a:spLocks noGrp="1"/>
          </p:cNvSpPr>
          <p:nvPr>
            <p:ph type="body" sz="quarter" idx="14" hasCustomPrompt="1"/>
          </p:nvPr>
        </p:nvSpPr>
        <p:spPr>
          <a:xfrm>
            <a:off x="816166" y="5031841"/>
            <a:ext cx="3596178" cy="863760"/>
          </a:xfrm>
        </p:spPr>
        <p:txBody>
          <a:bodyPr>
            <a:normAutofit/>
          </a:bodyPr>
          <a:lstStyle>
            <a:lvl1pPr marL="0" indent="0" algn="l">
              <a:buNone/>
              <a:defRPr sz="1400" spc="0">
                <a:solidFill>
                  <a:schemeClr val="bg2"/>
                </a:solidFill>
              </a:defRPr>
            </a:lvl1pPr>
            <a:lvl2pPr>
              <a:defRPr sz="1200"/>
            </a:lvl2pPr>
            <a:lvl3pPr>
              <a:defRPr sz="1200"/>
            </a:lvl3pPr>
            <a:lvl4pPr>
              <a:defRPr sz="1200"/>
            </a:lvl4pPr>
            <a:lvl5pPr>
              <a:defRPr sz="1200"/>
            </a:lvl5pPr>
          </a:lstStyle>
          <a:p>
            <a:pPr lvl="0"/>
            <a:r>
              <a:rPr lang="en-US" dirty="0"/>
              <a:t>Optional presenter name</a:t>
            </a:r>
          </a:p>
        </p:txBody>
      </p:sp>
    </p:spTree>
    <p:extLst>
      <p:ext uri="{BB962C8B-B14F-4D97-AF65-F5344CB8AC3E}">
        <p14:creationId xmlns:p14="http://schemas.microsoft.com/office/powerpoint/2010/main" val="3956062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lain">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39E0C6-3949-429D-8418-955FB6D0BEE8}"/>
              </a:ext>
            </a:extLst>
          </p:cNvPr>
          <p:cNvGrpSpPr/>
          <p:nvPr userDrawn="1"/>
        </p:nvGrpSpPr>
        <p:grpSpPr>
          <a:xfrm>
            <a:off x="0" y="0"/>
            <a:ext cx="12192000" cy="6858000"/>
            <a:chOff x="0" y="0"/>
            <a:chExt cx="12192000" cy="6858000"/>
          </a:xfrm>
        </p:grpSpPr>
        <p:sp>
          <p:nvSpPr>
            <p:cNvPr id="7" name="Rectangle 6">
              <a:extLst>
                <a:ext uri="{FF2B5EF4-FFF2-40B4-BE49-F238E27FC236}">
                  <a16:creationId xmlns:a16="http://schemas.microsoft.com/office/drawing/2014/main" id="{CEDEFF69-AF58-1351-C710-053A5682400E}"/>
                </a:ext>
              </a:extLst>
            </p:cNvPr>
            <p:cNvSpPr/>
            <p:nvPr userDrawn="1"/>
          </p:nvSpPr>
          <p:spPr>
            <a:xfrm>
              <a:off x="0" y="0"/>
              <a:ext cx="12192000" cy="6858000"/>
            </a:xfrm>
            <a:prstGeom prst="rect">
              <a:avLst/>
            </a:prstGeom>
            <a:gradFill>
              <a:gsLst>
                <a:gs pos="0">
                  <a:srgbClr val="1331CC"/>
                </a:gs>
                <a:gs pos="99000">
                  <a:schemeClr val="tx2"/>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75BE54-0A31-922C-F8D8-4B5E8645352F}"/>
                </a:ext>
              </a:extLst>
            </p:cNvPr>
            <p:cNvPicPr>
              <a:picLocks noChangeAspect="1"/>
            </p:cNvPicPr>
            <p:nvPr userDrawn="1"/>
          </p:nvPicPr>
          <p:blipFill rotWithShape="1">
            <a:blip r:embed="rId2">
              <a:lum bright="-6000" contrast="50000"/>
              <a:alphaModFix amt="7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03" t="8058" r="45778" b="4252"/>
            <a:stretch/>
          </p:blipFill>
          <p:spPr>
            <a:xfrm flipH="1" flipV="1">
              <a:off x="4868918" y="0"/>
              <a:ext cx="7323082" cy="6858000"/>
            </a:xfrm>
            <a:prstGeom prst="rect">
              <a:avLst/>
            </a:prstGeom>
          </p:spPr>
        </p:pic>
      </p:grpSp>
      <p:pic>
        <p:nvPicPr>
          <p:cNvPr id="9" name="Picture 8">
            <a:extLst>
              <a:ext uri="{FF2B5EF4-FFF2-40B4-BE49-F238E27FC236}">
                <a16:creationId xmlns:a16="http://schemas.microsoft.com/office/drawing/2014/main" id="{D240676D-19FA-A86E-4338-B915214936B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30045" y="1703016"/>
            <a:ext cx="2914233" cy="1015566"/>
          </a:xfrm>
          <a:prstGeom prst="rect">
            <a:avLst/>
          </a:prstGeom>
        </p:spPr>
      </p:pic>
      <p:sp>
        <p:nvSpPr>
          <p:cNvPr id="4" name="Date Placeholder 3">
            <a:extLst>
              <a:ext uri="{FF2B5EF4-FFF2-40B4-BE49-F238E27FC236}">
                <a16:creationId xmlns:a16="http://schemas.microsoft.com/office/drawing/2014/main" id="{3729E342-C953-F045-817C-BBA2BA2B1B6D}"/>
              </a:ext>
            </a:extLst>
          </p:cNvPr>
          <p:cNvSpPr>
            <a:spLocks noGrp="1"/>
          </p:cNvSpPr>
          <p:nvPr>
            <p:ph type="dt" sz="half" idx="10"/>
          </p:nvPr>
        </p:nvSpPr>
        <p:spPr>
          <a:xfrm>
            <a:off x="816166" y="6492875"/>
            <a:ext cx="2743200" cy="365125"/>
          </a:xfrm>
        </p:spPr>
        <p:txBody>
          <a:bodyPr/>
          <a:lstStyle>
            <a:lvl1pPr>
              <a:defRPr>
                <a:solidFill>
                  <a:schemeClr val="bg1"/>
                </a:solidFill>
              </a:defRPr>
            </a:lvl1pPr>
          </a:lstStyle>
          <a:p>
            <a:fld id="{93B3EA82-B1A3-5F48-A113-726DFAF14DC7}" type="datetime1">
              <a:rPr lang="en-US" smtClean="0"/>
              <a:t>9/14/2023</a:t>
            </a:fld>
            <a:endParaRPr lang="en-US" dirty="0"/>
          </a:p>
        </p:txBody>
      </p:sp>
      <p:sp>
        <p:nvSpPr>
          <p:cNvPr id="5" name="Footer Placeholder 4">
            <a:extLst>
              <a:ext uri="{FF2B5EF4-FFF2-40B4-BE49-F238E27FC236}">
                <a16:creationId xmlns:a16="http://schemas.microsoft.com/office/drawing/2014/main" id="{20FB2031-1E3F-2D40-95E4-822035C6F57E}"/>
              </a:ext>
            </a:extLst>
          </p:cNvPr>
          <p:cNvSpPr>
            <a:spLocks noGrp="1"/>
          </p:cNvSpPr>
          <p:nvPr>
            <p:ph type="ftr" sz="quarter" idx="11"/>
          </p:nvPr>
        </p:nvSpPr>
        <p:spPr/>
        <p:txBody>
          <a:bodyPr/>
          <a:lstStyle>
            <a:lvl1pPr>
              <a:defRPr>
                <a:solidFill>
                  <a:schemeClr val="bg1">
                    <a:alpha val="50000"/>
                  </a:schemeClr>
                </a:solidFill>
              </a:defRPr>
            </a:lvl1pPr>
          </a:lstStyle>
          <a:p>
            <a:r>
              <a:rPr lang="en-US"/>
              <a:t>© Kno2. All rights reserved.</a:t>
            </a:r>
            <a:endParaRPr lang="en-US" dirty="0"/>
          </a:p>
        </p:txBody>
      </p:sp>
      <p:sp>
        <p:nvSpPr>
          <p:cNvPr id="6" name="Slide Number Placeholder 5">
            <a:extLst>
              <a:ext uri="{FF2B5EF4-FFF2-40B4-BE49-F238E27FC236}">
                <a16:creationId xmlns:a16="http://schemas.microsoft.com/office/drawing/2014/main" id="{972B58CD-9A44-6E41-B333-7635E44F433F}"/>
              </a:ext>
            </a:extLst>
          </p:cNvPr>
          <p:cNvSpPr>
            <a:spLocks noGrp="1"/>
          </p:cNvSpPr>
          <p:nvPr>
            <p:ph type="sldNum" sz="quarter" idx="12"/>
          </p:nvPr>
        </p:nvSpPr>
        <p:spPr/>
        <p:txBody>
          <a:bodyPr/>
          <a:lstStyle>
            <a:lvl1pPr>
              <a:defRPr>
                <a:solidFill>
                  <a:schemeClr val="bg1"/>
                </a:solidFill>
              </a:defRPr>
            </a:lvl1pPr>
          </a:lstStyle>
          <a:p>
            <a:fld id="{1B9B3185-E874-A849-A012-27E7860D5320}" type="slidenum">
              <a:rPr lang="en-US" smtClean="0"/>
              <a:pPr/>
              <a:t>‹#›</a:t>
            </a:fld>
            <a:endParaRPr lang="en-US" dirty="0"/>
          </a:p>
        </p:txBody>
      </p:sp>
      <p:sp>
        <p:nvSpPr>
          <p:cNvPr id="18" name="Text Placeholder 17">
            <a:extLst>
              <a:ext uri="{FF2B5EF4-FFF2-40B4-BE49-F238E27FC236}">
                <a16:creationId xmlns:a16="http://schemas.microsoft.com/office/drawing/2014/main" id="{BFB40501-600F-EFBE-C986-76C1B0317F22}"/>
              </a:ext>
            </a:extLst>
          </p:cNvPr>
          <p:cNvSpPr>
            <a:spLocks noGrp="1"/>
          </p:cNvSpPr>
          <p:nvPr>
            <p:ph type="body" sz="quarter" idx="13" hasCustomPrompt="1"/>
          </p:nvPr>
        </p:nvSpPr>
        <p:spPr>
          <a:xfrm>
            <a:off x="5343180" y="285609"/>
            <a:ext cx="6648899" cy="352566"/>
          </a:xfrm>
        </p:spPr>
        <p:txBody>
          <a:bodyPr>
            <a:normAutofit/>
          </a:bodyPr>
          <a:lstStyle>
            <a:lvl1pPr marL="0" indent="0" algn="r">
              <a:buNone/>
              <a:defRPr sz="1200" spc="300">
                <a:solidFill>
                  <a:schemeClr val="accent4"/>
                </a:solidFill>
              </a:defRPr>
            </a:lvl1pPr>
            <a:lvl2pPr>
              <a:defRPr sz="1200"/>
            </a:lvl2pPr>
            <a:lvl3pPr>
              <a:defRPr sz="1200"/>
            </a:lvl3pPr>
            <a:lvl4pPr>
              <a:defRPr sz="1200"/>
            </a:lvl4pPr>
            <a:lvl5pPr>
              <a:defRPr sz="1200"/>
            </a:lvl5pPr>
          </a:lstStyle>
          <a:p>
            <a:pPr lvl="0"/>
            <a:r>
              <a:rPr lang="en-US" dirty="0"/>
              <a:t>PRESENTATION TYPE</a:t>
            </a:r>
          </a:p>
        </p:txBody>
      </p:sp>
      <p:sp>
        <p:nvSpPr>
          <p:cNvPr id="13" name="Title 1">
            <a:extLst>
              <a:ext uri="{FF2B5EF4-FFF2-40B4-BE49-F238E27FC236}">
                <a16:creationId xmlns:a16="http://schemas.microsoft.com/office/drawing/2014/main" id="{872D3F2E-324C-6176-0012-035ACE1BC55B}"/>
              </a:ext>
            </a:extLst>
          </p:cNvPr>
          <p:cNvSpPr>
            <a:spLocks noGrp="1"/>
          </p:cNvSpPr>
          <p:nvPr>
            <p:ph type="ctrTitle" hasCustomPrompt="1"/>
          </p:nvPr>
        </p:nvSpPr>
        <p:spPr>
          <a:xfrm>
            <a:off x="816165" y="2937701"/>
            <a:ext cx="8580083" cy="1539620"/>
          </a:xfrm>
        </p:spPr>
        <p:txBody>
          <a:bodyPr anchor="b">
            <a:normAutofit/>
          </a:bodyPr>
          <a:lstStyle>
            <a:lvl1pPr algn="l">
              <a:defRPr sz="4400" b="1" spc="-100" baseline="0">
                <a:solidFill>
                  <a:schemeClr val="accent4"/>
                </a:solidFill>
              </a:defRPr>
            </a:lvl1pPr>
          </a:lstStyle>
          <a:p>
            <a:pPr algn="l"/>
            <a:r>
              <a:rPr lang="en-US" sz="4400" spc="-150" dirty="0">
                <a:solidFill>
                  <a:schemeClr val="bg1"/>
                </a:solidFill>
                <a:latin typeface="Arial" panose="020B0604020202020204" pitchFamily="34" charset="0"/>
                <a:cs typeface="Arial" panose="020B0604020202020204" pitchFamily="34" charset="0"/>
              </a:rPr>
              <a:t>Insert title</a:t>
            </a:r>
          </a:p>
        </p:txBody>
      </p:sp>
      <p:sp>
        <p:nvSpPr>
          <p:cNvPr id="14" name="Subtitle 2">
            <a:extLst>
              <a:ext uri="{FF2B5EF4-FFF2-40B4-BE49-F238E27FC236}">
                <a16:creationId xmlns:a16="http://schemas.microsoft.com/office/drawing/2014/main" id="{8DB921FF-3CA4-146C-77FD-7846FE59063F}"/>
              </a:ext>
            </a:extLst>
          </p:cNvPr>
          <p:cNvSpPr>
            <a:spLocks noGrp="1"/>
          </p:cNvSpPr>
          <p:nvPr>
            <p:ph type="subTitle" idx="1" hasCustomPrompt="1"/>
          </p:nvPr>
        </p:nvSpPr>
        <p:spPr>
          <a:xfrm>
            <a:off x="816165" y="4589988"/>
            <a:ext cx="6388675" cy="863761"/>
          </a:xfrm>
        </p:spPr>
        <p:txBody>
          <a:bodyPr>
            <a:norm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Subtitle</a:t>
            </a:r>
          </a:p>
        </p:txBody>
      </p:sp>
    </p:spTree>
    <p:extLst>
      <p:ext uri="{BB962C8B-B14F-4D97-AF65-F5344CB8AC3E}">
        <p14:creationId xmlns:p14="http://schemas.microsoft.com/office/powerpoint/2010/main" val="3993242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838199" y="405503"/>
            <a:ext cx="10515599" cy="973591"/>
          </a:xfrm>
        </p:spPr>
        <p:txBody>
          <a:bodyPr/>
          <a:lstStyle>
            <a:lvl1pPr algn="ct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32C453E0-6199-DE4B-9939-99AB4EA6679C}" type="datetime1">
              <a:rPr lang="en-US" smtClean="0"/>
              <a:t>9/14/2023</a:t>
            </a:fld>
            <a:endParaRPr lang="en-US"/>
          </a:p>
        </p:txBody>
      </p:sp>
      <p:pic>
        <p:nvPicPr>
          <p:cNvPr id="7" name="Picture 6">
            <a:extLst>
              <a:ext uri="{FF2B5EF4-FFF2-40B4-BE49-F238E27FC236}">
                <a16:creationId xmlns:a16="http://schemas.microsoft.com/office/drawing/2014/main" id="{7E1169D4-A3AF-9411-8AB6-C38821AD3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0" r="830"/>
          <a:stretch/>
        </p:blipFill>
        <p:spPr>
          <a:xfrm>
            <a:off x="239905" y="6356271"/>
            <a:ext cx="305010" cy="324260"/>
          </a:xfrm>
          <a:prstGeom prst="rect">
            <a:avLst/>
          </a:prstGeom>
        </p:spPr>
      </p:pic>
      <p:sp>
        <p:nvSpPr>
          <p:cNvPr id="9" name="Footer Placeholder 4">
            <a:extLst>
              <a:ext uri="{FF2B5EF4-FFF2-40B4-BE49-F238E27FC236}">
                <a16:creationId xmlns:a16="http://schemas.microsoft.com/office/drawing/2014/main" id="{A1F3BDF0-F060-FA6C-4D0F-B7FAEFA9EAB1}"/>
              </a:ext>
            </a:extLst>
          </p:cNvPr>
          <p:cNvSpPr>
            <a:spLocks noGrp="1"/>
          </p:cNvSpPr>
          <p:nvPr>
            <p:ph type="ftr" sz="quarter" idx="3"/>
          </p:nvPr>
        </p:nvSpPr>
        <p:spPr>
          <a:xfrm>
            <a:off x="7323083" y="6505975"/>
            <a:ext cx="4114800" cy="365125"/>
          </a:xfrm>
          <a:prstGeom prst="rect">
            <a:avLst/>
          </a:prstGeom>
        </p:spPr>
        <p:txBody>
          <a:bodyPr vert="horz" lIns="91440" tIns="45720" rIns="91440" bIns="45720" rtlCol="0" anchor="ctr"/>
          <a:lstStyle>
            <a:lvl1pPr algn="r">
              <a:defRPr sz="800">
                <a:solidFill>
                  <a:schemeClr val="tx1">
                    <a:alpha val="50000"/>
                  </a:schemeClr>
                </a:solidFill>
              </a:defRPr>
            </a:lvl1pPr>
          </a:lstStyle>
          <a:p>
            <a:r>
              <a:rPr lang="en-US" dirty="0"/>
              <a:t>© Kno2. All rights reserved.</a:t>
            </a:r>
          </a:p>
        </p:txBody>
      </p:sp>
      <p:sp>
        <p:nvSpPr>
          <p:cNvPr id="10" name="Slide Number Placeholder 5">
            <a:extLst>
              <a:ext uri="{FF2B5EF4-FFF2-40B4-BE49-F238E27FC236}">
                <a16:creationId xmlns:a16="http://schemas.microsoft.com/office/drawing/2014/main" id="{A6D2EA18-27AE-A850-E461-5AE893C55303}"/>
              </a:ext>
            </a:extLst>
          </p:cNvPr>
          <p:cNvSpPr>
            <a:spLocks noGrp="1"/>
          </p:cNvSpPr>
          <p:nvPr>
            <p:ph type="sldNum" sz="quarter" idx="4"/>
          </p:nvPr>
        </p:nvSpPr>
        <p:spPr>
          <a:xfrm>
            <a:off x="11554691" y="6505975"/>
            <a:ext cx="458675"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1B9B3185-E874-A849-A012-27E7860D5320}" type="slidenum">
              <a:rPr lang="en-US" smtClean="0"/>
              <a:pPr/>
              <a:t>‹#›</a:t>
            </a:fld>
            <a:endParaRPr lang="en-US" dirty="0"/>
          </a:p>
        </p:txBody>
      </p:sp>
    </p:spTree>
    <p:extLst>
      <p:ext uri="{BB962C8B-B14F-4D97-AF65-F5344CB8AC3E}">
        <p14:creationId xmlns:p14="http://schemas.microsoft.com/office/powerpoint/2010/main" val="166211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838199" y="405503"/>
            <a:ext cx="10515599" cy="973591"/>
          </a:xfrm>
        </p:spPr>
        <p:txBody>
          <a:bodyPr/>
          <a:lstStyle>
            <a:lvl1pPr algn="ct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C75D8CA9-385C-CF47-B2C7-04F615F1B7E4}" type="datetime1">
              <a:rPr lang="en-US" smtClean="0"/>
              <a:t>9/14/2023</a:t>
            </a:fld>
            <a:endParaRPr lang="en-US"/>
          </a:p>
        </p:txBody>
      </p:sp>
      <p:sp>
        <p:nvSpPr>
          <p:cNvPr id="9" name="Footer Placeholder 4">
            <a:extLst>
              <a:ext uri="{FF2B5EF4-FFF2-40B4-BE49-F238E27FC236}">
                <a16:creationId xmlns:a16="http://schemas.microsoft.com/office/drawing/2014/main" id="{A1F3BDF0-F060-FA6C-4D0F-B7FAEFA9EAB1}"/>
              </a:ext>
            </a:extLst>
          </p:cNvPr>
          <p:cNvSpPr>
            <a:spLocks noGrp="1"/>
          </p:cNvSpPr>
          <p:nvPr>
            <p:ph type="ftr" sz="quarter" idx="3"/>
          </p:nvPr>
        </p:nvSpPr>
        <p:spPr>
          <a:xfrm>
            <a:off x="7323083" y="6505975"/>
            <a:ext cx="4114800" cy="365125"/>
          </a:xfrm>
          <a:prstGeom prst="rect">
            <a:avLst/>
          </a:prstGeom>
        </p:spPr>
        <p:txBody>
          <a:bodyPr vert="horz" lIns="91440" tIns="45720" rIns="91440" bIns="45720" rtlCol="0" anchor="ctr"/>
          <a:lstStyle>
            <a:lvl1pPr algn="r">
              <a:defRPr sz="800">
                <a:solidFill>
                  <a:schemeClr val="tx1">
                    <a:alpha val="50000"/>
                  </a:schemeClr>
                </a:solidFill>
              </a:defRPr>
            </a:lvl1pPr>
          </a:lstStyle>
          <a:p>
            <a:r>
              <a:rPr lang="en-US" dirty="0"/>
              <a:t>© Kno2. All rights reserved.</a:t>
            </a:r>
          </a:p>
        </p:txBody>
      </p:sp>
      <p:sp>
        <p:nvSpPr>
          <p:cNvPr id="10" name="Slide Number Placeholder 5">
            <a:extLst>
              <a:ext uri="{FF2B5EF4-FFF2-40B4-BE49-F238E27FC236}">
                <a16:creationId xmlns:a16="http://schemas.microsoft.com/office/drawing/2014/main" id="{A6D2EA18-27AE-A850-E461-5AE893C55303}"/>
              </a:ext>
            </a:extLst>
          </p:cNvPr>
          <p:cNvSpPr>
            <a:spLocks noGrp="1"/>
          </p:cNvSpPr>
          <p:nvPr>
            <p:ph type="sldNum" sz="quarter" idx="4"/>
          </p:nvPr>
        </p:nvSpPr>
        <p:spPr>
          <a:xfrm>
            <a:off x="11554691" y="6505975"/>
            <a:ext cx="458675"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1B9B3185-E874-A849-A012-27E7860D5320}" type="slidenum">
              <a:rPr lang="en-US" smtClean="0"/>
              <a:pPr/>
              <a:t>‹#›</a:t>
            </a:fld>
            <a:endParaRPr lang="en-US" dirty="0"/>
          </a:p>
        </p:txBody>
      </p:sp>
      <p:pic>
        <p:nvPicPr>
          <p:cNvPr id="11" name="Picture 8">
            <a:extLst>
              <a:ext uri="{FF2B5EF4-FFF2-40B4-BE49-F238E27FC236}">
                <a16:creationId xmlns:a16="http://schemas.microsoft.com/office/drawing/2014/main" id="{C91A00F0-2632-E788-EB79-60B69E13EEE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9905" y="6356271"/>
            <a:ext cx="930485" cy="324260"/>
          </a:xfrm>
          <a:prstGeom prst="rect">
            <a:avLst/>
          </a:prstGeom>
        </p:spPr>
      </p:pic>
    </p:spTree>
    <p:extLst>
      <p:ext uri="{BB962C8B-B14F-4D97-AF65-F5344CB8AC3E}">
        <p14:creationId xmlns:p14="http://schemas.microsoft.com/office/powerpoint/2010/main" val="589985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838199" y="405503"/>
            <a:ext cx="10515599" cy="973591"/>
          </a:xfrm>
        </p:spPr>
        <p:txBody>
          <a:bodyPr/>
          <a:lstStyle>
            <a:lvl1pPr algn="ct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a:xfrm>
            <a:off x="838200" y="1497255"/>
            <a:ext cx="51791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13F3BA30-6646-9541-B935-E6EBAD32445A}" type="datetime1">
              <a:rPr lang="en-US" smtClean="0"/>
              <a:t>9/14/2023</a:t>
            </a:fld>
            <a:endParaRPr lang="en-US"/>
          </a:p>
        </p:txBody>
      </p:sp>
      <p:sp>
        <p:nvSpPr>
          <p:cNvPr id="9" name="Footer Placeholder 4">
            <a:extLst>
              <a:ext uri="{FF2B5EF4-FFF2-40B4-BE49-F238E27FC236}">
                <a16:creationId xmlns:a16="http://schemas.microsoft.com/office/drawing/2014/main" id="{A1F3BDF0-F060-FA6C-4D0F-B7FAEFA9EAB1}"/>
              </a:ext>
            </a:extLst>
          </p:cNvPr>
          <p:cNvSpPr>
            <a:spLocks noGrp="1"/>
          </p:cNvSpPr>
          <p:nvPr>
            <p:ph type="ftr" sz="quarter" idx="3"/>
          </p:nvPr>
        </p:nvSpPr>
        <p:spPr>
          <a:xfrm>
            <a:off x="7323083" y="6505975"/>
            <a:ext cx="4114800" cy="365125"/>
          </a:xfrm>
          <a:prstGeom prst="rect">
            <a:avLst/>
          </a:prstGeom>
        </p:spPr>
        <p:txBody>
          <a:bodyPr vert="horz" lIns="91440" tIns="45720" rIns="91440" bIns="45720" rtlCol="0" anchor="ctr"/>
          <a:lstStyle>
            <a:lvl1pPr algn="r">
              <a:defRPr sz="800">
                <a:solidFill>
                  <a:schemeClr val="tx1">
                    <a:alpha val="50000"/>
                  </a:schemeClr>
                </a:solidFill>
              </a:defRPr>
            </a:lvl1pPr>
          </a:lstStyle>
          <a:p>
            <a:r>
              <a:rPr lang="en-US" dirty="0"/>
              <a:t>© Kno2. All rights reserved.</a:t>
            </a:r>
          </a:p>
        </p:txBody>
      </p:sp>
      <p:sp>
        <p:nvSpPr>
          <p:cNvPr id="10" name="Slide Number Placeholder 5">
            <a:extLst>
              <a:ext uri="{FF2B5EF4-FFF2-40B4-BE49-F238E27FC236}">
                <a16:creationId xmlns:a16="http://schemas.microsoft.com/office/drawing/2014/main" id="{A6D2EA18-27AE-A850-E461-5AE893C55303}"/>
              </a:ext>
            </a:extLst>
          </p:cNvPr>
          <p:cNvSpPr>
            <a:spLocks noGrp="1"/>
          </p:cNvSpPr>
          <p:nvPr>
            <p:ph type="sldNum" sz="quarter" idx="4"/>
          </p:nvPr>
        </p:nvSpPr>
        <p:spPr>
          <a:xfrm>
            <a:off x="11554691" y="6505975"/>
            <a:ext cx="458675"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1B9B3185-E874-A849-A012-27E7860D5320}" type="slidenum">
              <a:rPr lang="en-US" smtClean="0"/>
              <a:pPr/>
              <a:t>‹#›</a:t>
            </a:fld>
            <a:endParaRPr lang="en-US" dirty="0"/>
          </a:p>
        </p:txBody>
      </p:sp>
      <p:pic>
        <p:nvPicPr>
          <p:cNvPr id="11" name="Picture 8">
            <a:extLst>
              <a:ext uri="{FF2B5EF4-FFF2-40B4-BE49-F238E27FC236}">
                <a16:creationId xmlns:a16="http://schemas.microsoft.com/office/drawing/2014/main" id="{C91A00F0-2632-E788-EB79-60B69E13EEE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9905" y="6356271"/>
            <a:ext cx="930485" cy="324260"/>
          </a:xfrm>
          <a:prstGeom prst="rect">
            <a:avLst/>
          </a:prstGeom>
        </p:spPr>
      </p:pic>
      <p:sp>
        <p:nvSpPr>
          <p:cNvPr id="8" name="Content Placeholder 2">
            <a:extLst>
              <a:ext uri="{FF2B5EF4-FFF2-40B4-BE49-F238E27FC236}">
                <a16:creationId xmlns:a16="http://schemas.microsoft.com/office/drawing/2014/main" id="{5B3BAFA5-7F92-19B8-4095-7F0DF1042237}"/>
              </a:ext>
            </a:extLst>
          </p:cNvPr>
          <p:cNvSpPr>
            <a:spLocks noGrp="1"/>
          </p:cNvSpPr>
          <p:nvPr>
            <p:ph idx="11"/>
          </p:nvPr>
        </p:nvSpPr>
        <p:spPr>
          <a:xfrm>
            <a:off x="6174698" y="1497255"/>
            <a:ext cx="51791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359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Block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6AF50D-C61F-DF03-136B-7D5CA4155D96}"/>
              </a:ext>
            </a:extLst>
          </p:cNvPr>
          <p:cNvSpPr/>
          <p:nvPr userDrawn="1"/>
        </p:nvSpPr>
        <p:spPr>
          <a:xfrm>
            <a:off x="0" y="0"/>
            <a:ext cx="12192000" cy="3266501"/>
          </a:xfrm>
          <a:prstGeom prst="rect">
            <a:avLst/>
          </a:prstGeom>
          <a:solidFill>
            <a:srgbClr val="E4F3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838199" y="405503"/>
            <a:ext cx="10515599" cy="973591"/>
          </a:xfrm>
        </p:spPr>
        <p:txBody>
          <a:bodyPr/>
          <a:lstStyle>
            <a:lvl1pPr algn="ct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a:xfrm>
            <a:off x="673309" y="1514007"/>
            <a:ext cx="3523937" cy="4334586"/>
          </a:xfrm>
          <a:prstGeom prst="roundRect">
            <a:avLst>
              <a:gd name="adj" fmla="val 4579"/>
            </a:avLst>
          </a:prstGeom>
          <a:solidFill>
            <a:schemeClr val="bg1"/>
          </a:solidFill>
          <a:effectLst>
            <a:outerShdw blurRad="221743" algn="ctr" rotWithShape="0">
              <a:prstClr val="black">
                <a:alpha val="10390"/>
              </a:prstClr>
            </a:outerShdw>
          </a:effectLst>
        </p:spPr>
        <p:txBody>
          <a:bodyPr lIns="182880" tIns="274320" rIns="182880" bIns="274320"/>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4F4530D5-7FAD-E149-B617-F4A9CBBBBBF7}" type="datetime1">
              <a:rPr lang="en-US" smtClean="0"/>
              <a:t>9/14/2023</a:t>
            </a:fld>
            <a:endParaRPr lang="en-US"/>
          </a:p>
        </p:txBody>
      </p:sp>
      <p:sp>
        <p:nvSpPr>
          <p:cNvPr id="9" name="Footer Placeholder 4">
            <a:extLst>
              <a:ext uri="{FF2B5EF4-FFF2-40B4-BE49-F238E27FC236}">
                <a16:creationId xmlns:a16="http://schemas.microsoft.com/office/drawing/2014/main" id="{A1F3BDF0-F060-FA6C-4D0F-B7FAEFA9EAB1}"/>
              </a:ext>
            </a:extLst>
          </p:cNvPr>
          <p:cNvSpPr>
            <a:spLocks noGrp="1"/>
          </p:cNvSpPr>
          <p:nvPr>
            <p:ph type="ftr" sz="quarter" idx="3"/>
          </p:nvPr>
        </p:nvSpPr>
        <p:spPr>
          <a:xfrm>
            <a:off x="7323083" y="6505975"/>
            <a:ext cx="4114800" cy="365125"/>
          </a:xfrm>
          <a:prstGeom prst="rect">
            <a:avLst/>
          </a:prstGeom>
        </p:spPr>
        <p:txBody>
          <a:bodyPr vert="horz" lIns="91440" tIns="45720" rIns="91440" bIns="45720" rtlCol="0" anchor="ctr"/>
          <a:lstStyle>
            <a:lvl1pPr algn="r">
              <a:defRPr sz="800">
                <a:solidFill>
                  <a:schemeClr val="tx1">
                    <a:alpha val="50000"/>
                  </a:schemeClr>
                </a:solidFill>
              </a:defRPr>
            </a:lvl1pPr>
          </a:lstStyle>
          <a:p>
            <a:r>
              <a:rPr lang="en-US" dirty="0"/>
              <a:t>© Kno2. All rights reserved.</a:t>
            </a:r>
          </a:p>
        </p:txBody>
      </p:sp>
      <p:sp>
        <p:nvSpPr>
          <p:cNvPr id="10" name="Slide Number Placeholder 5">
            <a:extLst>
              <a:ext uri="{FF2B5EF4-FFF2-40B4-BE49-F238E27FC236}">
                <a16:creationId xmlns:a16="http://schemas.microsoft.com/office/drawing/2014/main" id="{A6D2EA18-27AE-A850-E461-5AE893C55303}"/>
              </a:ext>
            </a:extLst>
          </p:cNvPr>
          <p:cNvSpPr>
            <a:spLocks noGrp="1"/>
          </p:cNvSpPr>
          <p:nvPr>
            <p:ph type="sldNum" sz="quarter" idx="4"/>
          </p:nvPr>
        </p:nvSpPr>
        <p:spPr>
          <a:xfrm>
            <a:off x="11554691" y="6505975"/>
            <a:ext cx="458675"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1B9B3185-E874-A849-A012-27E7860D5320}" type="slidenum">
              <a:rPr lang="en-US" smtClean="0"/>
              <a:pPr/>
              <a:t>‹#›</a:t>
            </a:fld>
            <a:endParaRPr lang="en-US" dirty="0"/>
          </a:p>
        </p:txBody>
      </p:sp>
      <p:pic>
        <p:nvPicPr>
          <p:cNvPr id="11" name="Picture 8">
            <a:extLst>
              <a:ext uri="{FF2B5EF4-FFF2-40B4-BE49-F238E27FC236}">
                <a16:creationId xmlns:a16="http://schemas.microsoft.com/office/drawing/2014/main" id="{C91A00F0-2632-E788-EB79-60B69E13EEE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9905" y="6356271"/>
            <a:ext cx="930485" cy="324260"/>
          </a:xfrm>
          <a:prstGeom prst="rect">
            <a:avLst/>
          </a:prstGeom>
        </p:spPr>
      </p:pic>
      <p:sp>
        <p:nvSpPr>
          <p:cNvPr id="14" name="Content Placeholder 2">
            <a:extLst>
              <a:ext uri="{FF2B5EF4-FFF2-40B4-BE49-F238E27FC236}">
                <a16:creationId xmlns:a16="http://schemas.microsoft.com/office/drawing/2014/main" id="{C0BB9C9D-CCE5-53FA-3820-90936E6978D7}"/>
              </a:ext>
            </a:extLst>
          </p:cNvPr>
          <p:cNvSpPr>
            <a:spLocks noGrp="1"/>
          </p:cNvSpPr>
          <p:nvPr>
            <p:ph idx="11"/>
          </p:nvPr>
        </p:nvSpPr>
        <p:spPr>
          <a:xfrm>
            <a:off x="4319040" y="1514007"/>
            <a:ext cx="3523937" cy="4334586"/>
          </a:xfrm>
          <a:prstGeom prst="roundRect">
            <a:avLst>
              <a:gd name="adj" fmla="val 4579"/>
            </a:avLst>
          </a:prstGeom>
          <a:solidFill>
            <a:schemeClr val="bg1"/>
          </a:solidFill>
          <a:effectLst>
            <a:outerShdw blurRad="221743" algn="ctr" rotWithShape="0">
              <a:prstClr val="black">
                <a:alpha val="10390"/>
              </a:prstClr>
            </a:outerShdw>
          </a:effectLst>
        </p:spPr>
        <p:txBody>
          <a:bodyPr lIns="182880" tIns="274320" rIns="182880" bIns="274320"/>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15" name="Content Placeholder 2">
            <a:extLst>
              <a:ext uri="{FF2B5EF4-FFF2-40B4-BE49-F238E27FC236}">
                <a16:creationId xmlns:a16="http://schemas.microsoft.com/office/drawing/2014/main" id="{3CBF02F0-C044-393F-D471-FF298D16FA64}"/>
              </a:ext>
            </a:extLst>
          </p:cNvPr>
          <p:cNvSpPr>
            <a:spLocks noGrp="1"/>
          </p:cNvSpPr>
          <p:nvPr>
            <p:ph idx="12"/>
          </p:nvPr>
        </p:nvSpPr>
        <p:spPr>
          <a:xfrm>
            <a:off x="8003500" y="1514007"/>
            <a:ext cx="3523937" cy="4334586"/>
          </a:xfrm>
          <a:prstGeom prst="roundRect">
            <a:avLst>
              <a:gd name="adj" fmla="val 4579"/>
            </a:avLst>
          </a:prstGeom>
          <a:solidFill>
            <a:schemeClr val="bg1"/>
          </a:solidFill>
          <a:effectLst>
            <a:outerShdw blurRad="221743" algn="ctr" rotWithShape="0">
              <a:prstClr val="black">
                <a:alpha val="10390"/>
              </a:prstClr>
            </a:outerShdw>
          </a:effectLst>
        </p:spPr>
        <p:txBody>
          <a:bodyPr lIns="182880" tIns="274320" rIns="182880" bIns="274320"/>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24125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Box Lef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E268F56-2053-952B-0E07-2BDBC2236A31}"/>
              </a:ext>
            </a:extLst>
          </p:cNvPr>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5449669" y="1312314"/>
            <a:ext cx="1718733" cy="1996763"/>
          </a:xfrm>
          <a:prstGeom prst="rect">
            <a:avLst/>
          </a:prstGeom>
        </p:spPr>
      </p:pic>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7390588" y="1621342"/>
            <a:ext cx="3954183" cy="1002131"/>
          </a:xfrm>
        </p:spPr>
        <p:txBody>
          <a:bodyPr/>
          <a:lstStyle>
            <a:lvl1pPr algn="l">
              <a:defRPr b="0"/>
            </a:lvl1pPr>
          </a:lstStyle>
          <a:p>
            <a:r>
              <a:rPr lang="en-US" dirty="0"/>
              <a:t>Click to edit Master title style</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F490BFB1-209A-FE4D-A1A3-12E6EF462586}" type="datetime1">
              <a:rPr lang="en-US" smtClean="0"/>
              <a:t>9/14/2023</a:t>
            </a:fld>
            <a:endParaRPr lang="en-US"/>
          </a:p>
        </p:txBody>
      </p:sp>
      <p:sp>
        <p:nvSpPr>
          <p:cNvPr id="9" name="Footer Placeholder 4">
            <a:extLst>
              <a:ext uri="{FF2B5EF4-FFF2-40B4-BE49-F238E27FC236}">
                <a16:creationId xmlns:a16="http://schemas.microsoft.com/office/drawing/2014/main" id="{A1F3BDF0-F060-FA6C-4D0F-B7FAEFA9EAB1}"/>
              </a:ext>
            </a:extLst>
          </p:cNvPr>
          <p:cNvSpPr>
            <a:spLocks noGrp="1"/>
          </p:cNvSpPr>
          <p:nvPr>
            <p:ph type="ftr" sz="quarter" idx="3"/>
          </p:nvPr>
        </p:nvSpPr>
        <p:spPr>
          <a:xfrm>
            <a:off x="7323083" y="6505975"/>
            <a:ext cx="4114800" cy="365125"/>
          </a:xfrm>
          <a:prstGeom prst="rect">
            <a:avLst/>
          </a:prstGeom>
        </p:spPr>
        <p:txBody>
          <a:bodyPr vert="horz" lIns="91440" tIns="45720" rIns="91440" bIns="45720" rtlCol="0" anchor="ctr"/>
          <a:lstStyle>
            <a:lvl1pPr algn="r">
              <a:defRPr sz="800">
                <a:solidFill>
                  <a:schemeClr val="tx1">
                    <a:alpha val="50000"/>
                  </a:schemeClr>
                </a:solidFill>
              </a:defRPr>
            </a:lvl1pPr>
          </a:lstStyle>
          <a:p>
            <a:r>
              <a:rPr lang="en-US" dirty="0"/>
              <a:t>© Kno2. All rights reserved.</a:t>
            </a:r>
          </a:p>
        </p:txBody>
      </p:sp>
      <p:sp>
        <p:nvSpPr>
          <p:cNvPr id="10" name="Slide Number Placeholder 5">
            <a:extLst>
              <a:ext uri="{FF2B5EF4-FFF2-40B4-BE49-F238E27FC236}">
                <a16:creationId xmlns:a16="http://schemas.microsoft.com/office/drawing/2014/main" id="{A6D2EA18-27AE-A850-E461-5AE893C55303}"/>
              </a:ext>
            </a:extLst>
          </p:cNvPr>
          <p:cNvSpPr>
            <a:spLocks noGrp="1"/>
          </p:cNvSpPr>
          <p:nvPr>
            <p:ph type="sldNum" sz="quarter" idx="4"/>
          </p:nvPr>
        </p:nvSpPr>
        <p:spPr>
          <a:xfrm>
            <a:off x="11554691" y="6505975"/>
            <a:ext cx="458675"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1B9B3185-E874-A849-A012-27E7860D5320}" type="slidenum">
              <a:rPr lang="en-US" smtClean="0"/>
              <a:pPr/>
              <a:t>‹#›</a:t>
            </a:fld>
            <a:endParaRPr lang="en-US" dirty="0"/>
          </a:p>
        </p:txBody>
      </p:sp>
      <p:pic>
        <p:nvPicPr>
          <p:cNvPr id="11" name="Picture 8">
            <a:extLst>
              <a:ext uri="{FF2B5EF4-FFF2-40B4-BE49-F238E27FC236}">
                <a16:creationId xmlns:a16="http://schemas.microsoft.com/office/drawing/2014/main" id="{C91A00F0-2632-E788-EB79-60B69E13EEE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39905" y="6356271"/>
            <a:ext cx="930485" cy="324260"/>
          </a:xfrm>
          <a:prstGeom prst="rect">
            <a:avLst/>
          </a:prstGeom>
        </p:spPr>
      </p:pic>
      <p:sp>
        <p:nvSpPr>
          <p:cNvPr id="15" name="Content Placeholder 2">
            <a:extLst>
              <a:ext uri="{FF2B5EF4-FFF2-40B4-BE49-F238E27FC236}">
                <a16:creationId xmlns:a16="http://schemas.microsoft.com/office/drawing/2014/main" id="{3CBF02F0-C044-393F-D471-FF298D16FA64}"/>
              </a:ext>
            </a:extLst>
          </p:cNvPr>
          <p:cNvSpPr>
            <a:spLocks noGrp="1"/>
          </p:cNvSpPr>
          <p:nvPr>
            <p:ph idx="12"/>
          </p:nvPr>
        </p:nvSpPr>
        <p:spPr>
          <a:xfrm>
            <a:off x="674557" y="734714"/>
            <a:ext cx="5081666" cy="5148726"/>
          </a:xfrm>
          <a:prstGeom prst="roundRect">
            <a:avLst>
              <a:gd name="adj" fmla="val 4579"/>
            </a:avLst>
          </a:prstGeom>
          <a:solidFill>
            <a:schemeClr val="tx2"/>
          </a:solidFill>
          <a:effectLst>
            <a:outerShdw blurRad="221743" algn="ctr" rotWithShape="0">
              <a:prstClr val="black">
                <a:alpha val="10390"/>
              </a:prstClr>
            </a:outerShdw>
          </a:effectLst>
        </p:spPr>
        <p:txBody>
          <a:bodyPr lIns="457200" tIns="822960" rIns="457200" bIns="365760"/>
          <a:lstStyle>
            <a:lvl1pPr marL="0" indent="0">
              <a:buNone/>
              <a:defRPr sz="3200">
                <a:solidFill>
                  <a:schemeClr val="bg1"/>
                </a:solidFill>
              </a:defRPr>
            </a:lvl1pPr>
            <a:lvl2pPr marL="14288" indent="0">
              <a:spcBef>
                <a:spcPts val="2300"/>
              </a:spcBef>
              <a:buNone/>
              <a:tabLst/>
              <a:defRPr sz="1800">
                <a:solidFill>
                  <a:schemeClr val="bg2"/>
                </a:solidFill>
              </a:defRPr>
            </a:lvl2pPr>
            <a:lvl3pPr>
              <a:defRPr>
                <a:solidFill>
                  <a:schemeClr val="bg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22" name="Text Placeholder 17">
            <a:extLst>
              <a:ext uri="{FF2B5EF4-FFF2-40B4-BE49-F238E27FC236}">
                <a16:creationId xmlns:a16="http://schemas.microsoft.com/office/drawing/2014/main" id="{54D7D497-FF2F-A1BD-7651-EE88A21F82EA}"/>
              </a:ext>
            </a:extLst>
          </p:cNvPr>
          <p:cNvSpPr>
            <a:spLocks noGrp="1"/>
          </p:cNvSpPr>
          <p:nvPr>
            <p:ph type="body" sz="quarter" idx="13" hasCustomPrompt="1"/>
          </p:nvPr>
        </p:nvSpPr>
        <p:spPr>
          <a:xfrm>
            <a:off x="1149879" y="1139153"/>
            <a:ext cx="3954183" cy="323843"/>
          </a:xfrm>
        </p:spPr>
        <p:txBody>
          <a:bodyPr>
            <a:normAutofit/>
          </a:bodyPr>
          <a:lstStyle>
            <a:lvl1pPr marL="0" indent="0" algn="l">
              <a:buNone/>
              <a:defRPr sz="1200" spc="300">
                <a:solidFill>
                  <a:schemeClr val="accent4"/>
                </a:solidFill>
              </a:defRPr>
            </a:lvl1pPr>
            <a:lvl2pPr>
              <a:defRPr sz="1200"/>
            </a:lvl2pPr>
            <a:lvl3pPr>
              <a:defRPr sz="1200"/>
            </a:lvl3pPr>
            <a:lvl4pPr>
              <a:defRPr sz="1200"/>
            </a:lvl4pPr>
            <a:lvl5pPr>
              <a:defRPr sz="1200"/>
            </a:lvl5pPr>
          </a:lstStyle>
          <a:p>
            <a:pPr lvl="0"/>
            <a:r>
              <a:rPr lang="en-US" dirty="0"/>
              <a:t>ACCENT TEXT</a:t>
            </a:r>
          </a:p>
        </p:txBody>
      </p:sp>
      <p:sp>
        <p:nvSpPr>
          <p:cNvPr id="24" name="Text Placeholder 17">
            <a:extLst>
              <a:ext uri="{FF2B5EF4-FFF2-40B4-BE49-F238E27FC236}">
                <a16:creationId xmlns:a16="http://schemas.microsoft.com/office/drawing/2014/main" id="{45D19D54-A3FE-7194-D393-AE9F735A420B}"/>
              </a:ext>
            </a:extLst>
          </p:cNvPr>
          <p:cNvSpPr>
            <a:spLocks noGrp="1"/>
          </p:cNvSpPr>
          <p:nvPr>
            <p:ph type="body" sz="quarter" idx="14" hasCustomPrompt="1"/>
          </p:nvPr>
        </p:nvSpPr>
        <p:spPr>
          <a:xfrm>
            <a:off x="7406739" y="1139153"/>
            <a:ext cx="3954183" cy="323843"/>
          </a:xfrm>
        </p:spPr>
        <p:txBody>
          <a:bodyPr>
            <a:normAutofit/>
          </a:bodyPr>
          <a:lstStyle>
            <a:lvl1pPr marL="0" indent="0" algn="l">
              <a:buNone/>
              <a:defRPr sz="1200" spc="300">
                <a:solidFill>
                  <a:schemeClr val="accent1"/>
                </a:solidFill>
              </a:defRPr>
            </a:lvl1pPr>
            <a:lvl2pPr>
              <a:defRPr sz="1200"/>
            </a:lvl2pPr>
            <a:lvl3pPr>
              <a:defRPr sz="1200"/>
            </a:lvl3pPr>
            <a:lvl4pPr>
              <a:defRPr sz="1200"/>
            </a:lvl4pPr>
            <a:lvl5pPr>
              <a:defRPr sz="1200"/>
            </a:lvl5pPr>
          </a:lstStyle>
          <a:p>
            <a:pPr lvl="0"/>
            <a:r>
              <a:rPr lang="en-US" dirty="0"/>
              <a:t>ACCENT TEXT</a:t>
            </a:r>
          </a:p>
        </p:txBody>
      </p:sp>
      <p:sp>
        <p:nvSpPr>
          <p:cNvPr id="25" name="Content Placeholder 2">
            <a:extLst>
              <a:ext uri="{FF2B5EF4-FFF2-40B4-BE49-F238E27FC236}">
                <a16:creationId xmlns:a16="http://schemas.microsoft.com/office/drawing/2014/main" id="{7145557C-C637-5897-4CE5-63C3F995AC1B}"/>
              </a:ext>
            </a:extLst>
          </p:cNvPr>
          <p:cNvSpPr>
            <a:spLocks noGrp="1"/>
          </p:cNvSpPr>
          <p:nvPr>
            <p:ph idx="1"/>
          </p:nvPr>
        </p:nvSpPr>
        <p:spPr>
          <a:xfrm>
            <a:off x="7424069" y="3159372"/>
            <a:ext cx="3954183" cy="2573740"/>
          </a:xfrm>
        </p:spPr>
        <p:txBody>
          <a:bodyPr/>
          <a:lstStyle>
            <a:lvl1pPr marL="0" indent="0">
              <a:spcBef>
                <a:spcPts val="600"/>
              </a:spcBef>
              <a:buNone/>
              <a:defRPr sz="2200">
                <a:solidFill>
                  <a:schemeClr val="tx1"/>
                </a:solidFill>
              </a:defRPr>
            </a:lvl1pPr>
            <a:lvl2pPr marL="357188" indent="-342900">
              <a:spcBef>
                <a:spcPts val="600"/>
              </a:spcBef>
              <a:buFont typeface="Arial" panose="020B0604020202020204" pitchFamily="34" charset="0"/>
              <a:buChar char="•"/>
              <a:tabLst/>
              <a:defRPr>
                <a:solidFill>
                  <a:schemeClr val="tx1"/>
                </a:solidFill>
              </a:defRPr>
            </a:lvl2pPr>
            <a:lvl3pPr marL="582613" indent="-209550">
              <a:tabLst/>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08088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ot Title Cent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838199" y="682598"/>
            <a:ext cx="10515599" cy="973591"/>
          </a:xfrm>
        </p:spPr>
        <p:txBody>
          <a:bodyPr/>
          <a:lstStyle>
            <a:lvl1pPr algn="ct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a:xfrm>
            <a:off x="838200" y="1773382"/>
            <a:ext cx="10515600" cy="407521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76A086F2-26EB-B04F-BF8B-DA45629D3B94}" type="datetime1">
              <a:rPr lang="en-US" smtClean="0"/>
              <a:t>9/14/2023</a:t>
            </a:fld>
            <a:endParaRPr lang="en-US"/>
          </a:p>
        </p:txBody>
      </p:sp>
      <p:pic>
        <p:nvPicPr>
          <p:cNvPr id="7" name="Picture 6">
            <a:extLst>
              <a:ext uri="{FF2B5EF4-FFF2-40B4-BE49-F238E27FC236}">
                <a16:creationId xmlns:a16="http://schemas.microsoft.com/office/drawing/2014/main" id="{7E1169D4-A3AF-9411-8AB6-C38821AD3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0" r="830"/>
          <a:stretch/>
        </p:blipFill>
        <p:spPr>
          <a:xfrm>
            <a:off x="239905" y="6356271"/>
            <a:ext cx="305010" cy="324260"/>
          </a:xfrm>
          <a:prstGeom prst="rect">
            <a:avLst/>
          </a:prstGeom>
        </p:spPr>
      </p:pic>
      <p:sp>
        <p:nvSpPr>
          <p:cNvPr id="9" name="Footer Placeholder 4">
            <a:extLst>
              <a:ext uri="{FF2B5EF4-FFF2-40B4-BE49-F238E27FC236}">
                <a16:creationId xmlns:a16="http://schemas.microsoft.com/office/drawing/2014/main" id="{A1F3BDF0-F060-FA6C-4D0F-B7FAEFA9EAB1}"/>
              </a:ext>
            </a:extLst>
          </p:cNvPr>
          <p:cNvSpPr>
            <a:spLocks noGrp="1"/>
          </p:cNvSpPr>
          <p:nvPr>
            <p:ph type="ftr" sz="quarter" idx="3"/>
          </p:nvPr>
        </p:nvSpPr>
        <p:spPr>
          <a:xfrm>
            <a:off x="7323083" y="6505975"/>
            <a:ext cx="4114800" cy="365125"/>
          </a:xfrm>
          <a:prstGeom prst="rect">
            <a:avLst/>
          </a:prstGeom>
        </p:spPr>
        <p:txBody>
          <a:bodyPr vert="horz" lIns="91440" tIns="45720" rIns="91440" bIns="45720" rtlCol="0" anchor="ctr"/>
          <a:lstStyle>
            <a:lvl1pPr algn="r">
              <a:defRPr sz="800">
                <a:solidFill>
                  <a:schemeClr val="tx1">
                    <a:alpha val="50000"/>
                  </a:schemeClr>
                </a:solidFill>
              </a:defRPr>
            </a:lvl1pPr>
          </a:lstStyle>
          <a:p>
            <a:r>
              <a:rPr lang="en-US" dirty="0"/>
              <a:t>© Kno2. All rights reserved.</a:t>
            </a:r>
          </a:p>
        </p:txBody>
      </p:sp>
      <p:sp>
        <p:nvSpPr>
          <p:cNvPr id="10" name="Slide Number Placeholder 5">
            <a:extLst>
              <a:ext uri="{FF2B5EF4-FFF2-40B4-BE49-F238E27FC236}">
                <a16:creationId xmlns:a16="http://schemas.microsoft.com/office/drawing/2014/main" id="{A6D2EA18-27AE-A850-E461-5AE893C55303}"/>
              </a:ext>
            </a:extLst>
          </p:cNvPr>
          <p:cNvSpPr>
            <a:spLocks noGrp="1"/>
          </p:cNvSpPr>
          <p:nvPr>
            <p:ph type="sldNum" sz="quarter" idx="4"/>
          </p:nvPr>
        </p:nvSpPr>
        <p:spPr>
          <a:xfrm>
            <a:off x="11554691" y="6505975"/>
            <a:ext cx="458675"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1B9B3185-E874-A849-A012-27E7860D5320}" type="slidenum">
              <a:rPr lang="en-US" smtClean="0"/>
              <a:pPr/>
              <a:t>‹#›</a:t>
            </a:fld>
            <a:endParaRPr lang="en-US" dirty="0"/>
          </a:p>
        </p:txBody>
      </p:sp>
      <p:pic>
        <p:nvPicPr>
          <p:cNvPr id="8" name="Graphic 7">
            <a:extLst>
              <a:ext uri="{FF2B5EF4-FFF2-40B4-BE49-F238E27FC236}">
                <a16:creationId xmlns:a16="http://schemas.microsoft.com/office/drawing/2014/main" id="{38132EF8-48B4-3734-6F50-457B1E6BD88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35024" b="33040"/>
          <a:stretch/>
        </p:blipFill>
        <p:spPr>
          <a:xfrm>
            <a:off x="5141516" y="82908"/>
            <a:ext cx="1854200" cy="584061"/>
          </a:xfrm>
          <a:prstGeom prst="rect">
            <a:avLst/>
          </a:prstGeom>
        </p:spPr>
      </p:pic>
    </p:spTree>
    <p:extLst>
      <p:ext uri="{BB962C8B-B14F-4D97-AF65-F5344CB8AC3E}">
        <p14:creationId xmlns:p14="http://schemas.microsoft.com/office/powerpoint/2010/main" val="84121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296-5859-41C8-8831-782C0DCF5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A75AE-C57B-405C-B8E9-93EEBA288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10EAA-6BE4-4FD5-8CA8-5309C65488C9}"/>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5" name="Footer Placeholder 4">
            <a:extLst>
              <a:ext uri="{FF2B5EF4-FFF2-40B4-BE49-F238E27FC236}">
                <a16:creationId xmlns:a16="http://schemas.microsoft.com/office/drawing/2014/main" id="{59D9858E-3B21-47CE-A994-4DEC5BFB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AFE87-546A-4C7E-B13A-47B9959035C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3824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Left_Picture Righ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3A4211-0CE7-8C17-EAB7-9E03EAE0AC7A}"/>
              </a:ext>
            </a:extLst>
          </p:cNvPr>
          <p:cNvPicPr>
            <a:picLocks noChangeAspect="1"/>
          </p:cNvPicPr>
          <p:nvPr userDrawn="1"/>
        </p:nvPicPr>
        <p:blipFill>
          <a:blip r:embed="rId2">
            <a:alphaModFix amt="49000"/>
            <a:extLst>
              <a:ext uri="{28A0092B-C50C-407E-A947-70E740481C1C}">
                <a14:useLocalDpi xmlns:a14="http://schemas.microsoft.com/office/drawing/2010/main" val="0"/>
              </a:ext>
            </a:extLst>
          </a:blip>
          <a:stretch>
            <a:fillRect/>
          </a:stretch>
        </p:blipFill>
        <p:spPr>
          <a:xfrm>
            <a:off x="928914" y="2905021"/>
            <a:ext cx="2786384" cy="3237122"/>
          </a:xfrm>
          <a:prstGeom prst="rect">
            <a:avLst/>
          </a:prstGeom>
        </p:spPr>
      </p:pic>
      <p:sp>
        <p:nvSpPr>
          <p:cNvPr id="7" name="Title 1">
            <a:extLst>
              <a:ext uri="{FF2B5EF4-FFF2-40B4-BE49-F238E27FC236}">
                <a16:creationId xmlns:a16="http://schemas.microsoft.com/office/drawing/2014/main" id="{6749ABB5-75B4-F4E2-0BBC-8485F09B0A60}"/>
              </a:ext>
            </a:extLst>
          </p:cNvPr>
          <p:cNvSpPr>
            <a:spLocks noGrp="1"/>
          </p:cNvSpPr>
          <p:nvPr>
            <p:ph type="title"/>
          </p:nvPr>
        </p:nvSpPr>
        <p:spPr>
          <a:xfrm>
            <a:off x="620486" y="2265762"/>
            <a:ext cx="6020157" cy="1539019"/>
          </a:xfrm>
        </p:spPr>
        <p:txBody>
          <a:bodyPr>
            <a:normAutofit/>
          </a:bodyPr>
          <a:lstStyle/>
          <a:p>
            <a:pPr algn="l">
              <a:spcBef>
                <a:spcPts val="0"/>
              </a:spcBef>
            </a:pPr>
            <a:endParaRPr lang="en-US" b="0" dirty="0">
              <a:solidFill>
                <a:srgbClr val="0098E2"/>
              </a:solidFill>
            </a:endParaRPr>
          </a:p>
        </p:txBody>
      </p:sp>
      <p:sp>
        <p:nvSpPr>
          <p:cNvPr id="11" name="Footer Placeholder 2">
            <a:extLst>
              <a:ext uri="{FF2B5EF4-FFF2-40B4-BE49-F238E27FC236}">
                <a16:creationId xmlns:a16="http://schemas.microsoft.com/office/drawing/2014/main" id="{4F844A84-133D-4ED2-F7F8-05DE38540D50}"/>
              </a:ext>
            </a:extLst>
          </p:cNvPr>
          <p:cNvSpPr>
            <a:spLocks noGrp="1"/>
          </p:cNvSpPr>
          <p:nvPr>
            <p:ph type="ftr" sz="quarter" idx="3"/>
          </p:nvPr>
        </p:nvSpPr>
        <p:spPr>
          <a:xfrm>
            <a:off x="7323083" y="6505975"/>
            <a:ext cx="4114800" cy="365125"/>
          </a:xfrm>
        </p:spPr>
        <p:txBody>
          <a:bodyPr/>
          <a:lstStyle/>
          <a:p>
            <a:r>
              <a:rPr lang="en-US" dirty="0"/>
              <a:t>© Kno2. All rights reserved.</a:t>
            </a:r>
          </a:p>
        </p:txBody>
      </p:sp>
      <p:sp>
        <p:nvSpPr>
          <p:cNvPr id="12" name="Slide Number Placeholder 3">
            <a:extLst>
              <a:ext uri="{FF2B5EF4-FFF2-40B4-BE49-F238E27FC236}">
                <a16:creationId xmlns:a16="http://schemas.microsoft.com/office/drawing/2014/main" id="{E9584BD5-C8FA-4473-5B55-9A36B07E1EDD}"/>
              </a:ext>
            </a:extLst>
          </p:cNvPr>
          <p:cNvSpPr>
            <a:spLocks noGrp="1"/>
          </p:cNvSpPr>
          <p:nvPr>
            <p:ph type="sldNum" sz="quarter" idx="4"/>
          </p:nvPr>
        </p:nvSpPr>
        <p:spPr>
          <a:xfrm>
            <a:off x="11554691" y="6505975"/>
            <a:ext cx="458675" cy="365125"/>
          </a:xfrm>
        </p:spPr>
        <p:txBody>
          <a:bodyPr/>
          <a:lstStyle/>
          <a:p>
            <a:fld id="{1B9B3185-E874-A849-A012-27E7860D5320}" type="slidenum">
              <a:rPr lang="en-US" smtClean="0"/>
              <a:pPr/>
              <a:t>‹#›</a:t>
            </a:fld>
            <a:endParaRPr lang="en-US" dirty="0"/>
          </a:p>
        </p:txBody>
      </p:sp>
      <p:sp>
        <p:nvSpPr>
          <p:cNvPr id="17" name="Text Placeholder 15">
            <a:extLst>
              <a:ext uri="{FF2B5EF4-FFF2-40B4-BE49-F238E27FC236}">
                <a16:creationId xmlns:a16="http://schemas.microsoft.com/office/drawing/2014/main" id="{8395F00A-4E75-9F9A-4023-E1536C65543A}"/>
              </a:ext>
            </a:extLst>
          </p:cNvPr>
          <p:cNvSpPr>
            <a:spLocks noGrp="1"/>
          </p:cNvSpPr>
          <p:nvPr>
            <p:ph type="body" sz="quarter" idx="10" hasCustomPrompt="1"/>
          </p:nvPr>
        </p:nvSpPr>
        <p:spPr>
          <a:xfrm>
            <a:off x="643289" y="1969070"/>
            <a:ext cx="3903662" cy="304800"/>
          </a:xfrm>
        </p:spPr>
        <p:txBody>
          <a:bodyPr>
            <a:normAutofit/>
          </a:bodyPr>
          <a:lstStyle>
            <a:lvl1pPr marL="0" indent="0">
              <a:buNone/>
              <a:defRPr sz="1000" spc="300"/>
            </a:lvl1pPr>
          </a:lstStyle>
          <a:p>
            <a:pPr lvl="0"/>
            <a:r>
              <a:rPr lang="en-US" dirty="0"/>
              <a:t>CLICK TO EDIT MASTER TEXT STYLES</a:t>
            </a:r>
          </a:p>
        </p:txBody>
      </p:sp>
      <p:pic>
        <p:nvPicPr>
          <p:cNvPr id="18" name="Picture 6">
            <a:extLst>
              <a:ext uri="{FF2B5EF4-FFF2-40B4-BE49-F238E27FC236}">
                <a16:creationId xmlns:a16="http://schemas.microsoft.com/office/drawing/2014/main" id="{76B9A4D6-5CCF-FEA6-516A-9405242C87C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30" r="830"/>
          <a:stretch/>
        </p:blipFill>
        <p:spPr>
          <a:xfrm>
            <a:off x="239905" y="6356271"/>
            <a:ext cx="305010" cy="324260"/>
          </a:xfrm>
          <a:prstGeom prst="rect">
            <a:avLst/>
          </a:prstGeom>
        </p:spPr>
      </p:pic>
      <p:sp>
        <p:nvSpPr>
          <p:cNvPr id="20" name="Picture Placeholder 19">
            <a:extLst>
              <a:ext uri="{FF2B5EF4-FFF2-40B4-BE49-F238E27FC236}">
                <a16:creationId xmlns:a16="http://schemas.microsoft.com/office/drawing/2014/main" id="{3F00613E-2CE5-8715-F6EC-7229FF13D3A0}"/>
              </a:ext>
            </a:extLst>
          </p:cNvPr>
          <p:cNvSpPr>
            <a:spLocks noGrp="1"/>
          </p:cNvSpPr>
          <p:nvPr>
            <p:ph type="pic" sz="quarter" idx="11"/>
          </p:nvPr>
        </p:nvSpPr>
        <p:spPr>
          <a:xfrm>
            <a:off x="7645051" y="866775"/>
            <a:ext cx="4889500" cy="5124450"/>
          </a:xfrm>
          <a:prstGeom prst="roundRect">
            <a:avLst>
              <a:gd name="adj" fmla="val 4511"/>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444706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ue Title and Content">
    <p:bg>
      <p:bgPr>
        <a:gradFill>
          <a:gsLst>
            <a:gs pos="0">
              <a:srgbClr val="1331CC"/>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838199" y="405503"/>
            <a:ext cx="10515599" cy="973591"/>
          </a:xfrm>
        </p:spPr>
        <p:txBody>
          <a:bodyPr/>
          <a:lstStyle>
            <a:lvl1pPr algn="ctr">
              <a:defRPr b="1">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1F4807AE-24FA-FC4E-A535-C4485D0C46C6}" type="datetime1">
              <a:rPr lang="en-US" smtClean="0"/>
              <a:t>9/14/2023</a:t>
            </a:fld>
            <a:endParaRPr lang="en-US"/>
          </a:p>
        </p:txBody>
      </p:sp>
      <p:sp>
        <p:nvSpPr>
          <p:cNvPr id="8" name="Footer Placeholder 4">
            <a:extLst>
              <a:ext uri="{FF2B5EF4-FFF2-40B4-BE49-F238E27FC236}">
                <a16:creationId xmlns:a16="http://schemas.microsoft.com/office/drawing/2014/main" id="{D14019B8-1B05-D6F4-163A-FF6F071BA9FC}"/>
              </a:ext>
            </a:extLst>
          </p:cNvPr>
          <p:cNvSpPr>
            <a:spLocks noGrp="1"/>
          </p:cNvSpPr>
          <p:nvPr>
            <p:ph type="ftr" sz="quarter" idx="11"/>
          </p:nvPr>
        </p:nvSpPr>
        <p:spPr>
          <a:xfrm>
            <a:off x="7323083" y="6505975"/>
            <a:ext cx="4114800" cy="365125"/>
          </a:xfrm>
        </p:spPr>
        <p:txBody>
          <a:bodyPr/>
          <a:lstStyle>
            <a:lvl1pPr>
              <a:defRPr>
                <a:solidFill>
                  <a:schemeClr val="bg1">
                    <a:alpha val="50000"/>
                  </a:schemeClr>
                </a:solidFill>
              </a:defRPr>
            </a:lvl1pPr>
          </a:lstStyle>
          <a:p>
            <a:r>
              <a:rPr lang="en-US"/>
              <a:t>© Kno2. All rights reserved.</a:t>
            </a:r>
            <a:endParaRPr lang="en-US" dirty="0"/>
          </a:p>
        </p:txBody>
      </p:sp>
      <p:sp>
        <p:nvSpPr>
          <p:cNvPr id="9" name="Slide Number Placeholder 5">
            <a:extLst>
              <a:ext uri="{FF2B5EF4-FFF2-40B4-BE49-F238E27FC236}">
                <a16:creationId xmlns:a16="http://schemas.microsoft.com/office/drawing/2014/main" id="{B275BBA1-EEAC-835E-982B-5A3093D3E914}"/>
              </a:ext>
            </a:extLst>
          </p:cNvPr>
          <p:cNvSpPr>
            <a:spLocks noGrp="1"/>
          </p:cNvSpPr>
          <p:nvPr>
            <p:ph type="sldNum" sz="quarter" idx="12"/>
          </p:nvPr>
        </p:nvSpPr>
        <p:spPr>
          <a:xfrm>
            <a:off x="11554691" y="6505975"/>
            <a:ext cx="458675" cy="365125"/>
          </a:xfrm>
        </p:spPr>
        <p:txBody>
          <a:bodyPr/>
          <a:lstStyle>
            <a:lvl1pPr>
              <a:defRPr>
                <a:solidFill>
                  <a:schemeClr val="bg1"/>
                </a:solidFill>
              </a:defRPr>
            </a:lvl1pPr>
          </a:lstStyle>
          <a:p>
            <a:fld id="{1B9B3185-E874-A849-A012-27E7860D5320}" type="slidenum">
              <a:rPr lang="en-US" smtClean="0"/>
              <a:pPr/>
              <a:t>‹#›</a:t>
            </a:fld>
            <a:endParaRPr lang="en-US" dirty="0"/>
          </a:p>
        </p:txBody>
      </p:sp>
      <p:pic>
        <p:nvPicPr>
          <p:cNvPr id="10" name="Picture 6">
            <a:extLst>
              <a:ext uri="{FF2B5EF4-FFF2-40B4-BE49-F238E27FC236}">
                <a16:creationId xmlns:a16="http://schemas.microsoft.com/office/drawing/2014/main" id="{50D9E33D-2D02-2459-84A0-25D70BC17C8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0" r="830"/>
          <a:stretch/>
        </p:blipFill>
        <p:spPr>
          <a:xfrm>
            <a:off x="239905" y="6356271"/>
            <a:ext cx="305010" cy="324260"/>
          </a:xfrm>
          <a:prstGeom prst="rect">
            <a:avLst/>
          </a:prstGeom>
        </p:spPr>
      </p:pic>
    </p:spTree>
    <p:extLst>
      <p:ext uri="{BB962C8B-B14F-4D97-AF65-F5344CB8AC3E}">
        <p14:creationId xmlns:p14="http://schemas.microsoft.com/office/powerpoint/2010/main" val="4043275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gles Title and Content">
    <p:bg>
      <p:bgPr>
        <a:gradFill>
          <a:gsLst>
            <a:gs pos="0">
              <a:srgbClr val="1331CC"/>
            </a:gs>
            <a:gs pos="100000">
              <a:schemeClr val="tx2"/>
            </a:gs>
          </a:gsLst>
          <a:lin ang="5400000" scaled="1"/>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312664D-39E4-4966-470F-6676248E450E}"/>
              </a:ext>
            </a:extLst>
          </p:cNvPr>
          <p:cNvPicPr>
            <a:picLocks noChangeAspect="1"/>
          </p:cNvPicPr>
          <p:nvPr userDrawn="1"/>
        </p:nvPicPr>
        <p:blipFill rotWithShape="1">
          <a:blip r:embed="rId2">
            <a:alphaModFix amt="70000"/>
            <a:lum contrast="3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flipV="1">
            <a:off x="-2" y="0"/>
            <a:ext cx="12192000" cy="6858000"/>
          </a:xfrm>
          <a:prstGeom prst="rect">
            <a:avLst/>
          </a:prstGeom>
        </p:spPr>
      </p:pic>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838199" y="405503"/>
            <a:ext cx="10515599" cy="973591"/>
          </a:xfrm>
        </p:spPr>
        <p:txBody>
          <a:bodyPr/>
          <a:lstStyle>
            <a:lvl1pPr algn="ctr">
              <a:defRPr b="1">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0CFEEC71-089A-B24D-BF68-C9910C52725B}" type="datetime1">
              <a:rPr lang="en-US" smtClean="0"/>
              <a:t>9/14/2023</a:t>
            </a:fld>
            <a:endParaRPr lang="en-US"/>
          </a:p>
        </p:txBody>
      </p:sp>
      <p:sp>
        <p:nvSpPr>
          <p:cNvPr id="8" name="Footer Placeholder 4">
            <a:extLst>
              <a:ext uri="{FF2B5EF4-FFF2-40B4-BE49-F238E27FC236}">
                <a16:creationId xmlns:a16="http://schemas.microsoft.com/office/drawing/2014/main" id="{D14019B8-1B05-D6F4-163A-FF6F071BA9FC}"/>
              </a:ext>
            </a:extLst>
          </p:cNvPr>
          <p:cNvSpPr>
            <a:spLocks noGrp="1"/>
          </p:cNvSpPr>
          <p:nvPr>
            <p:ph type="ftr" sz="quarter" idx="11"/>
          </p:nvPr>
        </p:nvSpPr>
        <p:spPr>
          <a:xfrm>
            <a:off x="7323083" y="6505975"/>
            <a:ext cx="4114800" cy="365125"/>
          </a:xfrm>
        </p:spPr>
        <p:txBody>
          <a:bodyPr/>
          <a:lstStyle>
            <a:lvl1pPr>
              <a:defRPr>
                <a:solidFill>
                  <a:schemeClr val="bg1">
                    <a:alpha val="50000"/>
                  </a:schemeClr>
                </a:solidFill>
              </a:defRPr>
            </a:lvl1pPr>
          </a:lstStyle>
          <a:p>
            <a:r>
              <a:rPr lang="en-US"/>
              <a:t>© Kno2. All rights reserved.</a:t>
            </a:r>
            <a:endParaRPr lang="en-US" dirty="0"/>
          </a:p>
        </p:txBody>
      </p:sp>
      <p:sp>
        <p:nvSpPr>
          <p:cNvPr id="9" name="Slide Number Placeholder 5">
            <a:extLst>
              <a:ext uri="{FF2B5EF4-FFF2-40B4-BE49-F238E27FC236}">
                <a16:creationId xmlns:a16="http://schemas.microsoft.com/office/drawing/2014/main" id="{B275BBA1-EEAC-835E-982B-5A3093D3E914}"/>
              </a:ext>
            </a:extLst>
          </p:cNvPr>
          <p:cNvSpPr>
            <a:spLocks noGrp="1"/>
          </p:cNvSpPr>
          <p:nvPr>
            <p:ph type="sldNum" sz="quarter" idx="12"/>
          </p:nvPr>
        </p:nvSpPr>
        <p:spPr>
          <a:xfrm>
            <a:off x="11554691" y="6505975"/>
            <a:ext cx="458675" cy="365125"/>
          </a:xfrm>
        </p:spPr>
        <p:txBody>
          <a:bodyPr/>
          <a:lstStyle>
            <a:lvl1pPr>
              <a:defRPr>
                <a:solidFill>
                  <a:schemeClr val="bg1"/>
                </a:solidFill>
              </a:defRPr>
            </a:lvl1pPr>
          </a:lstStyle>
          <a:p>
            <a:fld id="{1B9B3185-E874-A849-A012-27E7860D5320}" type="slidenum">
              <a:rPr lang="en-US" smtClean="0"/>
              <a:pPr/>
              <a:t>‹#›</a:t>
            </a:fld>
            <a:endParaRPr lang="en-US" dirty="0"/>
          </a:p>
        </p:txBody>
      </p:sp>
      <p:pic>
        <p:nvPicPr>
          <p:cNvPr id="10" name="Picture 6">
            <a:extLst>
              <a:ext uri="{FF2B5EF4-FFF2-40B4-BE49-F238E27FC236}">
                <a16:creationId xmlns:a16="http://schemas.microsoft.com/office/drawing/2014/main" id="{50D9E33D-2D02-2459-84A0-25D70BC17C8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830" r="830"/>
          <a:stretch/>
        </p:blipFill>
        <p:spPr>
          <a:xfrm>
            <a:off x="239905" y="6356271"/>
            <a:ext cx="305010" cy="324260"/>
          </a:xfrm>
          <a:prstGeom prst="rect">
            <a:avLst/>
          </a:prstGeom>
        </p:spPr>
      </p:pic>
    </p:spTree>
    <p:extLst>
      <p:ext uri="{BB962C8B-B14F-4D97-AF65-F5344CB8AC3E}">
        <p14:creationId xmlns:p14="http://schemas.microsoft.com/office/powerpoint/2010/main" val="1987315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ight Side Content_Dark">
    <p:bg>
      <p:bgPr>
        <a:gradFill>
          <a:gsLst>
            <a:gs pos="0">
              <a:srgbClr val="1331CC"/>
            </a:gs>
            <a:gs pos="100000">
              <a:schemeClr val="tx2"/>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DD9F30-8379-0931-003D-34DF15368B1D}"/>
              </a:ext>
            </a:extLst>
          </p:cNvPr>
          <p:cNvSpPr>
            <a:spLocks noGrp="1"/>
          </p:cNvSpPr>
          <p:nvPr>
            <p:ph type="title"/>
          </p:nvPr>
        </p:nvSpPr>
        <p:spPr>
          <a:xfrm>
            <a:off x="4934262" y="1481158"/>
            <a:ext cx="6571936" cy="501668"/>
          </a:xfrm>
        </p:spPr>
        <p:txBody>
          <a:bodyPr anchor="t"/>
          <a:lstStyle>
            <a:lvl1pPr>
              <a:defRPr b="1">
                <a:solidFill>
                  <a:schemeClr val="bg1"/>
                </a:solidFill>
              </a:defRPr>
            </a:lvl1pPr>
          </a:lstStyle>
          <a:p>
            <a:r>
              <a:rPr lang="en-US" dirty="0"/>
              <a:t>Click to edit Master title style</a:t>
            </a:r>
          </a:p>
        </p:txBody>
      </p:sp>
      <p:sp>
        <p:nvSpPr>
          <p:cNvPr id="17" name="Date Placeholder 3">
            <a:extLst>
              <a:ext uri="{FF2B5EF4-FFF2-40B4-BE49-F238E27FC236}">
                <a16:creationId xmlns:a16="http://schemas.microsoft.com/office/drawing/2014/main" id="{F410BC39-2675-75C0-C143-AEE178CD2BA2}"/>
              </a:ext>
            </a:extLst>
          </p:cNvPr>
          <p:cNvSpPr>
            <a:spLocks noGrp="1"/>
          </p:cNvSpPr>
          <p:nvPr>
            <p:ph type="dt" sz="half" idx="10"/>
          </p:nvPr>
        </p:nvSpPr>
        <p:spPr>
          <a:xfrm>
            <a:off x="1812561" y="6506598"/>
            <a:ext cx="2743200" cy="365125"/>
          </a:xfrm>
        </p:spPr>
        <p:txBody>
          <a:bodyPr/>
          <a:lstStyle/>
          <a:p>
            <a:fld id="{B6F33CA3-591F-B84C-9F86-55120B9F4ACD}" type="datetime1">
              <a:rPr lang="en-US" smtClean="0"/>
              <a:t>9/14/2023</a:t>
            </a:fld>
            <a:endParaRPr lang="en-US"/>
          </a:p>
        </p:txBody>
      </p:sp>
      <p:sp>
        <p:nvSpPr>
          <p:cNvPr id="18" name="Footer Placeholder 4">
            <a:extLst>
              <a:ext uri="{FF2B5EF4-FFF2-40B4-BE49-F238E27FC236}">
                <a16:creationId xmlns:a16="http://schemas.microsoft.com/office/drawing/2014/main" id="{8FE42861-F877-7E20-7170-2AE9C8B6EE86}"/>
              </a:ext>
            </a:extLst>
          </p:cNvPr>
          <p:cNvSpPr>
            <a:spLocks noGrp="1"/>
          </p:cNvSpPr>
          <p:nvPr>
            <p:ph type="ftr" sz="quarter" idx="11"/>
          </p:nvPr>
        </p:nvSpPr>
        <p:spPr>
          <a:xfrm>
            <a:off x="7323083" y="6505975"/>
            <a:ext cx="4114800" cy="365125"/>
          </a:xfrm>
        </p:spPr>
        <p:txBody>
          <a:bodyPr/>
          <a:lstStyle>
            <a:lvl1pPr>
              <a:defRPr>
                <a:solidFill>
                  <a:schemeClr val="bg1">
                    <a:alpha val="50000"/>
                  </a:schemeClr>
                </a:solidFill>
              </a:defRPr>
            </a:lvl1pPr>
          </a:lstStyle>
          <a:p>
            <a:r>
              <a:rPr lang="en-US"/>
              <a:t>© Kno2. All rights reserved.</a:t>
            </a:r>
            <a:endParaRPr lang="en-US" dirty="0"/>
          </a:p>
        </p:txBody>
      </p:sp>
      <p:sp>
        <p:nvSpPr>
          <p:cNvPr id="19" name="Slide Number Placeholder 5">
            <a:extLst>
              <a:ext uri="{FF2B5EF4-FFF2-40B4-BE49-F238E27FC236}">
                <a16:creationId xmlns:a16="http://schemas.microsoft.com/office/drawing/2014/main" id="{12A8B0DC-252A-AA75-9902-6291AEFD64FA}"/>
              </a:ext>
            </a:extLst>
          </p:cNvPr>
          <p:cNvSpPr>
            <a:spLocks noGrp="1"/>
          </p:cNvSpPr>
          <p:nvPr>
            <p:ph type="sldNum" sz="quarter" idx="12"/>
          </p:nvPr>
        </p:nvSpPr>
        <p:spPr>
          <a:xfrm>
            <a:off x="11554691" y="6505975"/>
            <a:ext cx="458675" cy="365125"/>
          </a:xfrm>
        </p:spPr>
        <p:txBody>
          <a:bodyPr/>
          <a:lstStyle>
            <a:lvl1pPr>
              <a:defRPr>
                <a:solidFill>
                  <a:schemeClr val="bg1"/>
                </a:solidFill>
              </a:defRPr>
            </a:lvl1pPr>
          </a:lstStyle>
          <a:p>
            <a:fld id="{1B9B3185-E874-A849-A012-27E7860D5320}" type="slidenum">
              <a:rPr lang="en-US" smtClean="0"/>
              <a:pPr/>
              <a:t>‹#›</a:t>
            </a:fld>
            <a:endParaRPr lang="en-US" dirty="0"/>
          </a:p>
        </p:txBody>
      </p:sp>
      <p:pic>
        <p:nvPicPr>
          <p:cNvPr id="20" name="Picture 6">
            <a:extLst>
              <a:ext uri="{FF2B5EF4-FFF2-40B4-BE49-F238E27FC236}">
                <a16:creationId xmlns:a16="http://schemas.microsoft.com/office/drawing/2014/main" id="{38768960-A543-A40E-61AE-D72C50D6FDC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0" r="830"/>
          <a:stretch/>
        </p:blipFill>
        <p:spPr>
          <a:xfrm>
            <a:off x="239905" y="6356271"/>
            <a:ext cx="305010" cy="324260"/>
          </a:xfrm>
          <a:prstGeom prst="rect">
            <a:avLst/>
          </a:prstGeom>
          <a:effectLst>
            <a:outerShdw blurRad="1064181" sx="117912" sy="117912" algn="ctr" rotWithShape="0">
              <a:schemeClr val="tx2">
                <a:alpha val="66000"/>
              </a:schemeClr>
            </a:outerShdw>
          </a:effectLst>
        </p:spPr>
      </p:pic>
      <p:sp>
        <p:nvSpPr>
          <p:cNvPr id="16" name="Content Placeholder 2">
            <a:extLst>
              <a:ext uri="{FF2B5EF4-FFF2-40B4-BE49-F238E27FC236}">
                <a16:creationId xmlns:a16="http://schemas.microsoft.com/office/drawing/2014/main" id="{92750523-8D5B-B5D7-8349-C70B3140720F}"/>
              </a:ext>
            </a:extLst>
          </p:cNvPr>
          <p:cNvSpPr>
            <a:spLocks noGrp="1"/>
          </p:cNvSpPr>
          <p:nvPr>
            <p:ph idx="4294967295"/>
          </p:nvPr>
        </p:nvSpPr>
        <p:spPr>
          <a:xfrm>
            <a:off x="4934262" y="2268109"/>
            <a:ext cx="6357193" cy="3647782"/>
          </a:xfrm>
        </p:spPr>
        <p:txBody>
          <a:bodyPr>
            <a:noAutofit/>
          </a:bodyPr>
          <a:lstStyle>
            <a:lvl1pPr>
              <a:defRPr>
                <a:solidFill>
                  <a:schemeClr val="bg1"/>
                </a:solidFill>
              </a:defRPr>
            </a:lvl1pPr>
          </a:lstStyle>
          <a:p>
            <a:pPr>
              <a:lnSpc>
                <a:spcPct val="100000"/>
              </a:lnSpc>
              <a:spcBef>
                <a:spcPts val="0"/>
              </a:spcBef>
              <a:spcAft>
                <a:spcPts val="1200"/>
              </a:spcAft>
            </a:pPr>
            <a:endParaRPr lang="en-US" sz="2000" dirty="0">
              <a:solidFill>
                <a:schemeClr val="bg1"/>
              </a:solidFill>
            </a:endParaRPr>
          </a:p>
        </p:txBody>
      </p:sp>
      <p:pic>
        <p:nvPicPr>
          <p:cNvPr id="21" name="Graphic 20">
            <a:extLst>
              <a:ext uri="{FF2B5EF4-FFF2-40B4-BE49-F238E27FC236}">
                <a16:creationId xmlns:a16="http://schemas.microsoft.com/office/drawing/2014/main" id="{A174B327-2068-D98F-C684-AD2050BE328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90805" y="2741581"/>
            <a:ext cx="2594339" cy="3005637"/>
          </a:xfrm>
          <a:prstGeom prst="rect">
            <a:avLst/>
          </a:prstGeom>
        </p:spPr>
      </p:pic>
    </p:spTree>
    <p:extLst>
      <p:ext uri="{BB962C8B-B14F-4D97-AF65-F5344CB8AC3E}">
        <p14:creationId xmlns:p14="http://schemas.microsoft.com/office/powerpoint/2010/main" val="196003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Content + Image">
    <p:bg>
      <p:bgPr>
        <a:gradFill>
          <a:gsLst>
            <a:gs pos="0">
              <a:srgbClr val="1331CC"/>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FF48-7A04-8048-B74B-41DFCD14F2B1}"/>
              </a:ext>
            </a:extLst>
          </p:cNvPr>
          <p:cNvSpPr>
            <a:spLocks noGrp="1"/>
          </p:cNvSpPr>
          <p:nvPr>
            <p:ph type="title"/>
          </p:nvPr>
        </p:nvSpPr>
        <p:spPr>
          <a:xfrm>
            <a:off x="751146" y="886787"/>
            <a:ext cx="6571936" cy="973591"/>
          </a:xfrm>
        </p:spPr>
        <p:txBody>
          <a:bodyPr anchor="b"/>
          <a:lstStyle>
            <a:lvl1pPr>
              <a:defRPr b="1">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1310A95-52F0-E74B-8C29-C824132900E4}"/>
              </a:ext>
            </a:extLst>
          </p:cNvPr>
          <p:cNvSpPr>
            <a:spLocks noGrp="1"/>
          </p:cNvSpPr>
          <p:nvPr>
            <p:ph idx="1"/>
          </p:nvPr>
        </p:nvSpPr>
        <p:spPr>
          <a:xfrm>
            <a:off x="751146" y="2841171"/>
            <a:ext cx="4270305" cy="2624103"/>
          </a:xfrm>
        </p:spPr>
        <p:txBody>
          <a:bodyPr/>
          <a:lstStyle>
            <a:lvl1pPr>
              <a:defRPr sz="20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62022C-9BF7-0C4E-9CFD-452FB0680E84}"/>
              </a:ext>
            </a:extLst>
          </p:cNvPr>
          <p:cNvSpPr>
            <a:spLocks noGrp="1"/>
          </p:cNvSpPr>
          <p:nvPr>
            <p:ph type="dt" sz="half" idx="10"/>
          </p:nvPr>
        </p:nvSpPr>
        <p:spPr>
          <a:xfrm>
            <a:off x="1812561" y="6506598"/>
            <a:ext cx="2743200" cy="365125"/>
          </a:xfrm>
        </p:spPr>
        <p:txBody>
          <a:bodyPr/>
          <a:lstStyle/>
          <a:p>
            <a:fld id="{66546013-BDF4-144E-B88B-39B68AF04C8A}" type="datetime1">
              <a:rPr lang="en-US" smtClean="0"/>
              <a:t>9/14/2023</a:t>
            </a:fld>
            <a:endParaRPr lang="en-US"/>
          </a:p>
        </p:txBody>
      </p:sp>
      <p:sp>
        <p:nvSpPr>
          <p:cNvPr id="8" name="Footer Placeholder 4">
            <a:extLst>
              <a:ext uri="{FF2B5EF4-FFF2-40B4-BE49-F238E27FC236}">
                <a16:creationId xmlns:a16="http://schemas.microsoft.com/office/drawing/2014/main" id="{D14019B8-1B05-D6F4-163A-FF6F071BA9FC}"/>
              </a:ext>
            </a:extLst>
          </p:cNvPr>
          <p:cNvSpPr>
            <a:spLocks noGrp="1"/>
          </p:cNvSpPr>
          <p:nvPr>
            <p:ph type="ftr" sz="quarter" idx="11"/>
          </p:nvPr>
        </p:nvSpPr>
        <p:spPr>
          <a:xfrm>
            <a:off x="7323083" y="6505975"/>
            <a:ext cx="4114800" cy="365125"/>
          </a:xfrm>
        </p:spPr>
        <p:txBody>
          <a:bodyPr/>
          <a:lstStyle>
            <a:lvl1pPr>
              <a:defRPr>
                <a:solidFill>
                  <a:schemeClr val="bg1">
                    <a:alpha val="50000"/>
                  </a:schemeClr>
                </a:solidFill>
              </a:defRPr>
            </a:lvl1pPr>
          </a:lstStyle>
          <a:p>
            <a:r>
              <a:rPr lang="en-US"/>
              <a:t>© Kno2. All rights reserved.</a:t>
            </a:r>
            <a:endParaRPr lang="en-US" dirty="0"/>
          </a:p>
        </p:txBody>
      </p:sp>
      <p:sp>
        <p:nvSpPr>
          <p:cNvPr id="9" name="Slide Number Placeholder 5">
            <a:extLst>
              <a:ext uri="{FF2B5EF4-FFF2-40B4-BE49-F238E27FC236}">
                <a16:creationId xmlns:a16="http://schemas.microsoft.com/office/drawing/2014/main" id="{B275BBA1-EEAC-835E-982B-5A3093D3E914}"/>
              </a:ext>
            </a:extLst>
          </p:cNvPr>
          <p:cNvSpPr>
            <a:spLocks noGrp="1"/>
          </p:cNvSpPr>
          <p:nvPr>
            <p:ph type="sldNum" sz="quarter" idx="12"/>
          </p:nvPr>
        </p:nvSpPr>
        <p:spPr>
          <a:xfrm>
            <a:off x="11554691" y="6505975"/>
            <a:ext cx="458675" cy="365125"/>
          </a:xfrm>
        </p:spPr>
        <p:txBody>
          <a:bodyPr/>
          <a:lstStyle>
            <a:lvl1pPr>
              <a:defRPr>
                <a:solidFill>
                  <a:schemeClr val="bg1"/>
                </a:solidFill>
              </a:defRPr>
            </a:lvl1pPr>
          </a:lstStyle>
          <a:p>
            <a:fld id="{1B9B3185-E874-A849-A012-27E7860D5320}" type="slidenum">
              <a:rPr lang="en-US" smtClean="0"/>
              <a:pPr/>
              <a:t>‹#›</a:t>
            </a:fld>
            <a:endParaRPr lang="en-US" dirty="0"/>
          </a:p>
        </p:txBody>
      </p:sp>
      <p:pic>
        <p:nvPicPr>
          <p:cNvPr id="10" name="Picture 6">
            <a:extLst>
              <a:ext uri="{FF2B5EF4-FFF2-40B4-BE49-F238E27FC236}">
                <a16:creationId xmlns:a16="http://schemas.microsoft.com/office/drawing/2014/main" id="{50D9E33D-2D02-2459-84A0-25D70BC17C8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0" r="830"/>
          <a:stretch/>
        </p:blipFill>
        <p:spPr>
          <a:xfrm>
            <a:off x="239905" y="6356271"/>
            <a:ext cx="305010" cy="324260"/>
          </a:xfrm>
          <a:prstGeom prst="rect">
            <a:avLst/>
          </a:prstGeom>
          <a:effectLst>
            <a:outerShdw blurRad="1064181" sx="117912" sy="117912" algn="ctr" rotWithShape="0">
              <a:schemeClr val="tx2">
                <a:alpha val="66000"/>
              </a:schemeClr>
            </a:outerShdw>
          </a:effectLst>
        </p:spPr>
      </p:pic>
      <p:sp>
        <p:nvSpPr>
          <p:cNvPr id="11" name="Text Placeholder 17">
            <a:extLst>
              <a:ext uri="{FF2B5EF4-FFF2-40B4-BE49-F238E27FC236}">
                <a16:creationId xmlns:a16="http://schemas.microsoft.com/office/drawing/2014/main" id="{6C1B8F31-540C-CAE4-B9A4-42701C3D675A}"/>
              </a:ext>
            </a:extLst>
          </p:cNvPr>
          <p:cNvSpPr>
            <a:spLocks noGrp="1"/>
          </p:cNvSpPr>
          <p:nvPr>
            <p:ph type="body" sz="quarter" idx="13" hasCustomPrompt="1"/>
          </p:nvPr>
        </p:nvSpPr>
        <p:spPr>
          <a:xfrm>
            <a:off x="761651" y="950756"/>
            <a:ext cx="6648899" cy="352566"/>
          </a:xfrm>
        </p:spPr>
        <p:txBody>
          <a:bodyPr>
            <a:normAutofit/>
          </a:bodyPr>
          <a:lstStyle>
            <a:lvl1pPr marL="0" indent="0" algn="l">
              <a:buNone/>
              <a:defRPr sz="1200" spc="300">
                <a:solidFill>
                  <a:schemeClr val="accent4"/>
                </a:solidFill>
              </a:defRPr>
            </a:lvl1pPr>
            <a:lvl2pPr>
              <a:defRPr sz="1200"/>
            </a:lvl2pPr>
            <a:lvl3pPr>
              <a:defRPr sz="1200"/>
            </a:lvl3pPr>
            <a:lvl4pPr>
              <a:defRPr sz="1200"/>
            </a:lvl4pPr>
            <a:lvl5pPr>
              <a:defRPr sz="1200"/>
            </a:lvl5pPr>
          </a:lstStyle>
          <a:p>
            <a:pPr lvl="0"/>
            <a:r>
              <a:rPr lang="en-US" dirty="0"/>
              <a:t>PRESENTATION TYPE</a:t>
            </a:r>
          </a:p>
        </p:txBody>
      </p:sp>
      <p:sp>
        <p:nvSpPr>
          <p:cNvPr id="12" name="Text Placeholder 17">
            <a:extLst>
              <a:ext uri="{FF2B5EF4-FFF2-40B4-BE49-F238E27FC236}">
                <a16:creationId xmlns:a16="http://schemas.microsoft.com/office/drawing/2014/main" id="{9719A695-B08A-0985-62F8-4C904E920E62}"/>
              </a:ext>
            </a:extLst>
          </p:cNvPr>
          <p:cNvSpPr>
            <a:spLocks noGrp="1"/>
          </p:cNvSpPr>
          <p:nvPr>
            <p:ph type="body" sz="quarter" idx="14" hasCustomPrompt="1"/>
          </p:nvPr>
        </p:nvSpPr>
        <p:spPr>
          <a:xfrm>
            <a:off x="761652" y="2344645"/>
            <a:ext cx="4270306" cy="367557"/>
          </a:xfrm>
        </p:spPr>
        <p:txBody>
          <a:bodyPr>
            <a:noAutofit/>
          </a:bodyPr>
          <a:lstStyle>
            <a:lvl1pPr marL="0" indent="0" algn="l">
              <a:buNone/>
              <a:defRPr sz="2200" b="1" spc="-90" baseline="0">
                <a:solidFill>
                  <a:schemeClr val="accent4"/>
                </a:solidFill>
              </a:defRPr>
            </a:lvl1pPr>
            <a:lvl2pPr>
              <a:defRPr sz="1200"/>
            </a:lvl2pPr>
            <a:lvl3pPr>
              <a:defRPr sz="1200"/>
            </a:lvl3pPr>
            <a:lvl4pPr>
              <a:defRPr sz="1200"/>
            </a:lvl4pPr>
            <a:lvl5pPr>
              <a:defRPr sz="1200"/>
            </a:lvl5pPr>
          </a:lstStyle>
          <a:p>
            <a:pPr lvl="0"/>
            <a:r>
              <a:rPr lang="en-US" dirty="0"/>
              <a:t>Presentation Type</a:t>
            </a:r>
          </a:p>
        </p:txBody>
      </p:sp>
      <p:sp>
        <p:nvSpPr>
          <p:cNvPr id="6" name="Picture Placeholder 5">
            <a:extLst>
              <a:ext uri="{FF2B5EF4-FFF2-40B4-BE49-F238E27FC236}">
                <a16:creationId xmlns:a16="http://schemas.microsoft.com/office/drawing/2014/main" id="{2E2B8EFA-7111-9071-B1CF-700B46A3272E}"/>
              </a:ext>
            </a:extLst>
          </p:cNvPr>
          <p:cNvSpPr>
            <a:spLocks noGrp="1"/>
          </p:cNvSpPr>
          <p:nvPr>
            <p:ph type="pic" sz="quarter" idx="15" hasCustomPrompt="1"/>
          </p:nvPr>
        </p:nvSpPr>
        <p:spPr>
          <a:xfrm>
            <a:off x="5454650" y="2138766"/>
            <a:ext cx="6215574" cy="3503209"/>
          </a:xfrm>
        </p:spPr>
        <p:txBody>
          <a:bodyPr anchor="b"/>
          <a:lstStyle>
            <a:lvl1pPr marL="0" indent="0" algn="ctr">
              <a:buNone/>
              <a:defRPr>
                <a:solidFill>
                  <a:schemeClr val="bg1"/>
                </a:solidFill>
              </a:defRPr>
            </a:lvl1pPr>
          </a:lstStyle>
          <a:p>
            <a:r>
              <a:rPr lang="en-US" dirty="0"/>
              <a:t>Insert Screenshot</a:t>
            </a:r>
            <a:br>
              <a:rPr lang="en-US" dirty="0"/>
            </a:br>
            <a:br>
              <a:rPr lang="en-US" dirty="0"/>
            </a:br>
            <a:endParaRPr lang="en-US" dirty="0"/>
          </a:p>
        </p:txBody>
      </p:sp>
    </p:spTree>
    <p:extLst>
      <p:ext uri="{BB962C8B-B14F-4D97-AF65-F5344CB8AC3E}">
        <p14:creationId xmlns:p14="http://schemas.microsoft.com/office/powerpoint/2010/main" val="1642654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8F14-0A3F-1B4C-8EEB-D4CBDCCE9C4E}"/>
              </a:ext>
            </a:extLst>
          </p:cNvPr>
          <p:cNvSpPr>
            <a:spLocks noGrp="1"/>
          </p:cNvSpPr>
          <p:nvPr>
            <p:ph type="title" hasCustomPrompt="1"/>
          </p:nvPr>
        </p:nvSpPr>
        <p:spPr>
          <a:xfrm>
            <a:off x="831850" y="2413777"/>
            <a:ext cx="10515600" cy="2148698"/>
          </a:xfrm>
        </p:spPr>
        <p:txBody>
          <a:bodyPr anchor="t">
            <a:normAutofit/>
          </a:bodyPr>
          <a:lstStyle>
            <a:lvl1pPr algn="l">
              <a:defRPr sz="3200" b="1" spc="-100" baseline="0">
                <a:solidFill>
                  <a:schemeClr val="accent1"/>
                </a:solidFill>
              </a:defRPr>
            </a:lvl1pPr>
          </a:lstStyle>
          <a:p>
            <a:r>
              <a:rPr lang="en-US" dirty="0"/>
              <a:t>Insert transition slide content. Use dark blue font to emphasize select text.</a:t>
            </a:r>
          </a:p>
        </p:txBody>
      </p:sp>
      <p:sp>
        <p:nvSpPr>
          <p:cNvPr id="4" name="Date Placeholder 3">
            <a:extLst>
              <a:ext uri="{FF2B5EF4-FFF2-40B4-BE49-F238E27FC236}">
                <a16:creationId xmlns:a16="http://schemas.microsoft.com/office/drawing/2014/main" id="{01215765-F3EA-AB43-B879-3A2AFEFE54ED}"/>
              </a:ext>
            </a:extLst>
          </p:cNvPr>
          <p:cNvSpPr>
            <a:spLocks noGrp="1"/>
          </p:cNvSpPr>
          <p:nvPr>
            <p:ph type="dt" sz="half" idx="10"/>
          </p:nvPr>
        </p:nvSpPr>
        <p:spPr/>
        <p:txBody>
          <a:bodyPr/>
          <a:lstStyle/>
          <a:p>
            <a:fld id="{35CE79AB-F6EB-6542-9AEE-0F62AE9479B6}" type="datetime1">
              <a:rPr lang="en-US" smtClean="0"/>
              <a:t>9/14/2023</a:t>
            </a:fld>
            <a:endParaRPr lang="en-US"/>
          </a:p>
        </p:txBody>
      </p:sp>
      <p:sp>
        <p:nvSpPr>
          <p:cNvPr id="5" name="Footer Placeholder 4">
            <a:extLst>
              <a:ext uri="{FF2B5EF4-FFF2-40B4-BE49-F238E27FC236}">
                <a16:creationId xmlns:a16="http://schemas.microsoft.com/office/drawing/2014/main" id="{FCCFB6B9-7DF9-6C41-9EBD-AAE0CDF1C752}"/>
              </a:ext>
            </a:extLst>
          </p:cNvPr>
          <p:cNvSpPr>
            <a:spLocks noGrp="1"/>
          </p:cNvSpPr>
          <p:nvPr>
            <p:ph type="ftr" sz="quarter" idx="11"/>
          </p:nvPr>
        </p:nvSpPr>
        <p:spPr/>
        <p:txBody>
          <a:bodyPr/>
          <a:lstStyle/>
          <a:p>
            <a:r>
              <a:rPr lang="en-US"/>
              <a:t>© Kno2. All rights reserved.</a:t>
            </a:r>
          </a:p>
        </p:txBody>
      </p:sp>
      <p:sp>
        <p:nvSpPr>
          <p:cNvPr id="6" name="Slide Number Placeholder 5">
            <a:extLst>
              <a:ext uri="{FF2B5EF4-FFF2-40B4-BE49-F238E27FC236}">
                <a16:creationId xmlns:a16="http://schemas.microsoft.com/office/drawing/2014/main" id="{8D590999-73B3-0B46-BA0E-0B2B93124347}"/>
              </a:ext>
            </a:extLst>
          </p:cNvPr>
          <p:cNvSpPr>
            <a:spLocks noGrp="1"/>
          </p:cNvSpPr>
          <p:nvPr>
            <p:ph type="sldNum" sz="quarter" idx="12"/>
          </p:nvPr>
        </p:nvSpPr>
        <p:spPr/>
        <p:txBody>
          <a:bodyPr/>
          <a:lstStyle/>
          <a:p>
            <a:fld id="{1B9B3185-E874-A849-A012-27E7860D5320}" type="slidenum">
              <a:rPr lang="en-US" smtClean="0"/>
              <a:t>‹#›</a:t>
            </a:fld>
            <a:endParaRPr lang="en-US"/>
          </a:p>
        </p:txBody>
      </p:sp>
      <p:pic>
        <p:nvPicPr>
          <p:cNvPr id="9" name="Graphic 8">
            <a:extLst>
              <a:ext uri="{FF2B5EF4-FFF2-40B4-BE49-F238E27FC236}">
                <a16:creationId xmlns:a16="http://schemas.microsoft.com/office/drawing/2014/main" id="{B65858A0-2300-FB22-7637-04FDDD9F97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3462"/>
          <a:stretch/>
        </p:blipFill>
        <p:spPr>
          <a:xfrm>
            <a:off x="-1" y="1845282"/>
            <a:ext cx="818787" cy="2210240"/>
          </a:xfrm>
          <a:prstGeom prst="rect">
            <a:avLst/>
          </a:prstGeom>
        </p:spPr>
      </p:pic>
      <p:sp>
        <p:nvSpPr>
          <p:cNvPr id="11" name="Text Placeholder 17">
            <a:extLst>
              <a:ext uri="{FF2B5EF4-FFF2-40B4-BE49-F238E27FC236}">
                <a16:creationId xmlns:a16="http://schemas.microsoft.com/office/drawing/2014/main" id="{2069AA36-1F8B-590C-49D3-773E5FA4AB25}"/>
              </a:ext>
            </a:extLst>
          </p:cNvPr>
          <p:cNvSpPr>
            <a:spLocks noGrp="1"/>
          </p:cNvSpPr>
          <p:nvPr>
            <p:ph type="body" sz="quarter" idx="13" hasCustomPrompt="1"/>
          </p:nvPr>
        </p:nvSpPr>
        <p:spPr>
          <a:xfrm>
            <a:off x="904279" y="2061211"/>
            <a:ext cx="6648899" cy="352566"/>
          </a:xfrm>
        </p:spPr>
        <p:txBody>
          <a:bodyPr>
            <a:normAutofit/>
          </a:bodyPr>
          <a:lstStyle>
            <a:lvl1pPr marL="0" indent="0" algn="l">
              <a:buNone/>
              <a:defRPr sz="1000" spc="300">
                <a:solidFill>
                  <a:schemeClr val="tx2"/>
                </a:solidFill>
              </a:defRPr>
            </a:lvl1pPr>
            <a:lvl2pPr>
              <a:defRPr sz="1200"/>
            </a:lvl2pPr>
            <a:lvl3pPr>
              <a:defRPr sz="1200"/>
            </a:lvl3pPr>
            <a:lvl4pPr>
              <a:defRPr sz="1200"/>
            </a:lvl4pPr>
            <a:lvl5pPr>
              <a:defRPr sz="1200"/>
            </a:lvl5pPr>
          </a:lstStyle>
          <a:p>
            <a:pPr lvl="0"/>
            <a:r>
              <a:rPr lang="en-US" dirty="0"/>
              <a:t>EDIT TEXT</a:t>
            </a:r>
          </a:p>
        </p:txBody>
      </p:sp>
      <p:pic>
        <p:nvPicPr>
          <p:cNvPr id="12" name="Picture 8">
            <a:extLst>
              <a:ext uri="{FF2B5EF4-FFF2-40B4-BE49-F238E27FC236}">
                <a16:creationId xmlns:a16="http://schemas.microsoft.com/office/drawing/2014/main" id="{8F55A6A6-1150-78D1-7ED5-F9DF6AED79A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39905" y="6356271"/>
            <a:ext cx="930485" cy="324260"/>
          </a:xfrm>
          <a:prstGeom prst="rect">
            <a:avLst/>
          </a:prstGeom>
        </p:spPr>
      </p:pic>
    </p:spTree>
    <p:extLst>
      <p:ext uri="{BB962C8B-B14F-4D97-AF65-F5344CB8AC3E}">
        <p14:creationId xmlns:p14="http://schemas.microsoft.com/office/powerpoint/2010/main" val="1131829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_Diagram Right">
    <p:bg>
      <p:bgPr>
        <a:solidFill>
          <a:schemeClr val="bg2"/>
        </a:soli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E24116D-A604-E66D-B240-C8B03CB40531}"/>
              </a:ext>
            </a:extLst>
          </p:cNvPr>
          <p:cNvSpPr/>
          <p:nvPr userDrawn="1"/>
        </p:nvSpPr>
        <p:spPr>
          <a:xfrm>
            <a:off x="585788" y="1001265"/>
            <a:ext cx="6031540" cy="4271387"/>
          </a:xfrm>
          <a:prstGeom prst="roundRect">
            <a:avLst>
              <a:gd name="adj" fmla="val 38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6305876-3B91-1884-C2DF-24F9765C12A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807" t="-6212"/>
          <a:stretch/>
        </p:blipFill>
        <p:spPr>
          <a:xfrm>
            <a:off x="4868918" y="185324"/>
            <a:ext cx="7323081" cy="5826456"/>
          </a:xfrm>
          <a:prstGeom prst="rect">
            <a:avLst/>
          </a:prstGeom>
        </p:spPr>
      </p:pic>
      <p:grpSp>
        <p:nvGrpSpPr>
          <p:cNvPr id="8" name="Group 7">
            <a:extLst>
              <a:ext uri="{FF2B5EF4-FFF2-40B4-BE49-F238E27FC236}">
                <a16:creationId xmlns:a16="http://schemas.microsoft.com/office/drawing/2014/main" id="{79830D48-E2A5-3DD8-05DB-7B346D128723}"/>
              </a:ext>
            </a:extLst>
          </p:cNvPr>
          <p:cNvGrpSpPr/>
          <p:nvPr userDrawn="1"/>
        </p:nvGrpSpPr>
        <p:grpSpPr>
          <a:xfrm>
            <a:off x="6541501" y="3462525"/>
            <a:ext cx="3597397" cy="3381827"/>
            <a:chOff x="5145259" y="2791362"/>
            <a:chExt cx="4641746" cy="4363595"/>
          </a:xfrm>
        </p:grpSpPr>
        <p:cxnSp>
          <p:nvCxnSpPr>
            <p:cNvPr id="9" name="Straight Connector 8">
              <a:extLst>
                <a:ext uri="{FF2B5EF4-FFF2-40B4-BE49-F238E27FC236}">
                  <a16:creationId xmlns:a16="http://schemas.microsoft.com/office/drawing/2014/main" id="{BA41EA72-3D4B-1357-7F54-4578898443BA}"/>
                </a:ext>
              </a:extLst>
            </p:cNvPr>
            <p:cNvCxnSpPr>
              <a:cxnSpLocks/>
            </p:cNvCxnSpPr>
            <p:nvPr/>
          </p:nvCxnSpPr>
          <p:spPr>
            <a:xfrm flipV="1">
              <a:off x="7571715" y="4810707"/>
              <a:ext cx="2215290" cy="1269977"/>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75796C0-9D22-1DAD-24BC-1531054DD0CC}"/>
                </a:ext>
              </a:extLst>
            </p:cNvPr>
            <p:cNvCxnSpPr>
              <a:cxnSpLocks/>
            </p:cNvCxnSpPr>
            <p:nvPr/>
          </p:nvCxnSpPr>
          <p:spPr>
            <a:xfrm flipV="1">
              <a:off x="5827954" y="3793145"/>
              <a:ext cx="1781018" cy="1021018"/>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901DE29-958A-ED93-E919-C71924ABDB8A}"/>
                </a:ext>
              </a:extLst>
            </p:cNvPr>
            <p:cNvCxnSpPr>
              <a:cxnSpLocks/>
            </p:cNvCxnSpPr>
            <p:nvPr/>
          </p:nvCxnSpPr>
          <p:spPr>
            <a:xfrm flipV="1">
              <a:off x="6406254" y="4160991"/>
              <a:ext cx="1893279" cy="1085375"/>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A18E68-DCF8-77B2-FBA9-AEB2B224E9AE}"/>
                </a:ext>
              </a:extLst>
            </p:cNvPr>
            <p:cNvCxnSpPr>
              <a:cxnSpLocks/>
            </p:cNvCxnSpPr>
            <p:nvPr/>
          </p:nvCxnSpPr>
          <p:spPr>
            <a:xfrm flipV="1">
              <a:off x="7465125" y="4364227"/>
              <a:ext cx="1857065" cy="1064614"/>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482A0E-ADDF-A032-639D-741A198CC244}"/>
                </a:ext>
              </a:extLst>
            </p:cNvPr>
            <p:cNvCxnSpPr>
              <a:cxnSpLocks/>
            </p:cNvCxnSpPr>
            <p:nvPr/>
          </p:nvCxnSpPr>
          <p:spPr>
            <a:xfrm flipV="1">
              <a:off x="5145259" y="3369537"/>
              <a:ext cx="1886202" cy="1081317"/>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FDC1306-C1BC-09BC-6678-9A9CA2D82A29}"/>
                </a:ext>
              </a:extLst>
            </p:cNvPr>
            <p:cNvGrpSpPr/>
            <p:nvPr/>
          </p:nvGrpSpPr>
          <p:grpSpPr>
            <a:xfrm>
              <a:off x="5744591" y="2791362"/>
              <a:ext cx="2343302" cy="4363595"/>
              <a:chOff x="3506841" y="2200490"/>
              <a:chExt cx="2343302" cy="4363595"/>
            </a:xfrm>
            <a:scene3d>
              <a:camera prst="isometricTopUp"/>
              <a:lightRig rig="threePt" dir="t"/>
            </a:scene3d>
          </p:grpSpPr>
          <p:sp>
            <p:nvSpPr>
              <p:cNvPr id="15" name="Rounded Rectangle 14">
                <a:extLst>
                  <a:ext uri="{FF2B5EF4-FFF2-40B4-BE49-F238E27FC236}">
                    <a16:creationId xmlns:a16="http://schemas.microsoft.com/office/drawing/2014/main" id="{C9E72527-CAF0-0AB3-15D1-898999F79A9A}"/>
                  </a:ext>
                </a:extLst>
              </p:cNvPr>
              <p:cNvSpPr/>
              <p:nvPr/>
            </p:nvSpPr>
            <p:spPr>
              <a:xfrm>
                <a:off x="3506841" y="3131516"/>
                <a:ext cx="1496292" cy="639492"/>
              </a:xfrm>
              <a:prstGeom prst="roundRect">
                <a:avLst/>
              </a:prstGeom>
              <a:solidFill>
                <a:srgbClr val="FBC908"/>
              </a:solidFill>
              <a:ln>
                <a:noFill/>
              </a:ln>
              <a:sp3d extrusionH="4445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2801F4A3-9689-9FF8-5F8E-2730876D9830}"/>
                  </a:ext>
                </a:extLst>
              </p:cNvPr>
              <p:cNvSpPr/>
              <p:nvPr/>
            </p:nvSpPr>
            <p:spPr>
              <a:xfrm>
                <a:off x="3506841" y="4062541"/>
                <a:ext cx="1058871" cy="639492"/>
              </a:xfrm>
              <a:prstGeom prst="roundRect">
                <a:avLst/>
              </a:prstGeom>
              <a:solidFill>
                <a:srgbClr val="FBC908"/>
              </a:solidFill>
              <a:ln>
                <a:noFill/>
              </a:ln>
              <a:sp3d extrusionH="4445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22CE8775-BC1B-F9BD-9353-91819B3C94AF}"/>
                  </a:ext>
                </a:extLst>
              </p:cNvPr>
              <p:cNvSpPr/>
              <p:nvPr/>
            </p:nvSpPr>
            <p:spPr>
              <a:xfrm>
                <a:off x="3506841" y="5010193"/>
                <a:ext cx="2343302" cy="639492"/>
              </a:xfrm>
              <a:prstGeom prst="roundRect">
                <a:avLst/>
              </a:prstGeom>
              <a:solidFill>
                <a:srgbClr val="FBC908"/>
              </a:solidFill>
              <a:ln>
                <a:noFill/>
              </a:ln>
              <a:sp3d extrusionH="4445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A777FEB1-A0E4-A365-53DD-8A0C4A716E37}"/>
                  </a:ext>
                </a:extLst>
              </p:cNvPr>
              <p:cNvSpPr/>
              <p:nvPr/>
            </p:nvSpPr>
            <p:spPr>
              <a:xfrm>
                <a:off x="3506841" y="5924593"/>
                <a:ext cx="1645922" cy="639492"/>
              </a:xfrm>
              <a:prstGeom prst="roundRect">
                <a:avLst/>
              </a:prstGeom>
              <a:solidFill>
                <a:srgbClr val="FBC908"/>
              </a:solidFill>
              <a:ln>
                <a:noFill/>
              </a:ln>
              <a:sp3d extrusionH="4445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5894A9B-E309-4956-80D7-F5BA8E428A6C}"/>
                  </a:ext>
                </a:extLst>
              </p:cNvPr>
              <p:cNvSpPr/>
              <p:nvPr/>
            </p:nvSpPr>
            <p:spPr>
              <a:xfrm>
                <a:off x="3506841" y="2200490"/>
                <a:ext cx="1144189" cy="639492"/>
              </a:xfrm>
              <a:prstGeom prst="roundRect">
                <a:avLst/>
              </a:prstGeom>
              <a:solidFill>
                <a:srgbClr val="FBC908"/>
              </a:solidFill>
              <a:ln>
                <a:noFill/>
              </a:ln>
              <a:sp3d extrusionH="4445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Oval 19">
            <a:extLst>
              <a:ext uri="{FF2B5EF4-FFF2-40B4-BE49-F238E27FC236}">
                <a16:creationId xmlns:a16="http://schemas.microsoft.com/office/drawing/2014/main" id="{3C6640A2-DFDC-0626-7CBC-C3E9BA7552A2}"/>
              </a:ext>
            </a:extLst>
          </p:cNvPr>
          <p:cNvSpPr/>
          <p:nvPr userDrawn="1"/>
        </p:nvSpPr>
        <p:spPr>
          <a:xfrm flipV="1">
            <a:off x="6814412" y="4511726"/>
            <a:ext cx="101157" cy="101157"/>
          </a:xfrm>
          <a:prstGeom prst="ellipse">
            <a:avLst/>
          </a:prstGeom>
          <a:solidFill>
            <a:schemeClr val="tx2"/>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FAA9FEC-8600-E884-A752-8EC1C3F4AA0D}"/>
              </a:ext>
            </a:extLst>
          </p:cNvPr>
          <p:cNvSpPr/>
          <p:nvPr userDrawn="1"/>
        </p:nvSpPr>
        <p:spPr>
          <a:xfrm flipV="1">
            <a:off x="7520157" y="4714244"/>
            <a:ext cx="101157" cy="101157"/>
          </a:xfrm>
          <a:prstGeom prst="ellipse">
            <a:avLst/>
          </a:prstGeom>
          <a:solidFill>
            <a:schemeClr val="tx2"/>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1B204C1-F83D-9A89-A2DD-2B76ADA02772}"/>
              </a:ext>
            </a:extLst>
          </p:cNvPr>
          <p:cNvSpPr/>
          <p:nvPr userDrawn="1"/>
        </p:nvSpPr>
        <p:spPr>
          <a:xfrm flipV="1">
            <a:off x="7790181" y="5131554"/>
            <a:ext cx="101157" cy="101157"/>
          </a:xfrm>
          <a:prstGeom prst="ellipse">
            <a:avLst/>
          </a:prstGeom>
          <a:solidFill>
            <a:schemeClr val="tx2"/>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499DBF-710D-F974-54BD-7954A0FC1B11}"/>
              </a:ext>
            </a:extLst>
          </p:cNvPr>
          <p:cNvSpPr/>
          <p:nvPr userDrawn="1"/>
        </p:nvSpPr>
        <p:spPr>
          <a:xfrm flipV="1">
            <a:off x="9023700" y="5033364"/>
            <a:ext cx="101157" cy="101157"/>
          </a:xfrm>
          <a:prstGeom prst="ellipse">
            <a:avLst/>
          </a:prstGeom>
          <a:solidFill>
            <a:schemeClr val="tx2"/>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0486E5B-1768-9BC6-F865-30E088D525A2}"/>
              </a:ext>
            </a:extLst>
          </p:cNvPr>
          <p:cNvSpPr/>
          <p:nvPr userDrawn="1"/>
        </p:nvSpPr>
        <p:spPr>
          <a:xfrm flipV="1">
            <a:off x="9134164" y="5536591"/>
            <a:ext cx="101157" cy="101157"/>
          </a:xfrm>
          <a:prstGeom prst="ellipse">
            <a:avLst/>
          </a:prstGeom>
          <a:solidFill>
            <a:schemeClr val="tx2"/>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bject 2">
            <a:extLst>
              <a:ext uri="{FF2B5EF4-FFF2-40B4-BE49-F238E27FC236}">
                <a16:creationId xmlns:a16="http://schemas.microsoft.com/office/drawing/2014/main" id="{F1FF466C-0C06-CE23-2F13-154644D288E6}"/>
              </a:ext>
            </a:extLst>
          </p:cNvPr>
          <p:cNvSpPr txBox="1"/>
          <p:nvPr userDrawn="1"/>
        </p:nvSpPr>
        <p:spPr>
          <a:xfrm>
            <a:off x="6977564" y="3287997"/>
            <a:ext cx="2634760" cy="3360567"/>
          </a:xfrm>
          <a:prstGeom prst="rect">
            <a:avLst/>
          </a:prstGeom>
          <a:scene3d>
            <a:camera prst="isometricTopUp"/>
            <a:lightRig rig="threePt" dir="t"/>
          </a:scene3d>
        </p:spPr>
        <p:txBody>
          <a:bodyPr vert="horz" wrap="square" lIns="0" tIns="8857" rIns="0" bIns="0" rtlCol="0">
            <a:spAutoFit/>
          </a:bodyPr>
          <a:lstStyle/>
          <a:p>
            <a:pPr marL="7701">
              <a:lnSpc>
                <a:spcPct val="114000"/>
              </a:lnSpc>
              <a:spcAft>
                <a:spcPts val="3000"/>
              </a:spcAft>
            </a:pPr>
            <a:r>
              <a:rPr lang="en-US" sz="2000" dirty="0">
                <a:solidFill>
                  <a:srgbClr val="020053"/>
                </a:solidFill>
                <a:latin typeface="Arial"/>
                <a:cs typeface="Arial"/>
              </a:rPr>
              <a:t>Send</a:t>
            </a:r>
            <a:endParaRPr lang="en-US" sz="2000" spc="-15" dirty="0">
              <a:solidFill>
                <a:srgbClr val="020053"/>
              </a:solidFill>
              <a:latin typeface="Arial"/>
              <a:cs typeface="Arial"/>
            </a:endParaRPr>
          </a:p>
          <a:p>
            <a:pPr marL="7701">
              <a:lnSpc>
                <a:spcPct val="114000"/>
              </a:lnSpc>
              <a:spcAft>
                <a:spcPts val="3000"/>
              </a:spcAft>
            </a:pPr>
            <a:r>
              <a:rPr lang="en-US" sz="2000" dirty="0">
                <a:solidFill>
                  <a:srgbClr val="020053"/>
                </a:solidFill>
                <a:latin typeface="Arial"/>
                <a:cs typeface="Arial"/>
              </a:rPr>
              <a:t>Receive</a:t>
            </a:r>
          </a:p>
          <a:p>
            <a:pPr marL="7701">
              <a:lnSpc>
                <a:spcPct val="114000"/>
              </a:lnSpc>
              <a:spcAft>
                <a:spcPts val="3000"/>
              </a:spcAft>
            </a:pPr>
            <a:r>
              <a:rPr lang="en-US" sz="2000" dirty="0">
                <a:solidFill>
                  <a:srgbClr val="020053"/>
                </a:solidFill>
                <a:latin typeface="Arial"/>
                <a:cs typeface="Arial"/>
              </a:rPr>
              <a:t>Find</a:t>
            </a:r>
          </a:p>
          <a:p>
            <a:pPr marL="7701">
              <a:lnSpc>
                <a:spcPct val="114000"/>
              </a:lnSpc>
              <a:spcAft>
                <a:spcPts val="3000"/>
              </a:spcAft>
            </a:pPr>
            <a:r>
              <a:rPr lang="en-US" sz="2000" dirty="0">
                <a:solidFill>
                  <a:srgbClr val="020053"/>
                </a:solidFill>
                <a:latin typeface="Arial"/>
                <a:cs typeface="Arial"/>
              </a:rPr>
              <a:t>Conversations</a:t>
            </a:r>
          </a:p>
          <a:p>
            <a:pPr marL="7701">
              <a:lnSpc>
                <a:spcPct val="114000"/>
              </a:lnSpc>
              <a:spcAft>
                <a:spcPts val="3000"/>
              </a:spcAft>
            </a:pPr>
            <a:r>
              <a:rPr lang="en-US" sz="2000" dirty="0">
                <a:solidFill>
                  <a:srgbClr val="020053"/>
                </a:solidFill>
                <a:latin typeface="Arial"/>
                <a:cs typeface="Arial"/>
              </a:rPr>
              <a:t>Directory</a:t>
            </a:r>
            <a:endParaRPr sz="2000" dirty="0">
              <a:solidFill>
                <a:srgbClr val="020053"/>
              </a:solidFill>
              <a:latin typeface="Arial"/>
              <a:cs typeface="Arial"/>
            </a:endParaRPr>
          </a:p>
        </p:txBody>
      </p:sp>
      <p:sp>
        <p:nvSpPr>
          <p:cNvPr id="26" name="Title 8">
            <a:extLst>
              <a:ext uri="{FF2B5EF4-FFF2-40B4-BE49-F238E27FC236}">
                <a16:creationId xmlns:a16="http://schemas.microsoft.com/office/drawing/2014/main" id="{AE451462-ECD9-3F60-2FF3-C934ED4443DD}"/>
              </a:ext>
            </a:extLst>
          </p:cNvPr>
          <p:cNvSpPr>
            <a:spLocks noGrp="1"/>
          </p:cNvSpPr>
          <p:nvPr>
            <p:ph type="title"/>
          </p:nvPr>
        </p:nvSpPr>
        <p:spPr>
          <a:xfrm>
            <a:off x="838200" y="1428697"/>
            <a:ext cx="5818432" cy="973591"/>
          </a:xfrm>
        </p:spPr>
        <p:txBody>
          <a:bodyPr>
            <a:normAutofit fontScale="90000"/>
          </a:bodyPr>
          <a:lstStyle>
            <a:lvl1pPr>
              <a:defRPr>
                <a:solidFill>
                  <a:schemeClr val="tx2"/>
                </a:solidFill>
              </a:defRPr>
            </a:lvl1pPr>
          </a:lstStyle>
          <a:p>
            <a:pPr algn="l">
              <a:spcBef>
                <a:spcPts val="0"/>
              </a:spcBef>
            </a:pPr>
            <a:endParaRPr lang="en-US" sz="4000" spc="-100" dirty="0">
              <a:solidFill>
                <a:schemeClr val="accent1"/>
              </a:solidFill>
            </a:endParaRPr>
          </a:p>
        </p:txBody>
      </p:sp>
      <p:sp>
        <p:nvSpPr>
          <p:cNvPr id="27" name="Content Placeholder 3">
            <a:extLst>
              <a:ext uri="{FF2B5EF4-FFF2-40B4-BE49-F238E27FC236}">
                <a16:creationId xmlns:a16="http://schemas.microsoft.com/office/drawing/2014/main" id="{25363514-D08D-023E-762D-AB3F0A63406D}"/>
              </a:ext>
            </a:extLst>
          </p:cNvPr>
          <p:cNvSpPr>
            <a:spLocks noGrp="1"/>
          </p:cNvSpPr>
          <p:nvPr>
            <p:ph idx="1"/>
          </p:nvPr>
        </p:nvSpPr>
        <p:spPr>
          <a:xfrm>
            <a:off x="838200" y="2731257"/>
            <a:ext cx="5255220" cy="2501454"/>
          </a:xfrm>
        </p:spPr>
        <p:txBody>
          <a:bodyPr>
            <a:normAutofit/>
          </a:bodyPr>
          <a:lstStyle>
            <a:lvl1pPr>
              <a:defRPr>
                <a:solidFill>
                  <a:schemeClr val="tx1"/>
                </a:solidFill>
              </a:defRPr>
            </a:lvl1pPr>
          </a:lstStyle>
          <a:p>
            <a:pPr marL="0" indent="0">
              <a:buNone/>
            </a:pPr>
            <a:endParaRPr lang="en-US" sz="2400" dirty="0"/>
          </a:p>
        </p:txBody>
      </p:sp>
      <p:sp>
        <p:nvSpPr>
          <p:cNvPr id="28" name="Date Placeholder 3">
            <a:extLst>
              <a:ext uri="{FF2B5EF4-FFF2-40B4-BE49-F238E27FC236}">
                <a16:creationId xmlns:a16="http://schemas.microsoft.com/office/drawing/2014/main" id="{80EACB15-0C66-EEBF-0015-A2C8069144E9}"/>
              </a:ext>
            </a:extLst>
          </p:cNvPr>
          <p:cNvSpPr>
            <a:spLocks noGrp="1"/>
          </p:cNvSpPr>
          <p:nvPr>
            <p:ph type="dt" sz="half" idx="10"/>
          </p:nvPr>
        </p:nvSpPr>
        <p:spPr>
          <a:xfrm>
            <a:off x="1812561" y="6505975"/>
            <a:ext cx="2743200" cy="365125"/>
          </a:xfrm>
        </p:spPr>
        <p:txBody>
          <a:bodyPr/>
          <a:lstStyle/>
          <a:p>
            <a:fld id="{A92898E8-C518-5C4D-A8FC-5B0004A2148E}" type="datetime1">
              <a:rPr lang="en-US" smtClean="0"/>
              <a:t>9/14/2023</a:t>
            </a:fld>
            <a:endParaRPr lang="en-US"/>
          </a:p>
        </p:txBody>
      </p:sp>
      <p:sp>
        <p:nvSpPr>
          <p:cNvPr id="29" name="Footer Placeholder 4">
            <a:extLst>
              <a:ext uri="{FF2B5EF4-FFF2-40B4-BE49-F238E27FC236}">
                <a16:creationId xmlns:a16="http://schemas.microsoft.com/office/drawing/2014/main" id="{F882907E-02B5-4BEC-1FFE-11B147AEBCB4}"/>
              </a:ext>
            </a:extLst>
          </p:cNvPr>
          <p:cNvSpPr>
            <a:spLocks noGrp="1"/>
          </p:cNvSpPr>
          <p:nvPr>
            <p:ph type="ftr" sz="quarter" idx="11"/>
          </p:nvPr>
        </p:nvSpPr>
        <p:spPr>
          <a:xfrm>
            <a:off x="7323083" y="6505975"/>
            <a:ext cx="4114800" cy="365125"/>
          </a:xfrm>
        </p:spPr>
        <p:txBody>
          <a:bodyPr/>
          <a:lstStyle/>
          <a:p>
            <a:r>
              <a:rPr lang="en-US"/>
              <a:t>© Kno2. All rights reserved.</a:t>
            </a:r>
          </a:p>
        </p:txBody>
      </p:sp>
      <p:sp>
        <p:nvSpPr>
          <p:cNvPr id="30" name="Slide Number Placeholder 5">
            <a:extLst>
              <a:ext uri="{FF2B5EF4-FFF2-40B4-BE49-F238E27FC236}">
                <a16:creationId xmlns:a16="http://schemas.microsoft.com/office/drawing/2014/main" id="{52779829-02D6-D6F3-3E7B-8311EBF5DB54}"/>
              </a:ext>
            </a:extLst>
          </p:cNvPr>
          <p:cNvSpPr>
            <a:spLocks noGrp="1"/>
          </p:cNvSpPr>
          <p:nvPr>
            <p:ph type="sldNum" sz="quarter" idx="12"/>
          </p:nvPr>
        </p:nvSpPr>
        <p:spPr>
          <a:xfrm>
            <a:off x="11554691" y="6505975"/>
            <a:ext cx="458675" cy="365125"/>
          </a:xfrm>
        </p:spPr>
        <p:txBody>
          <a:bodyPr/>
          <a:lstStyle/>
          <a:p>
            <a:fld id="{1B9B3185-E874-A849-A012-27E7860D5320}" type="slidenum">
              <a:rPr lang="en-US" smtClean="0"/>
              <a:t>‹#›</a:t>
            </a:fld>
            <a:endParaRPr lang="en-US"/>
          </a:p>
        </p:txBody>
      </p:sp>
      <p:pic>
        <p:nvPicPr>
          <p:cNvPr id="31" name="Picture 8">
            <a:extLst>
              <a:ext uri="{FF2B5EF4-FFF2-40B4-BE49-F238E27FC236}">
                <a16:creationId xmlns:a16="http://schemas.microsoft.com/office/drawing/2014/main" id="{5EA0CCCE-C65E-15A5-0A74-8D2164C927C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39905" y="6356271"/>
            <a:ext cx="930485" cy="324260"/>
          </a:xfrm>
          <a:prstGeom prst="rect">
            <a:avLst/>
          </a:prstGeom>
        </p:spPr>
      </p:pic>
    </p:spTree>
    <p:extLst>
      <p:ext uri="{BB962C8B-B14F-4D97-AF65-F5344CB8AC3E}">
        <p14:creationId xmlns:p14="http://schemas.microsoft.com/office/powerpoint/2010/main" val="1415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afterEffect">
                                  <p:stCondLst>
                                    <p:cond delay="0"/>
                                  </p:stCondLst>
                                  <p:endCondLst>
                                    <p:cond evt="onNext" delay="0">
                                      <p:tgtEl>
                                        <p:sldTgt/>
                                      </p:tgtEl>
                                    </p:cond>
                                  </p:endCondLst>
                                  <p:childTnLst>
                                    <p:animMotion origin="layout" path="M 0 0 L 0.11016 -0.1125 " pathEditMode="relative" ptsTypes="AA">
                                      <p:cBhvr>
                                        <p:cTn id="6" dur="3000" fill="hold"/>
                                        <p:tgtEl>
                                          <p:spTgt spid="20"/>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par>
                                <p:cTn id="7" presetID="0" presetClass="path" presetSubtype="0" repeatCount="indefinite" accel="50000" decel="50000" fill="hold" grpId="0" nodeType="withEffect">
                                  <p:stCondLst>
                                    <p:cond delay="0"/>
                                  </p:stCondLst>
                                  <p:endCondLst>
                                    <p:cond evt="onNext" delay="0">
                                      <p:tgtEl>
                                        <p:sldTgt/>
                                      </p:tgtEl>
                                    </p:cond>
                                  </p:endCondLst>
                                  <p:childTnLst>
                                    <p:animMotion origin="layout" path="M -0.00104 -0.00232 L 0.09089 -0.0963 " pathEditMode="relative" rAng="0" ptsTypes="AA">
                                      <p:cBhvr>
                                        <p:cTn id="8" dur="2500" fill="hold"/>
                                        <p:tgtEl>
                                          <p:spTgt spid="21"/>
                                        </p:tgtEl>
                                        <p:attrNameLst>
                                          <p:attrName>ppt_x</p:attrName>
                                          <p:attrName>ppt_y</p:attrName>
                                        </p:attrNameLst>
                                      </p:cBhvr>
                                      <p:rCtr x="4596" y="-4699"/>
                                    </p:animMotion>
                                  </p:childTnLst>
                                  <p:subTnLst>
                                    <p:set>
                                      <p:cBhvr override="childStyle">
                                        <p:cTn dur="1" fill="hold" display="0" masterRel="sameClick" afterEffect="1">
                                          <p:stCondLst>
                                            <p:cond evt="end" delay="0">
                                              <p:tn val="7"/>
                                            </p:cond>
                                          </p:stCondLst>
                                        </p:cTn>
                                        <p:tgtEl>
                                          <p:spTgt spid="21"/>
                                        </p:tgtEl>
                                        <p:attrNameLst>
                                          <p:attrName>style.visibility</p:attrName>
                                        </p:attrNameLst>
                                      </p:cBhvr>
                                      <p:to>
                                        <p:strVal val="hidden"/>
                                      </p:to>
                                    </p:set>
                                  </p:subTnLst>
                                </p:cTn>
                              </p:par>
                              <p:par>
                                <p:cTn id="9" presetID="0" presetClass="path" presetSubtype="0" repeatCount="indefinite" accel="50000" decel="50000" fill="hold" grpId="0" nodeType="withEffect">
                                  <p:stCondLst>
                                    <p:cond delay="0"/>
                                  </p:stCondLst>
                                  <p:endCondLst>
                                    <p:cond evt="onNext" delay="0">
                                      <p:tgtEl>
                                        <p:sldTgt/>
                                      </p:tgtEl>
                                    </p:cond>
                                  </p:endCondLst>
                                  <p:childTnLst>
                                    <p:animMotion origin="layout" path="M 1.11022E-16 4.44444E-6 L 0.09388 -0.09676 " pathEditMode="relative" rAng="0" ptsTypes="AA">
                                      <p:cBhvr>
                                        <p:cTn id="10" dur="2000" fill="hold"/>
                                        <p:tgtEl>
                                          <p:spTgt spid="22"/>
                                        </p:tgtEl>
                                        <p:attrNameLst>
                                          <p:attrName>ppt_x</p:attrName>
                                          <p:attrName>ppt_y</p:attrName>
                                        </p:attrNameLst>
                                      </p:cBhvr>
                                      <p:rCtr x="4688" y="-4838"/>
                                    </p:animMotion>
                                  </p:childTnLst>
                                  <p:subTnLst>
                                    <p:set>
                                      <p:cBhvr override="childStyle">
                                        <p:cTn dur="1" fill="hold" display="0" masterRel="sameClick" afterEffect="1">
                                          <p:stCondLst>
                                            <p:cond evt="end" delay="0">
                                              <p:tn val="9"/>
                                            </p:cond>
                                          </p:stCondLst>
                                        </p:cTn>
                                        <p:tgtEl>
                                          <p:spTgt spid="22"/>
                                        </p:tgtEl>
                                        <p:attrNameLst>
                                          <p:attrName>style.visibility</p:attrName>
                                        </p:attrNameLst>
                                      </p:cBhvr>
                                      <p:to>
                                        <p:strVal val="hidden"/>
                                      </p:to>
                                    </p:set>
                                  </p:subTnLst>
                                </p:cTn>
                              </p:par>
                              <p:par>
                                <p:cTn id="11" presetID="0" presetClass="path" presetSubtype="0" repeatCount="indefinite" accel="50000" decel="50000" fill="hold" grpId="0" nodeType="withEffect">
                                  <p:stCondLst>
                                    <p:cond delay="0"/>
                                  </p:stCondLst>
                                  <p:endCondLst>
                                    <p:cond evt="onNext" delay="0">
                                      <p:tgtEl>
                                        <p:sldTgt/>
                                      </p:tgtEl>
                                    </p:cond>
                                  </p:endCondLst>
                                  <p:childTnLst>
                                    <p:animMotion origin="layout" path="M -1.875E-6 -3.7037E-6 L 0.04636 -0.04884 " pathEditMode="relative" rAng="0" ptsTypes="AA">
                                      <p:cBhvr>
                                        <p:cTn id="12" dur="4000" fill="hold"/>
                                        <p:tgtEl>
                                          <p:spTgt spid="23"/>
                                        </p:tgtEl>
                                        <p:attrNameLst>
                                          <p:attrName>ppt_x</p:attrName>
                                          <p:attrName>ppt_y</p:attrName>
                                        </p:attrNameLst>
                                      </p:cBhvr>
                                      <p:rCtr x="2318" y="-2454"/>
                                    </p:animMotion>
                                  </p:childTnLst>
                                  <p:subTnLst>
                                    <p:set>
                                      <p:cBhvr override="childStyle">
                                        <p:cTn dur="1" fill="hold" display="0" masterRel="sameClick" afterEffect="1">
                                          <p:stCondLst>
                                            <p:cond evt="end" delay="0">
                                              <p:tn val="11"/>
                                            </p:cond>
                                          </p:stCondLst>
                                        </p:cTn>
                                        <p:tgtEl>
                                          <p:spTgt spid="23"/>
                                        </p:tgtEl>
                                        <p:attrNameLst>
                                          <p:attrName>style.visibility</p:attrName>
                                        </p:attrNameLst>
                                      </p:cBhvr>
                                      <p:to>
                                        <p:strVal val="hidden"/>
                                      </p:to>
                                    </p:set>
                                  </p:subTnLst>
                                </p:cTn>
                              </p:par>
                              <p:par>
                                <p:cTn id="13" presetID="0" presetClass="path" presetSubtype="0" repeatCount="indefinite" accel="50000" decel="50000" fill="hold" grpId="0" nodeType="withEffect">
                                  <p:stCondLst>
                                    <p:cond delay="0"/>
                                  </p:stCondLst>
                                  <p:endCondLst>
                                    <p:cond evt="onNext" delay="0">
                                      <p:tgtEl>
                                        <p:sldTgt/>
                                      </p:tgtEl>
                                    </p:cond>
                                  </p:endCondLst>
                                  <p:childTnLst>
                                    <p:animMotion origin="layout" path="M 3.75E-6 -3.33333E-6 L 0.08268 -0.09143 " pathEditMode="relative" rAng="0" ptsTypes="AA">
                                      <p:cBhvr>
                                        <p:cTn id="14" dur="3000" fill="hold"/>
                                        <p:tgtEl>
                                          <p:spTgt spid="24"/>
                                        </p:tgtEl>
                                        <p:attrNameLst>
                                          <p:attrName>ppt_x</p:attrName>
                                          <p:attrName>ppt_y</p:attrName>
                                        </p:attrNameLst>
                                      </p:cBhvr>
                                      <p:rCtr x="4128" y="-4583"/>
                                    </p:animMotion>
                                  </p:childTnLst>
                                  <p:subTnLst>
                                    <p:set>
                                      <p:cBhvr override="childStyle">
                                        <p:cTn dur="1" fill="hold" display="0" masterRel="sameClick" afterEffect="1">
                                          <p:stCondLst>
                                            <p:cond evt="end" delay="0">
                                              <p:tn val="13"/>
                                            </p:cond>
                                          </p:stCondLst>
                                        </p:cTn>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9B2F2C-D567-1310-C3EF-89A4A5B94CD2}"/>
              </a:ext>
            </a:extLst>
          </p:cNvPr>
          <p:cNvSpPr/>
          <p:nvPr userDrawn="1"/>
        </p:nvSpPr>
        <p:spPr>
          <a:xfrm>
            <a:off x="-1" y="5541818"/>
            <a:ext cx="12192001" cy="13292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F8F14-0A3F-1B4C-8EEB-D4CBDCCE9C4E}"/>
              </a:ext>
            </a:extLst>
          </p:cNvPr>
          <p:cNvSpPr>
            <a:spLocks noGrp="1"/>
          </p:cNvSpPr>
          <p:nvPr>
            <p:ph type="title" hasCustomPrompt="1"/>
          </p:nvPr>
        </p:nvSpPr>
        <p:spPr>
          <a:xfrm>
            <a:off x="831850" y="2413777"/>
            <a:ext cx="4308186" cy="2148698"/>
          </a:xfrm>
        </p:spPr>
        <p:txBody>
          <a:bodyPr anchor="t">
            <a:normAutofit/>
          </a:bodyPr>
          <a:lstStyle>
            <a:lvl1pPr algn="l">
              <a:defRPr sz="3200" b="1" spc="-100" baseline="0">
                <a:solidFill>
                  <a:schemeClr val="accent1"/>
                </a:solidFill>
              </a:defRPr>
            </a:lvl1pPr>
          </a:lstStyle>
          <a:p>
            <a:r>
              <a:rPr lang="en-US" dirty="0"/>
              <a:t>Insert slide content. Use dark blue font to emphasize select text.</a:t>
            </a:r>
          </a:p>
        </p:txBody>
      </p:sp>
      <p:sp>
        <p:nvSpPr>
          <p:cNvPr id="4" name="Date Placeholder 3">
            <a:extLst>
              <a:ext uri="{FF2B5EF4-FFF2-40B4-BE49-F238E27FC236}">
                <a16:creationId xmlns:a16="http://schemas.microsoft.com/office/drawing/2014/main" id="{01215765-F3EA-AB43-B879-3A2AFEFE54ED}"/>
              </a:ext>
            </a:extLst>
          </p:cNvPr>
          <p:cNvSpPr>
            <a:spLocks noGrp="1"/>
          </p:cNvSpPr>
          <p:nvPr>
            <p:ph type="dt" sz="half" idx="10"/>
          </p:nvPr>
        </p:nvSpPr>
        <p:spPr/>
        <p:txBody>
          <a:bodyPr/>
          <a:lstStyle/>
          <a:p>
            <a:fld id="{A92898E8-C518-5C4D-A8FC-5B0004A2148E}" type="datetime1">
              <a:rPr lang="en-US" smtClean="0"/>
              <a:t>9/14/2023</a:t>
            </a:fld>
            <a:endParaRPr lang="en-US"/>
          </a:p>
        </p:txBody>
      </p:sp>
      <p:sp>
        <p:nvSpPr>
          <p:cNvPr id="5" name="Footer Placeholder 4">
            <a:extLst>
              <a:ext uri="{FF2B5EF4-FFF2-40B4-BE49-F238E27FC236}">
                <a16:creationId xmlns:a16="http://schemas.microsoft.com/office/drawing/2014/main" id="{FCCFB6B9-7DF9-6C41-9EBD-AAE0CDF1C752}"/>
              </a:ext>
            </a:extLst>
          </p:cNvPr>
          <p:cNvSpPr>
            <a:spLocks noGrp="1"/>
          </p:cNvSpPr>
          <p:nvPr>
            <p:ph type="ftr" sz="quarter" idx="11"/>
          </p:nvPr>
        </p:nvSpPr>
        <p:spPr/>
        <p:txBody>
          <a:bodyPr/>
          <a:lstStyle/>
          <a:p>
            <a:r>
              <a:rPr lang="en-US"/>
              <a:t>© Kno2. All rights reserved.</a:t>
            </a:r>
          </a:p>
        </p:txBody>
      </p:sp>
      <p:sp>
        <p:nvSpPr>
          <p:cNvPr id="6" name="Slide Number Placeholder 5">
            <a:extLst>
              <a:ext uri="{FF2B5EF4-FFF2-40B4-BE49-F238E27FC236}">
                <a16:creationId xmlns:a16="http://schemas.microsoft.com/office/drawing/2014/main" id="{8D590999-73B3-0B46-BA0E-0B2B93124347}"/>
              </a:ext>
            </a:extLst>
          </p:cNvPr>
          <p:cNvSpPr>
            <a:spLocks noGrp="1"/>
          </p:cNvSpPr>
          <p:nvPr>
            <p:ph type="sldNum" sz="quarter" idx="12"/>
          </p:nvPr>
        </p:nvSpPr>
        <p:spPr/>
        <p:txBody>
          <a:bodyPr/>
          <a:lstStyle/>
          <a:p>
            <a:fld id="{1B9B3185-E874-A849-A012-27E7860D5320}" type="slidenum">
              <a:rPr lang="en-US" smtClean="0"/>
              <a:t>‹#›</a:t>
            </a:fld>
            <a:endParaRPr lang="en-US"/>
          </a:p>
        </p:txBody>
      </p:sp>
      <p:pic>
        <p:nvPicPr>
          <p:cNvPr id="9" name="Graphic 8">
            <a:extLst>
              <a:ext uri="{FF2B5EF4-FFF2-40B4-BE49-F238E27FC236}">
                <a16:creationId xmlns:a16="http://schemas.microsoft.com/office/drawing/2014/main" id="{B65858A0-2300-FB22-7637-04FDDD9F97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3462"/>
          <a:stretch/>
        </p:blipFill>
        <p:spPr>
          <a:xfrm>
            <a:off x="-1" y="1845282"/>
            <a:ext cx="818787" cy="2210240"/>
          </a:xfrm>
          <a:prstGeom prst="rect">
            <a:avLst/>
          </a:prstGeom>
        </p:spPr>
      </p:pic>
      <p:sp>
        <p:nvSpPr>
          <p:cNvPr id="11" name="Text Placeholder 17">
            <a:extLst>
              <a:ext uri="{FF2B5EF4-FFF2-40B4-BE49-F238E27FC236}">
                <a16:creationId xmlns:a16="http://schemas.microsoft.com/office/drawing/2014/main" id="{2069AA36-1F8B-590C-49D3-773E5FA4AB25}"/>
              </a:ext>
            </a:extLst>
          </p:cNvPr>
          <p:cNvSpPr>
            <a:spLocks noGrp="1"/>
          </p:cNvSpPr>
          <p:nvPr>
            <p:ph type="body" sz="quarter" idx="13" hasCustomPrompt="1"/>
          </p:nvPr>
        </p:nvSpPr>
        <p:spPr>
          <a:xfrm>
            <a:off x="904279" y="2061211"/>
            <a:ext cx="4248821" cy="352566"/>
          </a:xfrm>
        </p:spPr>
        <p:txBody>
          <a:bodyPr>
            <a:normAutofit/>
          </a:bodyPr>
          <a:lstStyle>
            <a:lvl1pPr marL="0" indent="0" algn="l">
              <a:buNone/>
              <a:defRPr sz="1000" spc="300">
                <a:solidFill>
                  <a:schemeClr val="tx2"/>
                </a:solidFill>
              </a:defRPr>
            </a:lvl1pPr>
            <a:lvl2pPr>
              <a:defRPr sz="1200"/>
            </a:lvl2pPr>
            <a:lvl3pPr>
              <a:defRPr sz="1200"/>
            </a:lvl3pPr>
            <a:lvl4pPr>
              <a:defRPr sz="1200"/>
            </a:lvl4pPr>
            <a:lvl5pPr>
              <a:defRPr sz="1200"/>
            </a:lvl5pPr>
          </a:lstStyle>
          <a:p>
            <a:pPr lvl="0"/>
            <a:r>
              <a:rPr lang="en-US" dirty="0"/>
              <a:t>EDIT TEXT</a:t>
            </a:r>
          </a:p>
        </p:txBody>
      </p:sp>
      <p:pic>
        <p:nvPicPr>
          <p:cNvPr id="12" name="Picture 8">
            <a:extLst>
              <a:ext uri="{FF2B5EF4-FFF2-40B4-BE49-F238E27FC236}">
                <a16:creationId xmlns:a16="http://schemas.microsoft.com/office/drawing/2014/main" id="{8F55A6A6-1150-78D1-7ED5-F9DF6AED79A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39905" y="6356271"/>
            <a:ext cx="930485" cy="324260"/>
          </a:xfrm>
          <a:prstGeom prst="rect">
            <a:avLst/>
          </a:prstGeom>
        </p:spPr>
      </p:pic>
    </p:spTree>
    <p:extLst>
      <p:ext uri="{BB962C8B-B14F-4D97-AF65-F5344CB8AC3E}">
        <p14:creationId xmlns:p14="http://schemas.microsoft.com/office/powerpoint/2010/main" val="13098368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Image Sha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9B2F2C-D567-1310-C3EF-89A4A5B94CD2}"/>
              </a:ext>
            </a:extLst>
          </p:cNvPr>
          <p:cNvSpPr/>
          <p:nvPr userDrawn="1"/>
        </p:nvSpPr>
        <p:spPr>
          <a:xfrm>
            <a:off x="-1" y="5541818"/>
            <a:ext cx="12192001" cy="13292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F8F14-0A3F-1B4C-8EEB-D4CBDCCE9C4E}"/>
              </a:ext>
            </a:extLst>
          </p:cNvPr>
          <p:cNvSpPr>
            <a:spLocks noGrp="1"/>
          </p:cNvSpPr>
          <p:nvPr>
            <p:ph type="title" hasCustomPrompt="1"/>
          </p:nvPr>
        </p:nvSpPr>
        <p:spPr>
          <a:xfrm>
            <a:off x="831850" y="2413777"/>
            <a:ext cx="4787932" cy="2148698"/>
          </a:xfrm>
        </p:spPr>
        <p:txBody>
          <a:bodyPr anchor="t">
            <a:normAutofit/>
          </a:bodyPr>
          <a:lstStyle>
            <a:lvl1pPr algn="l">
              <a:defRPr sz="3200" b="1" spc="-100" baseline="0">
                <a:solidFill>
                  <a:schemeClr val="accent1"/>
                </a:solidFill>
              </a:defRPr>
            </a:lvl1pPr>
          </a:lstStyle>
          <a:p>
            <a:r>
              <a:rPr lang="en-US" dirty="0">
                <a:solidFill>
                  <a:srgbClr val="0098E2"/>
                </a:solidFill>
              </a:rPr>
              <a:t>Custom K image shape. </a:t>
            </a:r>
            <a:r>
              <a:rPr lang="en-US" dirty="0">
                <a:solidFill>
                  <a:schemeClr val="tx2"/>
                </a:solidFill>
              </a:rPr>
              <a:t>Right click image, choose Change Picture</a:t>
            </a:r>
            <a:endParaRPr lang="en-US" dirty="0"/>
          </a:p>
        </p:txBody>
      </p:sp>
      <p:sp>
        <p:nvSpPr>
          <p:cNvPr id="4" name="Date Placeholder 3">
            <a:extLst>
              <a:ext uri="{FF2B5EF4-FFF2-40B4-BE49-F238E27FC236}">
                <a16:creationId xmlns:a16="http://schemas.microsoft.com/office/drawing/2014/main" id="{01215765-F3EA-AB43-B879-3A2AFEFE54ED}"/>
              </a:ext>
            </a:extLst>
          </p:cNvPr>
          <p:cNvSpPr>
            <a:spLocks noGrp="1"/>
          </p:cNvSpPr>
          <p:nvPr>
            <p:ph type="dt" sz="half" idx="10"/>
          </p:nvPr>
        </p:nvSpPr>
        <p:spPr/>
        <p:txBody>
          <a:bodyPr/>
          <a:lstStyle/>
          <a:p>
            <a:fld id="{72B4E04B-536E-A24B-80F4-41205808C47E}" type="datetime1">
              <a:rPr lang="en-US" smtClean="0"/>
              <a:t>9/14/2023</a:t>
            </a:fld>
            <a:endParaRPr lang="en-US"/>
          </a:p>
        </p:txBody>
      </p:sp>
      <p:sp>
        <p:nvSpPr>
          <p:cNvPr id="5" name="Footer Placeholder 4">
            <a:extLst>
              <a:ext uri="{FF2B5EF4-FFF2-40B4-BE49-F238E27FC236}">
                <a16:creationId xmlns:a16="http://schemas.microsoft.com/office/drawing/2014/main" id="{FCCFB6B9-7DF9-6C41-9EBD-AAE0CDF1C752}"/>
              </a:ext>
            </a:extLst>
          </p:cNvPr>
          <p:cNvSpPr>
            <a:spLocks noGrp="1"/>
          </p:cNvSpPr>
          <p:nvPr>
            <p:ph type="ftr" sz="quarter" idx="11"/>
          </p:nvPr>
        </p:nvSpPr>
        <p:spPr/>
        <p:txBody>
          <a:bodyPr/>
          <a:lstStyle/>
          <a:p>
            <a:r>
              <a:rPr lang="en-US"/>
              <a:t>© Kno2. All rights reserved.</a:t>
            </a:r>
          </a:p>
        </p:txBody>
      </p:sp>
      <p:sp>
        <p:nvSpPr>
          <p:cNvPr id="6" name="Slide Number Placeholder 5">
            <a:extLst>
              <a:ext uri="{FF2B5EF4-FFF2-40B4-BE49-F238E27FC236}">
                <a16:creationId xmlns:a16="http://schemas.microsoft.com/office/drawing/2014/main" id="{8D590999-73B3-0B46-BA0E-0B2B93124347}"/>
              </a:ext>
            </a:extLst>
          </p:cNvPr>
          <p:cNvSpPr>
            <a:spLocks noGrp="1"/>
          </p:cNvSpPr>
          <p:nvPr>
            <p:ph type="sldNum" sz="quarter" idx="12"/>
          </p:nvPr>
        </p:nvSpPr>
        <p:spPr/>
        <p:txBody>
          <a:bodyPr/>
          <a:lstStyle/>
          <a:p>
            <a:fld id="{1B9B3185-E874-A849-A012-27E7860D5320}" type="slidenum">
              <a:rPr lang="en-US" smtClean="0"/>
              <a:t>‹#›</a:t>
            </a:fld>
            <a:endParaRPr lang="en-US"/>
          </a:p>
        </p:txBody>
      </p:sp>
      <p:pic>
        <p:nvPicPr>
          <p:cNvPr id="9" name="Graphic 8">
            <a:extLst>
              <a:ext uri="{FF2B5EF4-FFF2-40B4-BE49-F238E27FC236}">
                <a16:creationId xmlns:a16="http://schemas.microsoft.com/office/drawing/2014/main" id="{B65858A0-2300-FB22-7637-04FDDD9F97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3462"/>
          <a:stretch/>
        </p:blipFill>
        <p:spPr>
          <a:xfrm>
            <a:off x="-1" y="1845282"/>
            <a:ext cx="818787" cy="2210240"/>
          </a:xfrm>
          <a:prstGeom prst="rect">
            <a:avLst/>
          </a:prstGeom>
        </p:spPr>
      </p:pic>
      <p:sp>
        <p:nvSpPr>
          <p:cNvPr id="11" name="Text Placeholder 17">
            <a:extLst>
              <a:ext uri="{FF2B5EF4-FFF2-40B4-BE49-F238E27FC236}">
                <a16:creationId xmlns:a16="http://schemas.microsoft.com/office/drawing/2014/main" id="{2069AA36-1F8B-590C-49D3-773E5FA4AB25}"/>
              </a:ext>
            </a:extLst>
          </p:cNvPr>
          <p:cNvSpPr>
            <a:spLocks noGrp="1"/>
          </p:cNvSpPr>
          <p:nvPr>
            <p:ph type="body" sz="quarter" idx="13" hasCustomPrompt="1"/>
          </p:nvPr>
        </p:nvSpPr>
        <p:spPr>
          <a:xfrm>
            <a:off x="904279" y="2061211"/>
            <a:ext cx="4248821" cy="352566"/>
          </a:xfrm>
        </p:spPr>
        <p:txBody>
          <a:bodyPr>
            <a:normAutofit/>
          </a:bodyPr>
          <a:lstStyle>
            <a:lvl1pPr marL="0" indent="0" algn="l">
              <a:buNone/>
              <a:defRPr sz="1000" spc="300">
                <a:solidFill>
                  <a:schemeClr val="tx2"/>
                </a:solidFill>
              </a:defRPr>
            </a:lvl1pPr>
            <a:lvl2pPr>
              <a:defRPr sz="1200"/>
            </a:lvl2pPr>
            <a:lvl3pPr>
              <a:defRPr sz="1200"/>
            </a:lvl3pPr>
            <a:lvl4pPr>
              <a:defRPr sz="1200"/>
            </a:lvl4pPr>
            <a:lvl5pPr>
              <a:defRPr sz="1200"/>
            </a:lvl5pPr>
          </a:lstStyle>
          <a:p>
            <a:pPr lvl="0"/>
            <a:r>
              <a:rPr lang="en-US" dirty="0"/>
              <a:t>EDIT TEXT</a:t>
            </a:r>
          </a:p>
        </p:txBody>
      </p:sp>
      <p:pic>
        <p:nvPicPr>
          <p:cNvPr id="12" name="Picture 8">
            <a:extLst>
              <a:ext uri="{FF2B5EF4-FFF2-40B4-BE49-F238E27FC236}">
                <a16:creationId xmlns:a16="http://schemas.microsoft.com/office/drawing/2014/main" id="{8F55A6A6-1150-78D1-7ED5-F9DF6AED79A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39905" y="6356271"/>
            <a:ext cx="930485" cy="324260"/>
          </a:xfrm>
          <a:prstGeom prst="rect">
            <a:avLst/>
          </a:prstGeom>
        </p:spPr>
      </p:pic>
      <p:sp>
        <p:nvSpPr>
          <p:cNvPr id="22" name="Picture Placeholder 21">
            <a:extLst>
              <a:ext uri="{FF2B5EF4-FFF2-40B4-BE49-F238E27FC236}">
                <a16:creationId xmlns:a16="http://schemas.microsoft.com/office/drawing/2014/main" id="{388BEE9D-A5B1-0C22-D4AB-3ABFF80B556E}"/>
              </a:ext>
            </a:extLst>
          </p:cNvPr>
          <p:cNvSpPr>
            <a:spLocks noGrp="1"/>
          </p:cNvSpPr>
          <p:nvPr>
            <p:ph type="pic" sz="quarter" idx="14" hasCustomPrompt="1"/>
          </p:nvPr>
        </p:nvSpPr>
        <p:spPr>
          <a:xfrm>
            <a:off x="6572218" y="724832"/>
            <a:ext cx="4787932" cy="5168496"/>
          </a:xfrm>
          <a:custGeom>
            <a:avLst/>
            <a:gdLst>
              <a:gd name="connsiteX0" fmla="*/ 434095 w 4787932"/>
              <a:gd name="connsiteY0" fmla="*/ 0 h 5168496"/>
              <a:gd name="connsiteX1" fmla="*/ 4532033 w 4787932"/>
              <a:gd name="connsiteY1" fmla="*/ 0 h 5168496"/>
              <a:gd name="connsiteX2" fmla="*/ 4787932 w 4787932"/>
              <a:gd name="connsiteY2" fmla="*/ 256869 h 5168496"/>
              <a:gd name="connsiteX3" fmla="*/ 4715272 w 4787932"/>
              <a:gd name="connsiteY3" fmla="*/ 436114 h 5168496"/>
              <a:gd name="connsiteX4" fmla="*/ 4713591 w 4787932"/>
              <a:gd name="connsiteY4" fmla="*/ 437239 h 5168496"/>
              <a:gd name="connsiteX5" fmla="*/ 2577859 w 4787932"/>
              <a:gd name="connsiteY5" fmla="*/ 2580873 h 5168496"/>
              <a:gd name="connsiteX6" fmla="*/ 4711349 w 4787932"/>
              <a:gd name="connsiteY6" fmla="*/ 4729195 h 5168496"/>
              <a:gd name="connsiteX7" fmla="*/ 4711909 w 4787932"/>
              <a:gd name="connsiteY7" fmla="*/ 4730695 h 5168496"/>
              <a:gd name="connsiteX8" fmla="*/ 4786811 w 4787932"/>
              <a:gd name="connsiteY8" fmla="*/ 4912190 h 5168496"/>
              <a:gd name="connsiteX9" fmla="*/ 4530912 w 4787932"/>
              <a:gd name="connsiteY9" fmla="*/ 5168309 h 5168496"/>
              <a:gd name="connsiteX10" fmla="*/ 4524561 w 4787932"/>
              <a:gd name="connsiteY10" fmla="*/ 5168496 h 5168496"/>
              <a:gd name="connsiteX11" fmla="*/ 434095 w 4787932"/>
              <a:gd name="connsiteY11" fmla="*/ 5168496 h 5168496"/>
              <a:gd name="connsiteX12" fmla="*/ 0 w 4787932"/>
              <a:gd name="connsiteY12" fmla="*/ 4732757 h 5168496"/>
              <a:gd name="connsiteX13" fmla="*/ 0 w 4787932"/>
              <a:gd name="connsiteY13" fmla="*/ 435739 h 5168496"/>
              <a:gd name="connsiteX14" fmla="*/ 434095 w 4787932"/>
              <a:gd name="connsiteY14" fmla="*/ 0 h 516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87932" h="5168496">
                <a:moveTo>
                  <a:pt x="434095" y="0"/>
                </a:moveTo>
                <a:lnTo>
                  <a:pt x="4532033" y="0"/>
                </a:lnTo>
                <a:cubicBezTo>
                  <a:pt x="4673245" y="0"/>
                  <a:pt x="4787932" y="114935"/>
                  <a:pt x="4787932" y="256869"/>
                </a:cubicBezTo>
                <a:cubicBezTo>
                  <a:pt x="4787932" y="326617"/>
                  <a:pt x="4760288" y="389803"/>
                  <a:pt x="4715272" y="436114"/>
                </a:cubicBezTo>
                <a:lnTo>
                  <a:pt x="4713591" y="437239"/>
                </a:lnTo>
                <a:lnTo>
                  <a:pt x="2577859" y="2580873"/>
                </a:lnTo>
                <a:lnTo>
                  <a:pt x="4711349" y="4729195"/>
                </a:lnTo>
                <a:lnTo>
                  <a:pt x="4711909" y="4730695"/>
                </a:lnTo>
                <a:cubicBezTo>
                  <a:pt x="4758233" y="4777194"/>
                  <a:pt x="4786811" y="4841317"/>
                  <a:pt x="4786811" y="4912190"/>
                </a:cubicBezTo>
                <a:cubicBezTo>
                  <a:pt x="4786811" y="5053937"/>
                  <a:pt x="4672311" y="5168309"/>
                  <a:pt x="4530912" y="5168309"/>
                </a:cubicBezTo>
                <a:lnTo>
                  <a:pt x="4524561" y="5168496"/>
                </a:lnTo>
                <a:lnTo>
                  <a:pt x="434095" y="5168496"/>
                </a:lnTo>
                <a:cubicBezTo>
                  <a:pt x="195380" y="5168496"/>
                  <a:pt x="0" y="4972377"/>
                  <a:pt x="0" y="4732757"/>
                </a:cubicBezTo>
                <a:lnTo>
                  <a:pt x="0" y="435739"/>
                </a:lnTo>
                <a:cubicBezTo>
                  <a:pt x="0" y="196120"/>
                  <a:pt x="195380" y="0"/>
                  <a:pt x="434095" y="0"/>
                </a:cubicBezTo>
                <a:close/>
              </a:path>
            </a:pathLst>
          </a:custGeom>
          <a:solidFill>
            <a:schemeClr val="accent1"/>
          </a:solidFill>
        </p:spPr>
        <p:txBody>
          <a:bodyPr wrap="square" lIns="640080" tIns="548640" anchor="t">
            <a:noAutofit/>
          </a:bodyPr>
          <a:lstStyle>
            <a:lvl1pPr marL="0" indent="0">
              <a:buNone/>
              <a:defRPr sz="2000"/>
            </a:lvl1pPr>
          </a:lstStyle>
          <a:p>
            <a:r>
              <a:rPr lang="en-US" dirty="0"/>
              <a:t>Custom picture shape</a:t>
            </a:r>
          </a:p>
        </p:txBody>
      </p:sp>
    </p:spTree>
    <p:extLst>
      <p:ext uri="{BB962C8B-B14F-4D97-AF65-F5344CB8AC3E}">
        <p14:creationId xmlns:p14="http://schemas.microsoft.com/office/powerpoint/2010/main" val="907522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25A0F-B32B-5743-B9E7-57BC9B2F5E8A}"/>
              </a:ext>
            </a:extLst>
          </p:cNvPr>
          <p:cNvSpPr>
            <a:spLocks noGrp="1"/>
          </p:cNvSpPr>
          <p:nvPr>
            <p:ph type="dt" sz="half" idx="10"/>
          </p:nvPr>
        </p:nvSpPr>
        <p:spPr/>
        <p:txBody>
          <a:bodyPr/>
          <a:lstStyle/>
          <a:p>
            <a:fld id="{951D9D89-6B92-D343-B414-9D02810BCCFE}" type="datetime1">
              <a:rPr lang="en-US" smtClean="0"/>
              <a:t>9/14/2023</a:t>
            </a:fld>
            <a:endParaRPr lang="en-US"/>
          </a:p>
        </p:txBody>
      </p:sp>
      <p:sp>
        <p:nvSpPr>
          <p:cNvPr id="3" name="Footer Placeholder 2">
            <a:extLst>
              <a:ext uri="{FF2B5EF4-FFF2-40B4-BE49-F238E27FC236}">
                <a16:creationId xmlns:a16="http://schemas.microsoft.com/office/drawing/2014/main" id="{A57C5ED4-DB22-5F4E-9614-03E36E830F00}"/>
              </a:ext>
            </a:extLst>
          </p:cNvPr>
          <p:cNvSpPr>
            <a:spLocks noGrp="1"/>
          </p:cNvSpPr>
          <p:nvPr>
            <p:ph type="ftr" sz="quarter" idx="11"/>
          </p:nvPr>
        </p:nvSpPr>
        <p:spPr/>
        <p:txBody>
          <a:bodyPr/>
          <a:lstStyle/>
          <a:p>
            <a:r>
              <a:rPr lang="en-US"/>
              <a:t>© Kno2. All rights reserved.</a:t>
            </a:r>
          </a:p>
        </p:txBody>
      </p:sp>
      <p:sp>
        <p:nvSpPr>
          <p:cNvPr id="4" name="Slide Number Placeholder 3">
            <a:extLst>
              <a:ext uri="{FF2B5EF4-FFF2-40B4-BE49-F238E27FC236}">
                <a16:creationId xmlns:a16="http://schemas.microsoft.com/office/drawing/2014/main" id="{94C5FFC1-AA84-5A41-A086-8E5EA33655FB}"/>
              </a:ext>
            </a:extLst>
          </p:cNvPr>
          <p:cNvSpPr>
            <a:spLocks noGrp="1"/>
          </p:cNvSpPr>
          <p:nvPr>
            <p:ph type="sldNum" sz="quarter" idx="12"/>
          </p:nvPr>
        </p:nvSpPr>
        <p:spPr/>
        <p:txBody>
          <a:bodyPr/>
          <a:lstStyle/>
          <a:p>
            <a:fld id="{1B9B3185-E874-A849-A012-27E7860D5320}" type="slidenum">
              <a:rPr lang="en-US" smtClean="0"/>
              <a:t>‹#›</a:t>
            </a:fld>
            <a:endParaRPr lang="en-US"/>
          </a:p>
        </p:txBody>
      </p:sp>
    </p:spTree>
    <p:extLst>
      <p:ext uri="{BB962C8B-B14F-4D97-AF65-F5344CB8AC3E}">
        <p14:creationId xmlns:p14="http://schemas.microsoft.com/office/powerpoint/2010/main" val="120540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A6-137E-4EC2-AF72-3CB357921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4562C-6780-47DD-96B7-1BE48E37D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C08CF-3ADE-4E7C-BE23-1BFA95DDB91D}"/>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5" name="Footer Placeholder 4">
            <a:extLst>
              <a:ext uri="{FF2B5EF4-FFF2-40B4-BE49-F238E27FC236}">
                <a16:creationId xmlns:a16="http://schemas.microsoft.com/office/drawing/2014/main" id="{E6C35E3E-24B5-4BFE-992C-FE1EEB300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A37F-DDDC-4CB5-9432-9BB503E7CE7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6367199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1903D7-ED5D-4DA6-8167-22F03BFCF24C}" type="slidenum">
              <a:rPr lang="en-US" smtClean="0"/>
              <a:t>‹#›</a:t>
            </a:fld>
            <a:endParaRPr lang="en-US" dirty="0"/>
          </a:p>
        </p:txBody>
      </p:sp>
      <p:pic>
        <p:nvPicPr>
          <p:cNvPr id="7"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6000" y="3987251"/>
            <a:ext cx="10261600" cy="131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3171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1903D7-ED5D-4DA6-8167-22F03BFCF24C}" type="slidenum">
              <a:rPr lang="en-US" smtClean="0"/>
              <a:t>‹#›</a:t>
            </a:fld>
            <a:endParaRPr lang="en-US" dirty="0"/>
          </a:p>
        </p:txBody>
      </p:sp>
      <p:pic>
        <p:nvPicPr>
          <p:cNvPr id="2050"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668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1903D7-ED5D-4DA6-8167-22F03BFCF24C}" type="slidenum">
              <a:rPr lang="en-US" smtClean="0"/>
              <a:t>‹#›</a:t>
            </a:fld>
            <a:endParaRPr lang="en-US" dirty="0"/>
          </a:p>
        </p:txBody>
      </p:sp>
      <p:pic>
        <p:nvPicPr>
          <p:cNvPr id="8"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8012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1903D7-ED5D-4DA6-8167-22F03BFCF24C}" type="slidenum">
              <a:rPr lang="en-US" smtClean="0"/>
              <a:t>‹#›</a:t>
            </a:fld>
            <a:endParaRPr lang="en-US" dirty="0"/>
          </a:p>
        </p:txBody>
      </p:sp>
      <p:pic>
        <p:nvPicPr>
          <p:cNvPr id="9"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872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1903D7-ED5D-4DA6-8167-22F03BFCF24C}" type="slidenum">
              <a:rPr lang="en-US" smtClean="0"/>
              <a:t>‹#›</a:t>
            </a:fld>
            <a:endParaRPr lang="en-US" dirty="0"/>
          </a:p>
        </p:txBody>
      </p:sp>
      <p:pic>
        <p:nvPicPr>
          <p:cNvPr id="11"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905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1903D7-ED5D-4DA6-8167-22F03BFCF24C}" type="slidenum">
              <a:rPr lang="en-US" smtClean="0"/>
              <a:t>‹#›</a:t>
            </a:fld>
            <a:endParaRPr lang="en-US" dirty="0"/>
          </a:p>
        </p:txBody>
      </p:sp>
      <p:pic>
        <p:nvPicPr>
          <p:cNvPr id="7"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986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1903D7-ED5D-4DA6-8167-22F03BFCF24C}" type="slidenum">
              <a:rPr lang="en-US" smtClean="0"/>
              <a:t>‹#›</a:t>
            </a:fld>
            <a:endParaRPr lang="en-US" dirty="0"/>
          </a:p>
        </p:txBody>
      </p:sp>
      <p:pic>
        <p:nvPicPr>
          <p:cNvPr id="6"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2939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1903D7-ED5D-4DA6-8167-22F03BFCF24C}" type="slidenum">
              <a:rPr lang="en-US" smtClean="0"/>
              <a:t>‹#›</a:t>
            </a:fld>
            <a:endParaRPr lang="en-US" dirty="0"/>
          </a:p>
        </p:txBody>
      </p:sp>
      <p:pic>
        <p:nvPicPr>
          <p:cNvPr id="9"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425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6088EC-8581-4962-A0BC-41FCE744D209}" type="datetimeFigureOut">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1903D7-ED5D-4DA6-8167-22F03BFCF24C}" type="slidenum">
              <a:rPr lang="en-US" smtClean="0"/>
              <a:t>‹#›</a:t>
            </a:fld>
            <a:endParaRPr lang="en-US" dirty="0"/>
          </a:p>
        </p:txBody>
      </p:sp>
      <p:pic>
        <p:nvPicPr>
          <p:cNvPr id="9" name="Picture 2" descr="C:\Users\stcohen\Desktop\RWJBH EMS - Right.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29601" y="6324601"/>
            <a:ext cx="3458633" cy="4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DF5-FB68-4936-9737-4247691D4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0A543-B90E-470C-9F02-2188D44EB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6ADE5-6828-4CB1-BE61-F8FC8D8C0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C8C1E-CB83-4BC3-8347-BD5476B17377}"/>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6" name="Footer Placeholder 5">
            <a:extLst>
              <a:ext uri="{FF2B5EF4-FFF2-40B4-BE49-F238E27FC236}">
                <a16:creationId xmlns:a16="http://schemas.microsoft.com/office/drawing/2014/main" id="{93215559-20BC-416D-81F2-65DDC2936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E949E-27DA-44CA-8BA0-73B16F3EB83E}"/>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86458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B46F-F58A-4E07-9A30-8901DA52D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3C590-CF30-4278-A1A6-7A96948F5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1EA70-B0F7-49B4-BDAD-E1A1E00D0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E84153C-39CF-4343-852F-ACFF0EBC0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5C25A-447F-4DC5-9964-F8D97740C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C825A-DBF9-4BCE-B056-B3A0A5AAFA77}"/>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8" name="Footer Placeholder 7">
            <a:extLst>
              <a:ext uri="{FF2B5EF4-FFF2-40B4-BE49-F238E27FC236}">
                <a16:creationId xmlns:a16="http://schemas.microsoft.com/office/drawing/2014/main" id="{EA8D29B1-8E7B-4C55-9DB6-B404CE701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1263E-B06A-4F23-A071-C78E2C4C0E6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514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2ABF-F562-4CF0-8C0E-9A2DF2A54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2DC2B-3FEB-438B-A3E9-A599A35A87B2}"/>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4" name="Footer Placeholder 3">
            <a:extLst>
              <a:ext uri="{FF2B5EF4-FFF2-40B4-BE49-F238E27FC236}">
                <a16:creationId xmlns:a16="http://schemas.microsoft.com/office/drawing/2014/main" id="{BDF3A539-C07A-4634-AA97-019D84E3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97C95-3D6A-4952-AE0B-FD933CE2C0A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67305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E6D38-79F6-4D91-AFC3-A87907C83DE8}"/>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3" name="Footer Placeholder 2">
            <a:extLst>
              <a:ext uri="{FF2B5EF4-FFF2-40B4-BE49-F238E27FC236}">
                <a16:creationId xmlns:a16="http://schemas.microsoft.com/office/drawing/2014/main" id="{560B3BCD-55E4-4839-B53B-D45D0DDE4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BE3A-4E16-4525-81C8-0BB2465DC4F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70282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A16-0109-4FAA-8A7A-78D65AA1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2C7E-48AF-46F2-8F0C-BD71AE2FB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140F-4DE2-4D3C-9BF1-53804E38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067C-2251-4D19-8145-25C77587E67D}"/>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6" name="Footer Placeholder 5">
            <a:extLst>
              <a:ext uri="{FF2B5EF4-FFF2-40B4-BE49-F238E27FC236}">
                <a16:creationId xmlns:a16="http://schemas.microsoft.com/office/drawing/2014/main" id="{6B61DDE1-1A69-41DD-9D81-F7A9C12CC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6C9F2-6747-4047-8296-3862EF37C4E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08446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D86E-1D4E-4E45-8AC5-C8AC2259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61529A9-B253-442A-A037-CE89E9602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9A0BA1-4EB9-40A0-A193-C2E5FF8E1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F00F-414A-4E5C-8191-31EB0B11E893}"/>
              </a:ext>
            </a:extLst>
          </p:cNvPr>
          <p:cNvSpPr>
            <a:spLocks noGrp="1"/>
          </p:cNvSpPr>
          <p:nvPr>
            <p:ph type="dt" sz="half" idx="10"/>
          </p:nvPr>
        </p:nvSpPr>
        <p:spPr/>
        <p:txBody>
          <a:bodyPr/>
          <a:lstStyle/>
          <a:p>
            <a:fld id="{77271187-E033-41B3-99C1-097783E3053B}" type="datetimeFigureOut">
              <a:rPr lang="en-US" smtClean="0"/>
              <a:t>9/14/2023</a:t>
            </a:fld>
            <a:endParaRPr lang="en-US"/>
          </a:p>
        </p:txBody>
      </p:sp>
      <p:sp>
        <p:nvSpPr>
          <p:cNvPr id="6" name="Footer Placeholder 5">
            <a:extLst>
              <a:ext uri="{FF2B5EF4-FFF2-40B4-BE49-F238E27FC236}">
                <a16:creationId xmlns:a16="http://schemas.microsoft.com/office/drawing/2014/main" id="{1C0B760E-575B-4C83-95DF-79F553E5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EB299-0544-466B-BFBD-66E07D22BBA7}"/>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2563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D140BF-0E27-493F-807D-B78CC64F5816}"/>
              </a:ext>
            </a:extLst>
          </p:cNvPr>
          <p:cNvSpPr/>
          <p:nvPr userDrawn="1"/>
        </p:nvSpPr>
        <p:spPr>
          <a:xfrm>
            <a:off x="0" y="1"/>
            <a:ext cx="12192000" cy="6857999"/>
          </a:xfrm>
          <a:prstGeom prst="rect">
            <a:avLst/>
          </a:prstGeom>
          <a:gradFill flip="none" rotWithShape="1">
            <a:gsLst>
              <a:gs pos="67000">
                <a:schemeClr val="bg1"/>
              </a:gs>
              <a:gs pos="90000">
                <a:schemeClr val="bg1">
                  <a:lumMod val="85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C44A587-764D-469F-B606-2229B8B95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0EF393-C445-4578-8D9C-5F83EC37D995}"/>
              </a:ext>
            </a:extLst>
          </p:cNvPr>
          <p:cNvSpPr>
            <a:spLocks noGrp="1"/>
          </p:cNvSpPr>
          <p:nvPr>
            <p:ph type="body" idx="1"/>
          </p:nvPr>
        </p:nvSpPr>
        <p:spPr>
          <a:xfrm>
            <a:off x="838200" y="1825625"/>
            <a:ext cx="10515600" cy="39376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F2221C-7BE3-4930-B6F5-E11CE3F4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1187-E033-41B3-99C1-097783E3053B}" type="datetimeFigureOut">
              <a:rPr lang="en-US" smtClean="0"/>
              <a:t>9/14/2023</a:t>
            </a:fld>
            <a:endParaRPr lang="en-US"/>
          </a:p>
        </p:txBody>
      </p:sp>
      <p:sp>
        <p:nvSpPr>
          <p:cNvPr id="5" name="Footer Placeholder 4">
            <a:extLst>
              <a:ext uri="{FF2B5EF4-FFF2-40B4-BE49-F238E27FC236}">
                <a16:creationId xmlns:a16="http://schemas.microsoft.com/office/drawing/2014/main" id="{D164601F-D6BA-41B0-95CB-85E0F6A11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B694D3-234E-4E5B-9CDD-549146594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6345-4F5E-49F6-B434-F0DCA03E58C2}" type="slidenum">
              <a:rPr lang="en-US" smtClean="0"/>
              <a:t>‹#›</a:t>
            </a:fld>
            <a:endParaRPr lang="en-US"/>
          </a:p>
        </p:txBody>
      </p:sp>
      <p:pic>
        <p:nvPicPr>
          <p:cNvPr id="11" name="Picture 10">
            <a:extLst>
              <a:ext uri="{FF2B5EF4-FFF2-40B4-BE49-F238E27FC236}">
                <a16:creationId xmlns:a16="http://schemas.microsoft.com/office/drawing/2014/main" id="{950BF96E-526C-4A02-BF4A-9E16726A5BF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5987" y="5763260"/>
            <a:ext cx="1975443" cy="548640"/>
          </a:xfrm>
          <a:prstGeom prst="rect">
            <a:avLst/>
          </a:prstGeom>
        </p:spPr>
      </p:pic>
      <p:sp>
        <p:nvSpPr>
          <p:cNvPr id="12" name="Rectangle 10">
            <a:extLst>
              <a:ext uri="{FF2B5EF4-FFF2-40B4-BE49-F238E27FC236}">
                <a16:creationId xmlns:a16="http://schemas.microsoft.com/office/drawing/2014/main" id="{207FBC46-B908-4486-9B97-EF2573A96F89}"/>
              </a:ext>
            </a:extLst>
          </p:cNvPr>
          <p:cNvSpPr/>
          <p:nvPr userDrawn="1"/>
        </p:nvSpPr>
        <p:spPr>
          <a:xfrm>
            <a:off x="0" y="5779012"/>
            <a:ext cx="12192000" cy="103630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446131 h 1008193"/>
              <a:gd name="connsiteX1" fmla="*/ 12192000 w 12192000"/>
              <a:gd name="connsiteY1" fmla="*/ 446131 h 1008193"/>
              <a:gd name="connsiteX2" fmla="*/ 12192000 w 12192000"/>
              <a:gd name="connsiteY2" fmla="*/ 1008193 h 1008193"/>
              <a:gd name="connsiteX3" fmla="*/ 0 w 12192000"/>
              <a:gd name="connsiteY3" fmla="*/ 1008193 h 1008193"/>
              <a:gd name="connsiteX4" fmla="*/ 0 w 12192000"/>
              <a:gd name="connsiteY4" fmla="*/ 446131 h 1008193"/>
              <a:gd name="connsiteX0" fmla="*/ 0 w 12192000"/>
              <a:gd name="connsiteY0" fmla="*/ 530965 h 1093027"/>
              <a:gd name="connsiteX1" fmla="*/ 12183611 w 12192000"/>
              <a:gd name="connsiteY1" fmla="*/ 430298 h 1093027"/>
              <a:gd name="connsiteX2" fmla="*/ 12192000 w 12192000"/>
              <a:gd name="connsiteY2" fmla="*/ 1093027 h 1093027"/>
              <a:gd name="connsiteX3" fmla="*/ 0 w 12192000"/>
              <a:gd name="connsiteY3" fmla="*/ 1093027 h 1093027"/>
              <a:gd name="connsiteX4" fmla="*/ 0 w 12192000"/>
              <a:gd name="connsiteY4" fmla="*/ 530965 h 1093027"/>
              <a:gd name="connsiteX0" fmla="*/ 0 w 12192000"/>
              <a:gd name="connsiteY0" fmla="*/ 430026 h 992088"/>
              <a:gd name="connsiteX1" fmla="*/ 12183611 w 12192000"/>
              <a:gd name="connsiteY1" fmla="*/ 329359 h 992088"/>
              <a:gd name="connsiteX2" fmla="*/ 12192000 w 12192000"/>
              <a:gd name="connsiteY2" fmla="*/ 992088 h 992088"/>
              <a:gd name="connsiteX3" fmla="*/ 0 w 12192000"/>
              <a:gd name="connsiteY3" fmla="*/ 992088 h 992088"/>
              <a:gd name="connsiteX4" fmla="*/ 0 w 12192000"/>
              <a:gd name="connsiteY4" fmla="*/ 430026 h 992088"/>
              <a:gd name="connsiteX0" fmla="*/ 0 w 12192000"/>
              <a:gd name="connsiteY0" fmla="*/ 386643 h 948705"/>
              <a:gd name="connsiteX1" fmla="*/ 12192000 w 12192000"/>
              <a:gd name="connsiteY1" fmla="*/ 336310 h 948705"/>
              <a:gd name="connsiteX2" fmla="*/ 12192000 w 12192000"/>
              <a:gd name="connsiteY2" fmla="*/ 948705 h 948705"/>
              <a:gd name="connsiteX3" fmla="*/ 0 w 12192000"/>
              <a:gd name="connsiteY3" fmla="*/ 948705 h 948705"/>
              <a:gd name="connsiteX4" fmla="*/ 0 w 12192000"/>
              <a:gd name="connsiteY4" fmla="*/ 386643 h 9487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036305">
                <a:moveTo>
                  <a:pt x="0" y="474243"/>
                </a:moveTo>
                <a:cubicBezTo>
                  <a:pt x="5305570" y="1178918"/>
                  <a:pt x="10585975" y="-834438"/>
                  <a:pt x="12192000" y="423910"/>
                </a:cubicBezTo>
                <a:lnTo>
                  <a:pt x="12192000" y="1036305"/>
                </a:lnTo>
                <a:lnTo>
                  <a:pt x="0" y="1036305"/>
                </a:lnTo>
                <a:lnTo>
                  <a:pt x="0" y="474243"/>
                </a:lnTo>
                <a:close/>
              </a:path>
            </a:pathLst>
          </a:custGeom>
          <a:gradFill flip="none" rotWithShape="1">
            <a:gsLst>
              <a:gs pos="17000">
                <a:srgbClr val="E42C30"/>
              </a:gs>
              <a:gs pos="8000">
                <a:srgbClr val="E02428"/>
              </a:gs>
              <a:gs pos="81000">
                <a:srgbClr val="E42C30"/>
              </a:gs>
              <a:gs pos="71000">
                <a:srgbClr val="A2161D"/>
              </a:gs>
              <a:gs pos="29000">
                <a:srgbClr val="C72328"/>
              </a:gs>
              <a:gs pos="95000">
                <a:srgbClr val="AA191F"/>
              </a:gs>
            </a:gsLst>
            <a:path path="circle">
              <a:fillToRect t="100000" r="100000"/>
            </a:path>
            <a:tileRect l="-100000" b="-10000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0335B0CD-0CE7-416B-B393-687580F9DA2F}"/>
              </a:ext>
            </a:extLst>
          </p:cNvPr>
          <p:cNvSpPr/>
          <p:nvPr userDrawn="1"/>
        </p:nvSpPr>
        <p:spPr>
          <a:xfrm>
            <a:off x="0" y="5924274"/>
            <a:ext cx="12192000" cy="93372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371663 h 933725"/>
              <a:gd name="connsiteX1" fmla="*/ 12192000 w 12192000"/>
              <a:gd name="connsiteY1" fmla="*/ 371663 h 933725"/>
              <a:gd name="connsiteX2" fmla="*/ 12192000 w 12192000"/>
              <a:gd name="connsiteY2" fmla="*/ 933725 h 933725"/>
              <a:gd name="connsiteX3" fmla="*/ 0 w 12192000"/>
              <a:gd name="connsiteY3" fmla="*/ 933725 h 933725"/>
              <a:gd name="connsiteX4" fmla="*/ 0 w 12192000"/>
              <a:gd name="connsiteY4" fmla="*/ 371663 h 93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33725">
                <a:moveTo>
                  <a:pt x="0" y="371663"/>
                </a:moveTo>
                <a:cubicBezTo>
                  <a:pt x="5305570" y="1076338"/>
                  <a:pt x="10753754" y="-744073"/>
                  <a:pt x="12192000" y="371663"/>
                </a:cubicBezTo>
                <a:lnTo>
                  <a:pt x="12192000" y="933725"/>
                </a:lnTo>
                <a:lnTo>
                  <a:pt x="0" y="933725"/>
                </a:lnTo>
                <a:lnTo>
                  <a:pt x="0" y="371663"/>
                </a:lnTo>
                <a:close/>
              </a:path>
            </a:pathLst>
          </a:custGeom>
          <a:gradFill flip="none" rotWithShape="1">
            <a:gsLst>
              <a:gs pos="0">
                <a:srgbClr val="06486D">
                  <a:shade val="30000"/>
                  <a:satMod val="115000"/>
                </a:srgbClr>
              </a:gs>
              <a:gs pos="50000">
                <a:srgbClr val="06486D">
                  <a:shade val="67500"/>
                  <a:satMod val="115000"/>
                </a:srgbClr>
              </a:gs>
              <a:gs pos="100000">
                <a:srgbClr val="06486D">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HE">
            <a:extLst>
              <a:ext uri="{FF2B5EF4-FFF2-40B4-BE49-F238E27FC236}">
                <a16:creationId xmlns:a16="http://schemas.microsoft.com/office/drawing/2014/main" id="{053E8871-15B9-C4F5-B948-9AB5D8490D3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871518" y="5813736"/>
            <a:ext cx="1271752" cy="457200"/>
          </a:xfrm>
          <a:prstGeom prst="rect">
            <a:avLst/>
          </a:prstGeom>
        </p:spPr>
      </p:pic>
      <p:sp>
        <p:nvSpPr>
          <p:cNvPr id="9" name="TextBox 8">
            <a:extLst>
              <a:ext uri="{FF2B5EF4-FFF2-40B4-BE49-F238E27FC236}">
                <a16:creationId xmlns:a16="http://schemas.microsoft.com/office/drawing/2014/main" id="{4A9C117B-F261-58EF-D27A-BF19AD3B86CF}"/>
              </a:ext>
            </a:extLst>
          </p:cNvPr>
          <p:cNvSpPr txBox="1"/>
          <p:nvPr userDrawn="1"/>
        </p:nvSpPr>
        <p:spPr>
          <a:xfrm>
            <a:off x="6096001" y="6236211"/>
            <a:ext cx="6096000" cy="594858"/>
          </a:xfrm>
          <a:prstGeom prst="rect">
            <a:avLst/>
          </a:prstGeom>
          <a:noFill/>
        </p:spPr>
        <p:txBody>
          <a:bodyPr wrap="square" rtlCol="0" anchor="ctr">
            <a:normAutofit/>
          </a:bodyPr>
          <a:lstStyle/>
          <a:p>
            <a:pPr algn="ctr"/>
            <a:r>
              <a:rPr lang="en-US" dirty="0">
                <a:solidFill>
                  <a:schemeClr val="bg1">
                    <a:lumMod val="95000"/>
                  </a:schemeClr>
                </a:solidFill>
                <a:latin typeface="Verdana" panose="020B0604030504040204" pitchFamily="34" charset="0"/>
                <a:ea typeface="Verdana" panose="020B0604030504040204" pitchFamily="34" charset="0"/>
              </a:rPr>
              <a:t>EMS Interoperability Task Force</a:t>
            </a:r>
          </a:p>
        </p:txBody>
      </p:sp>
    </p:spTree>
    <p:extLst>
      <p:ext uri="{BB962C8B-B14F-4D97-AF65-F5344CB8AC3E}">
        <p14:creationId xmlns:p14="http://schemas.microsoft.com/office/powerpoint/2010/main" val="1564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A98B5-A96E-7C4C-B783-F2B4BA2349CA}"/>
              </a:ext>
            </a:extLst>
          </p:cNvPr>
          <p:cNvSpPr>
            <a:spLocks noGrp="1"/>
          </p:cNvSpPr>
          <p:nvPr>
            <p:ph type="title"/>
          </p:nvPr>
        </p:nvSpPr>
        <p:spPr>
          <a:xfrm>
            <a:off x="838200" y="405503"/>
            <a:ext cx="10410372" cy="97359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9F1BBED0-D5C7-1A4F-842B-59E3D0FEC160}"/>
              </a:ext>
            </a:extLst>
          </p:cNvPr>
          <p:cNvSpPr>
            <a:spLocks noGrp="1"/>
          </p:cNvSpPr>
          <p:nvPr>
            <p:ph type="body" idx="1"/>
          </p:nvPr>
        </p:nvSpPr>
        <p:spPr>
          <a:xfrm>
            <a:off x="838200" y="149725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0F05BC-E124-3843-BF23-8F0E44370BF4}"/>
              </a:ext>
            </a:extLst>
          </p:cNvPr>
          <p:cNvSpPr>
            <a:spLocks noGrp="1"/>
          </p:cNvSpPr>
          <p:nvPr>
            <p:ph type="dt" sz="half" idx="2"/>
          </p:nvPr>
        </p:nvSpPr>
        <p:spPr>
          <a:xfrm>
            <a:off x="1812561" y="6505975"/>
            <a:ext cx="2743200" cy="365125"/>
          </a:xfrm>
          <a:prstGeom prst="rect">
            <a:avLst/>
          </a:prstGeom>
        </p:spPr>
        <p:txBody>
          <a:bodyPr vert="horz" lIns="91440" tIns="45720" rIns="91440" bIns="45720" rtlCol="0" anchor="ctr"/>
          <a:lstStyle>
            <a:lvl1pPr algn="l">
              <a:defRPr sz="1200">
                <a:solidFill>
                  <a:schemeClr val="bg1">
                    <a:lumMod val="75000"/>
                  </a:schemeClr>
                </a:solidFill>
              </a:defRPr>
            </a:lvl1pPr>
          </a:lstStyle>
          <a:p>
            <a:fld id="{826171C2-1F74-D940-853F-3D6535E69612}" type="datetime1">
              <a:rPr lang="en-US" smtClean="0"/>
              <a:t>9/14/2023</a:t>
            </a:fld>
            <a:endParaRPr lang="en-US"/>
          </a:p>
        </p:txBody>
      </p:sp>
      <p:sp>
        <p:nvSpPr>
          <p:cNvPr id="5" name="Footer Placeholder 4">
            <a:extLst>
              <a:ext uri="{FF2B5EF4-FFF2-40B4-BE49-F238E27FC236}">
                <a16:creationId xmlns:a16="http://schemas.microsoft.com/office/drawing/2014/main" id="{00E9302B-77D8-2349-BB9D-9B9E3D916163}"/>
              </a:ext>
            </a:extLst>
          </p:cNvPr>
          <p:cNvSpPr>
            <a:spLocks noGrp="1"/>
          </p:cNvSpPr>
          <p:nvPr>
            <p:ph type="ftr" sz="quarter" idx="3"/>
          </p:nvPr>
        </p:nvSpPr>
        <p:spPr>
          <a:xfrm>
            <a:off x="7323083" y="6505975"/>
            <a:ext cx="4114800" cy="365125"/>
          </a:xfrm>
          <a:prstGeom prst="rect">
            <a:avLst/>
          </a:prstGeom>
        </p:spPr>
        <p:txBody>
          <a:bodyPr vert="horz" lIns="91440" tIns="45720" rIns="91440" bIns="45720" rtlCol="0" anchor="ctr"/>
          <a:lstStyle>
            <a:lvl1pPr algn="r">
              <a:defRPr sz="800">
                <a:solidFill>
                  <a:schemeClr val="tx1">
                    <a:alpha val="50000"/>
                  </a:schemeClr>
                </a:solidFill>
              </a:defRPr>
            </a:lvl1pPr>
          </a:lstStyle>
          <a:p>
            <a:r>
              <a:rPr lang="en-US" dirty="0"/>
              <a:t>© Kno2. All rights reserved.</a:t>
            </a:r>
          </a:p>
        </p:txBody>
      </p:sp>
      <p:sp>
        <p:nvSpPr>
          <p:cNvPr id="6" name="Slide Number Placeholder 5">
            <a:extLst>
              <a:ext uri="{FF2B5EF4-FFF2-40B4-BE49-F238E27FC236}">
                <a16:creationId xmlns:a16="http://schemas.microsoft.com/office/drawing/2014/main" id="{5C78870B-8C70-1545-B763-D4800AFDB03C}"/>
              </a:ext>
            </a:extLst>
          </p:cNvPr>
          <p:cNvSpPr>
            <a:spLocks noGrp="1"/>
          </p:cNvSpPr>
          <p:nvPr>
            <p:ph type="sldNum" sz="quarter" idx="4"/>
          </p:nvPr>
        </p:nvSpPr>
        <p:spPr>
          <a:xfrm>
            <a:off x="11554691" y="6505975"/>
            <a:ext cx="458675"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1B9B3185-E874-A849-A012-27E7860D5320}" type="slidenum">
              <a:rPr lang="en-US" smtClean="0"/>
              <a:pPr/>
              <a:t>‹#›</a:t>
            </a:fld>
            <a:endParaRPr lang="en-US" dirty="0"/>
          </a:p>
        </p:txBody>
      </p:sp>
    </p:spTree>
    <p:extLst>
      <p:ext uri="{BB962C8B-B14F-4D97-AF65-F5344CB8AC3E}">
        <p14:creationId xmlns:p14="http://schemas.microsoft.com/office/powerpoint/2010/main" val="2994565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l" defTabSz="914400" rtl="0" eaLnBrk="1" latinLnBrk="0" hangingPunct="1">
        <a:lnSpc>
          <a:spcPct val="90000"/>
        </a:lnSpc>
        <a:spcBef>
          <a:spcPct val="0"/>
        </a:spcBef>
        <a:buNone/>
        <a:defRPr sz="32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35A0CF"/>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35A0CF"/>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35A0CF"/>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35A0CF"/>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35A0CF"/>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088EC-8581-4962-A0BC-41FCE744D209}" type="datetimeFigureOut">
              <a:rPr lang="en-US" smtClean="0"/>
              <a:t>9/14/2023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903D7-ED5D-4DA6-8167-22F03BFCF24C}" type="slidenum">
              <a:rPr lang="en-US" smtClean="0"/>
              <a:t>‹#›</a:t>
            </a:fld>
            <a:endParaRPr lang="en-US" dirty="0"/>
          </a:p>
        </p:txBody>
      </p:sp>
      <p:sp>
        <p:nvSpPr>
          <p:cNvPr id="8" name="Rectangle 7"/>
          <p:cNvSpPr/>
          <p:nvPr userDrawn="1"/>
        </p:nvSpPr>
        <p:spPr>
          <a:xfrm>
            <a:off x="0" y="1"/>
            <a:ext cx="304800" cy="1600199"/>
          </a:xfrm>
          <a:prstGeom prst="rect">
            <a:avLst/>
          </a:prstGeom>
          <a:solidFill>
            <a:srgbClr val="C41624"/>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userDrawn="1"/>
        </p:nvSpPr>
        <p:spPr>
          <a:xfrm>
            <a:off x="-12192" y="1600200"/>
            <a:ext cx="316992" cy="5257801"/>
          </a:xfrm>
          <a:prstGeom prst="rect">
            <a:avLst/>
          </a:prstGeom>
          <a:solidFill>
            <a:srgbClr val="094377"/>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extLst>
      <p:ext uri="{BB962C8B-B14F-4D97-AF65-F5344CB8AC3E}">
        <p14:creationId xmlns:p14="http://schemas.microsoft.com/office/powerpoint/2010/main" val="3491453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ncannualmeeting.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umarket.utah.edu/um2/nem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800-B1F7-5816-C5BA-60FC3F396E63}"/>
              </a:ext>
            </a:extLst>
          </p:cNvPr>
          <p:cNvSpPr>
            <a:spLocks noGrp="1"/>
          </p:cNvSpPr>
          <p:nvPr>
            <p:ph type="ctrTitle"/>
          </p:nvPr>
        </p:nvSpPr>
        <p:spPr/>
        <p:txBody>
          <a:bodyPr>
            <a:normAutofit/>
          </a:bodyPr>
          <a:lstStyle/>
          <a:p>
            <a:r>
              <a:rPr lang="en-US" dirty="0"/>
              <a:t>EMS Interoperability</a:t>
            </a:r>
            <a:br>
              <a:rPr lang="en-US" dirty="0"/>
            </a:br>
            <a:r>
              <a:rPr lang="en-US" dirty="0"/>
              <a:t>Task Force</a:t>
            </a:r>
            <a:br>
              <a:rPr lang="en-US" dirty="0"/>
            </a:br>
            <a:r>
              <a:rPr lang="en-US" sz="4000" dirty="0"/>
              <a:t>September 14, 2023</a:t>
            </a:r>
          </a:p>
        </p:txBody>
      </p:sp>
      <p:sp>
        <p:nvSpPr>
          <p:cNvPr id="3" name="Subtitle 2">
            <a:extLst>
              <a:ext uri="{FF2B5EF4-FFF2-40B4-BE49-F238E27FC236}">
                <a16:creationId xmlns:a16="http://schemas.microsoft.com/office/drawing/2014/main" id="{6D3AED9D-CB84-8F77-196A-C22ABD35BA12}"/>
              </a:ext>
            </a:extLst>
          </p:cNvPr>
          <p:cNvSpPr>
            <a:spLocks noGrp="1"/>
          </p:cNvSpPr>
          <p:nvPr>
            <p:ph type="subTitle" idx="1"/>
          </p:nvPr>
        </p:nvSpPr>
        <p:spPr/>
        <p:txBody>
          <a:bodyPr anchor="ctr"/>
          <a:lstStyle/>
          <a:p>
            <a:r>
              <a:rPr lang="en-US" dirty="0"/>
              <a:t>Hospital-to-EMS Outcome Information Flow</a:t>
            </a:r>
          </a:p>
        </p:txBody>
      </p:sp>
    </p:spTree>
    <p:extLst>
      <p:ext uri="{BB962C8B-B14F-4D97-AF65-F5344CB8AC3E}">
        <p14:creationId xmlns:p14="http://schemas.microsoft.com/office/powerpoint/2010/main" val="378855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19F9-EE43-E97B-7860-9DC5A0EC18E3}"/>
              </a:ext>
            </a:extLst>
          </p:cNvPr>
          <p:cNvSpPr>
            <a:spLocks noGrp="1"/>
          </p:cNvSpPr>
          <p:nvPr>
            <p:ph type="title"/>
          </p:nvPr>
        </p:nvSpPr>
        <p:spPr/>
        <p:txBody>
          <a:bodyPr/>
          <a:lstStyle/>
          <a:p>
            <a:r>
              <a:rPr lang="en-US"/>
              <a:t>Discussion</a:t>
            </a:r>
            <a:endParaRPr lang="en-US" dirty="0"/>
          </a:p>
        </p:txBody>
      </p:sp>
      <p:sp>
        <p:nvSpPr>
          <p:cNvPr id="4" name="Content Placeholder 3">
            <a:extLst>
              <a:ext uri="{FF2B5EF4-FFF2-40B4-BE49-F238E27FC236}">
                <a16:creationId xmlns:a16="http://schemas.microsoft.com/office/drawing/2014/main" id="{0258E17C-F3A3-2A6A-053D-3320AEA53C6F}"/>
              </a:ext>
            </a:extLst>
          </p:cNvPr>
          <p:cNvSpPr>
            <a:spLocks noGrp="1"/>
          </p:cNvSpPr>
          <p:nvPr>
            <p:ph idx="1"/>
          </p:nvPr>
        </p:nvSpPr>
        <p:spPr/>
        <p:txBody>
          <a:bodyPr/>
          <a:lstStyle/>
          <a:p>
            <a:r>
              <a:rPr lang="en-US" dirty="0"/>
              <a:t>Kno2</a:t>
            </a:r>
          </a:p>
          <a:p>
            <a:r>
              <a:rPr lang="en-US" dirty="0"/>
              <a:t>Wisconsin Statewide Health Information Network (WISHIN)</a:t>
            </a:r>
          </a:p>
          <a:p>
            <a:r>
              <a:rPr lang="en-US" dirty="0" err="1"/>
              <a:t>RWJBarnabas</a:t>
            </a:r>
            <a:r>
              <a:rPr lang="en-US" dirty="0"/>
              <a:t> Health &amp; ZOLL</a:t>
            </a:r>
          </a:p>
          <a:p>
            <a:r>
              <a:rPr lang="en-US" dirty="0"/>
              <a:t>San Diego Health Connect (SDHC)</a:t>
            </a:r>
          </a:p>
          <a:p>
            <a:r>
              <a:rPr lang="en-US" dirty="0"/>
              <a:t>Texas Health Services Administration (THSA)</a:t>
            </a:r>
          </a:p>
        </p:txBody>
      </p:sp>
    </p:spTree>
    <p:extLst>
      <p:ext uri="{BB962C8B-B14F-4D97-AF65-F5344CB8AC3E}">
        <p14:creationId xmlns:p14="http://schemas.microsoft.com/office/powerpoint/2010/main" val="349189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39E8-547D-3E91-BA30-7FE69F052AD6}"/>
              </a:ext>
            </a:extLst>
          </p:cNvPr>
          <p:cNvSpPr>
            <a:spLocks noGrp="1"/>
          </p:cNvSpPr>
          <p:nvPr>
            <p:ph type="ctrTitle"/>
          </p:nvPr>
        </p:nvSpPr>
        <p:spPr/>
        <p:txBody>
          <a:bodyPr>
            <a:normAutofit/>
          </a:bodyPr>
          <a:lstStyle/>
          <a:p>
            <a:r>
              <a:rPr lang="en-US" dirty="0"/>
              <a:t>Outcomes Data</a:t>
            </a:r>
          </a:p>
        </p:txBody>
      </p:sp>
      <p:sp>
        <p:nvSpPr>
          <p:cNvPr id="4" name="Subtitle 3">
            <a:extLst>
              <a:ext uri="{FF2B5EF4-FFF2-40B4-BE49-F238E27FC236}">
                <a16:creationId xmlns:a16="http://schemas.microsoft.com/office/drawing/2014/main" id="{3FD144AB-D17F-7A03-DC94-CBBFA48CA4FB}"/>
              </a:ext>
            </a:extLst>
          </p:cNvPr>
          <p:cNvSpPr>
            <a:spLocks noGrp="1"/>
          </p:cNvSpPr>
          <p:nvPr>
            <p:ph type="subTitle" idx="1"/>
          </p:nvPr>
        </p:nvSpPr>
        <p:spPr/>
        <p:txBody>
          <a:bodyPr/>
          <a:lstStyle/>
          <a:p>
            <a:r>
              <a:rPr lang="en-US" dirty="0"/>
              <a:t>September 2023</a:t>
            </a:r>
          </a:p>
        </p:txBody>
      </p:sp>
      <p:sp>
        <p:nvSpPr>
          <p:cNvPr id="12" name="Footer Placeholder 11">
            <a:extLst>
              <a:ext uri="{FF2B5EF4-FFF2-40B4-BE49-F238E27FC236}">
                <a16:creationId xmlns:a16="http://schemas.microsoft.com/office/drawing/2014/main" id="{64E7D07C-3A99-9439-5AED-21D6F300E2A4}"/>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alpha val="50000"/>
                  </a:srgbClr>
                </a:solidFill>
                <a:effectLst/>
                <a:uLnTx/>
                <a:uFillTx/>
                <a:latin typeface="Arial" panose="020B0604020202020204"/>
                <a:ea typeface="+mn-ea"/>
                <a:cs typeface="+mn-cs"/>
              </a:rPr>
              <a:t>© Kno2. All rights reserved.</a:t>
            </a:r>
          </a:p>
        </p:txBody>
      </p:sp>
      <p:sp>
        <p:nvSpPr>
          <p:cNvPr id="13" name="Slide Number Placeholder 12">
            <a:extLst>
              <a:ext uri="{FF2B5EF4-FFF2-40B4-BE49-F238E27FC236}">
                <a16:creationId xmlns:a16="http://schemas.microsoft.com/office/drawing/2014/main" id="{2B82D40C-CD2E-FBDC-EE26-8467ED2532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B3185-E874-A849-A012-27E7860D5320}" type="slidenum">
              <a:rPr kumimoji="0" lang="en-US" sz="12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Text Placeholder 4">
            <a:extLst>
              <a:ext uri="{FF2B5EF4-FFF2-40B4-BE49-F238E27FC236}">
                <a16:creationId xmlns:a16="http://schemas.microsoft.com/office/drawing/2014/main" id="{38C365C1-A3B2-21FA-208D-A37BE30FA9C8}"/>
              </a:ext>
            </a:extLst>
          </p:cNvPr>
          <p:cNvSpPr>
            <a:spLocks noGrp="1"/>
          </p:cNvSpPr>
          <p:nvPr>
            <p:ph type="body" sz="quarter" idx="13"/>
          </p:nvPr>
        </p:nvSpPr>
        <p:spPr/>
        <p:txBody>
          <a:bodyPr/>
          <a:lstStyle/>
          <a:p>
            <a:endParaRPr lang="en-US" dirty="0"/>
          </a:p>
        </p:txBody>
      </p:sp>
      <p:sp>
        <p:nvSpPr>
          <p:cNvPr id="6" name="Text Placeholder 5">
            <a:extLst>
              <a:ext uri="{FF2B5EF4-FFF2-40B4-BE49-F238E27FC236}">
                <a16:creationId xmlns:a16="http://schemas.microsoft.com/office/drawing/2014/main" id="{CE31B216-FC13-F361-0ADC-7159BE0A7D7A}"/>
              </a:ext>
            </a:extLst>
          </p:cNvPr>
          <p:cNvSpPr>
            <a:spLocks noGrp="1"/>
          </p:cNvSpPr>
          <p:nvPr>
            <p:ph type="body" sz="quarter" idx="14"/>
          </p:nvPr>
        </p:nvSpPr>
        <p:spPr/>
        <p:txBody>
          <a:bodyPr/>
          <a:lstStyle/>
          <a:p>
            <a:r>
              <a:rPr lang="en-US" dirty="0"/>
              <a:t>Matt Becker, VP of Interoperability</a:t>
            </a:r>
          </a:p>
        </p:txBody>
      </p:sp>
    </p:spTree>
    <p:extLst>
      <p:ext uri="{BB962C8B-B14F-4D97-AF65-F5344CB8AC3E}">
        <p14:creationId xmlns:p14="http://schemas.microsoft.com/office/powerpoint/2010/main" val="421107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2552-A903-3800-970A-D9E9B98A33E0}"/>
              </a:ext>
            </a:extLst>
          </p:cNvPr>
          <p:cNvSpPr>
            <a:spLocks noGrp="1"/>
          </p:cNvSpPr>
          <p:nvPr>
            <p:ph type="title"/>
          </p:nvPr>
        </p:nvSpPr>
        <p:spPr/>
        <p:txBody>
          <a:bodyPr/>
          <a:lstStyle/>
          <a:p>
            <a:r>
              <a:rPr lang="en-US" dirty="0"/>
              <a:t>Connectivity Strategy</a:t>
            </a:r>
          </a:p>
        </p:txBody>
      </p:sp>
      <p:sp>
        <p:nvSpPr>
          <p:cNvPr id="3" name="Content Placeholder 2">
            <a:extLst>
              <a:ext uri="{FF2B5EF4-FFF2-40B4-BE49-F238E27FC236}">
                <a16:creationId xmlns:a16="http://schemas.microsoft.com/office/drawing/2014/main" id="{96BDD00D-1757-8925-C593-AE0E4759B413}"/>
              </a:ext>
            </a:extLst>
          </p:cNvPr>
          <p:cNvSpPr>
            <a:spLocks noGrp="1"/>
          </p:cNvSpPr>
          <p:nvPr>
            <p:ph idx="1"/>
          </p:nvPr>
        </p:nvSpPr>
        <p:spPr/>
        <p:txBody>
          <a:bodyPr/>
          <a:lstStyle/>
          <a:p>
            <a:r>
              <a:rPr lang="en-US" dirty="0"/>
              <a:t>Standards-based exchange</a:t>
            </a:r>
          </a:p>
          <a:p>
            <a:r>
              <a:rPr lang="en-US" dirty="0"/>
              <a:t>National networks/frameworks – multi-state arrangements</a:t>
            </a:r>
          </a:p>
          <a:p>
            <a:r>
              <a:rPr lang="en-US" dirty="0"/>
              <a:t>Breadth/depth of information</a:t>
            </a:r>
          </a:p>
          <a:p>
            <a:endParaRPr lang="en-US" dirty="0"/>
          </a:p>
        </p:txBody>
      </p:sp>
      <p:sp>
        <p:nvSpPr>
          <p:cNvPr id="4" name="Footer Placeholder 3">
            <a:extLst>
              <a:ext uri="{FF2B5EF4-FFF2-40B4-BE49-F238E27FC236}">
                <a16:creationId xmlns:a16="http://schemas.microsoft.com/office/drawing/2014/main" id="{538E73D2-9DA3-89EB-8C0D-9074FE8D123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26362">
                    <a:alpha val="50000"/>
                  </a:srgbClr>
                </a:solidFill>
                <a:effectLst/>
                <a:uLnTx/>
                <a:uFillTx/>
                <a:latin typeface="Arial" panose="020B0604020202020204"/>
                <a:ea typeface="+mn-ea"/>
                <a:cs typeface="+mn-cs"/>
              </a:rPr>
              <a:t>© Kno2. All rights reserved.</a:t>
            </a:r>
            <a:endParaRPr kumimoji="0" lang="en-US" sz="800" b="0" i="0" u="none" strike="noStrike" kern="1200" cap="none" spc="0" normalizeH="0" baseline="0" noProof="0" dirty="0">
              <a:ln>
                <a:noFill/>
              </a:ln>
              <a:solidFill>
                <a:srgbClr val="626362">
                  <a:alpha val="5000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038A717C-47FE-09CD-2821-2BE83DDE68E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B3185-E874-A849-A012-27E7860D5320}" type="slidenum">
              <a:rPr kumimoji="0" lang="en-US" sz="1200" b="0" i="0" u="none" strike="noStrike" kern="1200" cap="none" spc="0" normalizeH="0" baseline="0" noProof="0" smtClean="0">
                <a:ln>
                  <a:noFill/>
                </a:ln>
                <a:solidFill>
                  <a:srgbClr val="FFFFFF">
                    <a:lumMod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FFFFFF">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90872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2552-A903-3800-970A-D9E9B98A33E0}"/>
              </a:ext>
            </a:extLst>
          </p:cNvPr>
          <p:cNvSpPr>
            <a:spLocks noGrp="1"/>
          </p:cNvSpPr>
          <p:nvPr>
            <p:ph type="title"/>
          </p:nvPr>
        </p:nvSpPr>
        <p:spPr/>
        <p:txBody>
          <a:bodyPr/>
          <a:lstStyle/>
          <a:p>
            <a:r>
              <a:rPr lang="en-US" dirty="0"/>
              <a:t>History of EMS Support</a:t>
            </a:r>
          </a:p>
        </p:txBody>
      </p:sp>
      <p:sp>
        <p:nvSpPr>
          <p:cNvPr id="3" name="Content Placeholder 2">
            <a:extLst>
              <a:ext uri="{FF2B5EF4-FFF2-40B4-BE49-F238E27FC236}">
                <a16:creationId xmlns:a16="http://schemas.microsoft.com/office/drawing/2014/main" id="{96BDD00D-1757-8925-C593-AE0E4759B413}"/>
              </a:ext>
            </a:extLst>
          </p:cNvPr>
          <p:cNvSpPr>
            <a:spLocks noGrp="1"/>
          </p:cNvSpPr>
          <p:nvPr>
            <p:ph idx="1"/>
          </p:nvPr>
        </p:nvSpPr>
        <p:spPr/>
        <p:txBody>
          <a:bodyPr>
            <a:normAutofit lnSpcReduction="10000"/>
          </a:bodyPr>
          <a:lstStyle/>
          <a:p>
            <a:r>
              <a:rPr lang="en-US" dirty="0"/>
              <a:t>Prioritized EMS Connectivity for nearly a decade</a:t>
            </a:r>
          </a:p>
          <a:p>
            <a:r>
              <a:rPr lang="en-US" dirty="0"/>
              <a:t>Push (Direct), Pull (Carequality)</a:t>
            </a:r>
          </a:p>
          <a:p>
            <a:r>
              <a:rPr lang="en-US" dirty="0"/>
              <a:t>Support most use cases</a:t>
            </a:r>
          </a:p>
          <a:p>
            <a:pPr lvl="1"/>
            <a:r>
              <a:rPr lang="en-US" dirty="0"/>
              <a:t>911</a:t>
            </a:r>
          </a:p>
          <a:p>
            <a:pPr lvl="1"/>
            <a:r>
              <a:rPr lang="en-US" dirty="0"/>
              <a:t>PCR transmission</a:t>
            </a:r>
          </a:p>
          <a:p>
            <a:pPr lvl="1"/>
            <a:r>
              <a:rPr lang="en-US" dirty="0"/>
              <a:t>Community paramedics</a:t>
            </a:r>
          </a:p>
          <a:p>
            <a:pPr lvl="1"/>
            <a:r>
              <a:rPr lang="en-US" dirty="0"/>
              <a:t>Treatment information</a:t>
            </a:r>
          </a:p>
          <a:p>
            <a:pPr lvl="1"/>
            <a:r>
              <a:rPr lang="en-US" dirty="0"/>
              <a:t>Outcomes information</a:t>
            </a:r>
          </a:p>
          <a:p>
            <a:r>
              <a:rPr lang="en-US" dirty="0"/>
              <a:t>Framework policy</a:t>
            </a:r>
          </a:p>
          <a:p>
            <a:pPr lvl="1"/>
            <a:r>
              <a:rPr lang="en-US" dirty="0"/>
              <a:t>Wrote, drove, and helped publish Carequality exception for EMS</a:t>
            </a:r>
          </a:p>
          <a:p>
            <a:pPr lvl="1"/>
            <a:r>
              <a:rPr lang="en-US" dirty="0"/>
              <a:t>Continuing to push for outcomes support and broader data policy</a:t>
            </a:r>
          </a:p>
        </p:txBody>
      </p:sp>
      <p:sp>
        <p:nvSpPr>
          <p:cNvPr id="4" name="Footer Placeholder 3">
            <a:extLst>
              <a:ext uri="{FF2B5EF4-FFF2-40B4-BE49-F238E27FC236}">
                <a16:creationId xmlns:a16="http://schemas.microsoft.com/office/drawing/2014/main" id="{538E73D2-9DA3-89EB-8C0D-9074FE8D123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26362">
                    <a:alpha val="50000"/>
                  </a:srgbClr>
                </a:solidFill>
                <a:effectLst/>
                <a:uLnTx/>
                <a:uFillTx/>
                <a:latin typeface="Arial" panose="020B0604020202020204"/>
                <a:ea typeface="+mn-ea"/>
                <a:cs typeface="+mn-cs"/>
              </a:rPr>
              <a:t>© Kno2. All rights reserved.</a:t>
            </a:r>
            <a:endParaRPr kumimoji="0" lang="en-US" sz="800" b="0" i="0" u="none" strike="noStrike" kern="1200" cap="none" spc="0" normalizeH="0" baseline="0" noProof="0" dirty="0">
              <a:ln>
                <a:noFill/>
              </a:ln>
              <a:solidFill>
                <a:srgbClr val="626362">
                  <a:alpha val="5000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038A717C-47FE-09CD-2821-2BE83DDE68E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B3185-E874-A849-A012-27E7860D5320}" type="slidenum">
              <a:rPr kumimoji="0" lang="en-US" sz="1200" b="0" i="0" u="none" strike="noStrike" kern="1200" cap="none" spc="0" normalizeH="0" baseline="0" noProof="0" smtClean="0">
                <a:ln>
                  <a:noFill/>
                </a:ln>
                <a:solidFill>
                  <a:srgbClr val="FFFFFF">
                    <a:lumMod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FFFFFF">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1985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FB78B0-06E3-CE3E-A7C5-59254A4DE998}"/>
              </a:ext>
            </a:extLst>
          </p:cNvPr>
          <p:cNvSpPr>
            <a:spLocks noGrp="1"/>
          </p:cNvSpPr>
          <p:nvPr>
            <p:ph type="title"/>
          </p:nvPr>
        </p:nvSpPr>
        <p:spPr/>
        <p:txBody>
          <a:bodyPr/>
          <a:lstStyle/>
          <a:p>
            <a:r>
              <a:rPr lang="en-US" dirty="0"/>
              <a:t>Outcomes Data</a:t>
            </a:r>
          </a:p>
        </p:txBody>
      </p:sp>
      <p:sp>
        <p:nvSpPr>
          <p:cNvPr id="7" name="Content Placeholder 6">
            <a:extLst>
              <a:ext uri="{FF2B5EF4-FFF2-40B4-BE49-F238E27FC236}">
                <a16:creationId xmlns:a16="http://schemas.microsoft.com/office/drawing/2014/main" id="{7AEF05D3-E24B-EC8E-D5B0-2BB85D157231}"/>
              </a:ext>
            </a:extLst>
          </p:cNvPr>
          <p:cNvSpPr>
            <a:spLocks noGrp="1"/>
          </p:cNvSpPr>
          <p:nvPr>
            <p:ph idx="1"/>
          </p:nvPr>
        </p:nvSpPr>
        <p:spPr/>
        <p:txBody>
          <a:bodyPr/>
          <a:lstStyle/>
          <a:p>
            <a:r>
              <a:rPr lang="en-US" dirty="0"/>
              <a:t>Part of overall connectivity strategy</a:t>
            </a:r>
          </a:p>
          <a:p>
            <a:r>
              <a:rPr lang="en-US" dirty="0"/>
              <a:t>Working at scale</a:t>
            </a:r>
          </a:p>
          <a:p>
            <a:pPr lvl="1"/>
            <a:r>
              <a:rPr lang="en-US" dirty="0"/>
              <a:t>Vendors</a:t>
            </a:r>
          </a:p>
          <a:p>
            <a:pPr lvl="1"/>
            <a:r>
              <a:rPr lang="en-US" dirty="0"/>
              <a:t>Hospital systems</a:t>
            </a:r>
          </a:p>
          <a:p>
            <a:pPr lvl="1"/>
            <a:r>
              <a:rPr lang="en-US" dirty="0"/>
              <a:t>Available to all once available to one</a:t>
            </a:r>
          </a:p>
          <a:p>
            <a:r>
              <a:rPr lang="en-US" dirty="0"/>
              <a:t>Data</a:t>
            </a:r>
          </a:p>
          <a:p>
            <a:pPr lvl="1"/>
            <a:r>
              <a:rPr lang="en-US" dirty="0"/>
              <a:t>Discharge summary and patient-level C-CDA</a:t>
            </a:r>
          </a:p>
          <a:p>
            <a:pPr lvl="1"/>
            <a:r>
              <a:rPr lang="en-US" dirty="0"/>
              <a:t>Past encounter potentially also available</a:t>
            </a:r>
          </a:p>
          <a:p>
            <a:pPr lvl="1"/>
            <a:endParaRPr lang="en-US" dirty="0"/>
          </a:p>
        </p:txBody>
      </p:sp>
      <p:sp>
        <p:nvSpPr>
          <p:cNvPr id="4" name="Footer Placeholder 3">
            <a:extLst>
              <a:ext uri="{FF2B5EF4-FFF2-40B4-BE49-F238E27FC236}">
                <a16:creationId xmlns:a16="http://schemas.microsoft.com/office/drawing/2014/main" id="{13AAB918-C551-6147-BC05-BFAEB4036171}"/>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26362">
                    <a:alpha val="50000"/>
                  </a:srgbClr>
                </a:solidFill>
                <a:effectLst/>
                <a:uLnTx/>
                <a:uFillTx/>
                <a:latin typeface="Arial" panose="020B0604020202020204"/>
                <a:ea typeface="+mn-ea"/>
                <a:cs typeface="+mn-cs"/>
              </a:rPr>
              <a:t>© Kno2. All rights reserved.</a:t>
            </a:r>
            <a:endParaRPr kumimoji="0" lang="en-US" sz="800" b="0" i="0" u="none" strike="noStrike" kern="1200" cap="none" spc="0" normalizeH="0" baseline="0" noProof="0" dirty="0">
              <a:ln>
                <a:noFill/>
              </a:ln>
              <a:solidFill>
                <a:srgbClr val="626362">
                  <a:alpha val="5000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84A5C8D3-2AB5-EC9A-0AD7-03AF938520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B3185-E874-A849-A012-27E7860D5320}" type="slidenum">
              <a:rPr kumimoji="0" lang="en-US" sz="1200" b="0" i="0" u="none" strike="noStrike" kern="1200" cap="none" spc="0" normalizeH="0" baseline="0" noProof="0" smtClean="0">
                <a:ln>
                  <a:noFill/>
                </a:ln>
                <a:solidFill>
                  <a:srgbClr val="FFFFFF">
                    <a:lumMod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FFFFFF">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80522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6C94-B052-1222-C124-5231A0FDF99D}"/>
              </a:ext>
            </a:extLst>
          </p:cNvPr>
          <p:cNvSpPr>
            <a:spLocks noGrp="1"/>
          </p:cNvSpPr>
          <p:nvPr>
            <p:ph type="title"/>
          </p:nvPr>
        </p:nvSpPr>
        <p:spPr/>
        <p:txBody>
          <a:bodyPr/>
          <a:lstStyle/>
          <a:p>
            <a:r>
              <a:rPr lang="en-US" dirty="0"/>
              <a:t>Outcomes Data – Next Steps</a:t>
            </a:r>
          </a:p>
        </p:txBody>
      </p:sp>
      <p:sp>
        <p:nvSpPr>
          <p:cNvPr id="3" name="Content Placeholder 2">
            <a:extLst>
              <a:ext uri="{FF2B5EF4-FFF2-40B4-BE49-F238E27FC236}">
                <a16:creationId xmlns:a16="http://schemas.microsoft.com/office/drawing/2014/main" id="{DF75B3B3-4198-9ACB-D895-420C3AC9E341}"/>
              </a:ext>
            </a:extLst>
          </p:cNvPr>
          <p:cNvSpPr>
            <a:spLocks noGrp="1"/>
          </p:cNvSpPr>
          <p:nvPr>
            <p:ph idx="1"/>
          </p:nvPr>
        </p:nvSpPr>
        <p:spPr/>
        <p:txBody>
          <a:bodyPr/>
          <a:lstStyle/>
          <a:p>
            <a:r>
              <a:rPr lang="en-US" dirty="0"/>
              <a:t>Industry awareness</a:t>
            </a:r>
          </a:p>
          <a:p>
            <a:r>
              <a:rPr lang="en-US" dirty="0"/>
              <a:t>Ease of implementation</a:t>
            </a:r>
          </a:p>
          <a:p>
            <a:r>
              <a:rPr lang="en-US" dirty="0"/>
              <a:t>Hospital “resource” pushback</a:t>
            </a:r>
          </a:p>
        </p:txBody>
      </p:sp>
      <p:sp>
        <p:nvSpPr>
          <p:cNvPr id="4" name="Footer Placeholder 3">
            <a:extLst>
              <a:ext uri="{FF2B5EF4-FFF2-40B4-BE49-F238E27FC236}">
                <a16:creationId xmlns:a16="http://schemas.microsoft.com/office/drawing/2014/main" id="{D8C80576-EAD0-B492-BCBB-84B8CE1FCAB8}"/>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26362">
                    <a:alpha val="50000"/>
                  </a:srgbClr>
                </a:solidFill>
                <a:effectLst/>
                <a:uLnTx/>
                <a:uFillTx/>
                <a:latin typeface="Arial" panose="020B0604020202020204"/>
                <a:ea typeface="+mn-ea"/>
                <a:cs typeface="+mn-cs"/>
              </a:rPr>
              <a:t>© Kno2. All rights reserved.</a:t>
            </a:r>
            <a:endParaRPr kumimoji="0" lang="en-US" sz="800" b="0" i="0" u="none" strike="noStrike" kern="1200" cap="none" spc="0" normalizeH="0" baseline="0" noProof="0" dirty="0">
              <a:ln>
                <a:noFill/>
              </a:ln>
              <a:solidFill>
                <a:srgbClr val="626362">
                  <a:alpha val="50000"/>
                </a:srgbClr>
              </a:solidFill>
              <a:effectLst/>
              <a:uLnTx/>
              <a:uFillTx/>
              <a:latin typeface="Arial" panose="020B0604020202020204"/>
              <a:ea typeface="+mn-ea"/>
              <a:cs typeface="+mn-cs"/>
            </a:endParaRPr>
          </a:p>
        </p:txBody>
      </p:sp>
      <p:sp>
        <p:nvSpPr>
          <p:cNvPr id="5" name="Slide Number Placeholder 4">
            <a:extLst>
              <a:ext uri="{FF2B5EF4-FFF2-40B4-BE49-F238E27FC236}">
                <a16:creationId xmlns:a16="http://schemas.microsoft.com/office/drawing/2014/main" id="{8EAB64FA-C6FD-41C2-DE83-92EDACE68F4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9B3185-E874-A849-A012-27E7860D5320}" type="slidenum">
              <a:rPr kumimoji="0" lang="en-US" sz="1200" b="0" i="0" u="none" strike="noStrike" kern="1200" cap="none" spc="0" normalizeH="0" baseline="0" noProof="0" smtClean="0">
                <a:ln>
                  <a:noFill/>
                </a:ln>
                <a:solidFill>
                  <a:srgbClr val="FFFFFF">
                    <a:lumMod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FFFFFF">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5670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Hospital Interoperability Task Force meeting 2023sept14</a:t>
            </a:r>
          </a:p>
        </p:txBody>
      </p:sp>
    </p:spTree>
    <p:extLst>
      <p:ext uri="{BB962C8B-B14F-4D97-AF65-F5344CB8AC3E}">
        <p14:creationId xmlns:p14="http://schemas.microsoft.com/office/powerpoint/2010/main" val="193186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RWJBarnabas</a:t>
            </a:r>
            <a:r>
              <a:rPr lang="en-US" dirty="0"/>
              <a:t> Health Mobile Health</a:t>
            </a:r>
          </a:p>
        </p:txBody>
      </p:sp>
      <p:sp>
        <p:nvSpPr>
          <p:cNvPr id="3" name="Content Placeholder 2"/>
          <p:cNvSpPr>
            <a:spLocks noGrp="1"/>
          </p:cNvSpPr>
          <p:nvPr>
            <p:ph idx="1"/>
          </p:nvPr>
        </p:nvSpPr>
        <p:spPr/>
        <p:txBody>
          <a:bodyPr/>
          <a:lstStyle/>
          <a:p>
            <a:r>
              <a:rPr lang="en-US" dirty="0"/>
              <a:t>Hospital Based EMS System</a:t>
            </a:r>
          </a:p>
          <a:p>
            <a:pPr lvl="1"/>
            <a:r>
              <a:rPr lang="en-US" dirty="0"/>
              <a:t>55 BLS Units</a:t>
            </a:r>
          </a:p>
          <a:p>
            <a:pPr lvl="1"/>
            <a:r>
              <a:rPr lang="en-US" dirty="0"/>
              <a:t>35 ALS Units</a:t>
            </a:r>
          </a:p>
          <a:p>
            <a:pPr lvl="1"/>
            <a:r>
              <a:rPr lang="en-US" dirty="0"/>
              <a:t>7 Critical Care Transport Units</a:t>
            </a:r>
          </a:p>
          <a:p>
            <a:pPr lvl="1"/>
            <a:r>
              <a:rPr lang="en-US" dirty="0"/>
              <a:t>1 Rotor Wing Air Medical Unit</a:t>
            </a:r>
          </a:p>
          <a:p>
            <a:r>
              <a:rPr lang="en-US" dirty="0"/>
              <a:t>12 Acute Care Hospitals across New Jersey</a:t>
            </a:r>
          </a:p>
        </p:txBody>
      </p:sp>
    </p:spTree>
    <p:extLst>
      <p:ext uri="{BB962C8B-B14F-4D97-AF65-F5344CB8AC3E}">
        <p14:creationId xmlns:p14="http://schemas.microsoft.com/office/powerpoint/2010/main" val="203995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5AD8-D97F-3634-0633-D6F413379F2B}"/>
              </a:ext>
            </a:extLst>
          </p:cNvPr>
          <p:cNvSpPr>
            <a:spLocks noGrp="1"/>
          </p:cNvSpPr>
          <p:nvPr>
            <p:ph type="title"/>
          </p:nvPr>
        </p:nvSpPr>
        <p:spPr/>
        <p:txBody>
          <a:bodyPr/>
          <a:lstStyle/>
          <a:p>
            <a:r>
              <a:rPr lang="en-US" dirty="0"/>
              <a:t>Original State (pre-2015)</a:t>
            </a:r>
          </a:p>
        </p:txBody>
      </p:sp>
      <p:sp>
        <p:nvSpPr>
          <p:cNvPr id="3" name="Content Placeholder 2">
            <a:extLst>
              <a:ext uri="{FF2B5EF4-FFF2-40B4-BE49-F238E27FC236}">
                <a16:creationId xmlns:a16="http://schemas.microsoft.com/office/drawing/2014/main" id="{896F97F5-6C25-4F86-A68A-FB4D06C151C6}"/>
              </a:ext>
            </a:extLst>
          </p:cNvPr>
          <p:cNvSpPr>
            <a:spLocks noGrp="1"/>
          </p:cNvSpPr>
          <p:nvPr>
            <p:ph idx="1"/>
          </p:nvPr>
        </p:nvSpPr>
        <p:spPr/>
        <p:txBody>
          <a:bodyPr/>
          <a:lstStyle/>
          <a:p>
            <a:r>
              <a:rPr lang="en-US" dirty="0"/>
              <a:t>Single ADT push of demographics following full registration in All Scripts Sunrise Clinical Manager EMR</a:t>
            </a:r>
          </a:p>
          <a:p>
            <a:r>
              <a:rPr lang="en-US" dirty="0"/>
              <a:t>Single Returned Document Push utilizing MDM-Linked document</a:t>
            </a:r>
          </a:p>
        </p:txBody>
      </p:sp>
    </p:spTree>
    <p:extLst>
      <p:ext uri="{BB962C8B-B14F-4D97-AF65-F5344CB8AC3E}">
        <p14:creationId xmlns:p14="http://schemas.microsoft.com/office/powerpoint/2010/main" val="274134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096A-A362-CFF9-2995-1AAC0D7E5AC9}"/>
              </a:ext>
            </a:extLst>
          </p:cNvPr>
          <p:cNvSpPr>
            <a:spLocks noGrp="1"/>
          </p:cNvSpPr>
          <p:nvPr>
            <p:ph type="title"/>
          </p:nvPr>
        </p:nvSpPr>
        <p:spPr/>
        <p:txBody>
          <a:bodyPr/>
          <a:lstStyle/>
          <a:p>
            <a:r>
              <a:rPr lang="en-US" dirty="0"/>
              <a:t>Goals of Expansion (2019)</a:t>
            </a:r>
          </a:p>
        </p:txBody>
      </p:sp>
      <p:sp>
        <p:nvSpPr>
          <p:cNvPr id="3" name="Content Placeholder 2">
            <a:extLst>
              <a:ext uri="{FF2B5EF4-FFF2-40B4-BE49-F238E27FC236}">
                <a16:creationId xmlns:a16="http://schemas.microsoft.com/office/drawing/2014/main" id="{A916574A-5E50-87F9-3F6C-3C9D181ACD2E}"/>
              </a:ext>
            </a:extLst>
          </p:cNvPr>
          <p:cNvSpPr>
            <a:spLocks noGrp="1"/>
          </p:cNvSpPr>
          <p:nvPr>
            <p:ph idx="1"/>
          </p:nvPr>
        </p:nvSpPr>
        <p:spPr/>
        <p:txBody>
          <a:bodyPr/>
          <a:lstStyle/>
          <a:p>
            <a:r>
              <a:rPr lang="en-US" dirty="0"/>
              <a:t>Link to all hospital EMR platforms</a:t>
            </a:r>
          </a:p>
          <a:p>
            <a:r>
              <a:rPr lang="en-US" dirty="0"/>
              <a:t>Import of EMS record to hospital EMR</a:t>
            </a:r>
          </a:p>
          <a:p>
            <a:r>
              <a:rPr lang="en-US" dirty="0"/>
              <a:t>All demographic updates</a:t>
            </a:r>
          </a:p>
          <a:p>
            <a:r>
              <a:rPr lang="en-US" dirty="0"/>
              <a:t>Disposition and Diagnosis Information to EMS Record</a:t>
            </a:r>
          </a:p>
          <a:p>
            <a:r>
              <a:rPr lang="en-US" dirty="0"/>
              <a:t>Internal Transfer (limited subset)</a:t>
            </a:r>
          </a:p>
        </p:txBody>
      </p:sp>
    </p:spTree>
    <p:extLst>
      <p:ext uri="{BB962C8B-B14F-4D97-AF65-F5344CB8AC3E}">
        <p14:creationId xmlns:p14="http://schemas.microsoft.com/office/powerpoint/2010/main" val="158135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1C6-D909-A2DD-C711-AB5E9DEEA2FC}"/>
              </a:ext>
            </a:extLst>
          </p:cNvPr>
          <p:cNvSpPr>
            <a:spLocks noGrp="1"/>
          </p:cNvSpPr>
          <p:nvPr>
            <p:ph type="title"/>
          </p:nvPr>
        </p:nvSpPr>
        <p:spPr/>
        <p:txBody>
          <a:bodyPr/>
          <a:lstStyle/>
          <a:p>
            <a:r>
              <a:rPr lang="en-US" dirty="0"/>
              <a:t>Task Force Overview</a:t>
            </a:r>
          </a:p>
        </p:txBody>
      </p:sp>
      <p:sp>
        <p:nvSpPr>
          <p:cNvPr id="3" name="Content Placeholder 2">
            <a:extLst>
              <a:ext uri="{FF2B5EF4-FFF2-40B4-BE49-F238E27FC236}">
                <a16:creationId xmlns:a16="http://schemas.microsoft.com/office/drawing/2014/main" id="{0B8CE8EF-F7A9-AB58-0CAF-13C278FE95AF}"/>
              </a:ext>
            </a:extLst>
          </p:cNvPr>
          <p:cNvSpPr>
            <a:spLocks noGrp="1"/>
          </p:cNvSpPr>
          <p:nvPr>
            <p:ph idx="1"/>
          </p:nvPr>
        </p:nvSpPr>
        <p:spPr>
          <a:xfrm>
            <a:off x="838200" y="1825625"/>
            <a:ext cx="10515600" cy="982889"/>
          </a:xfrm>
        </p:spPr>
        <p:txBody>
          <a:bodyPr>
            <a:noAutofit/>
          </a:bodyPr>
          <a:lstStyle/>
          <a:p>
            <a:pPr marL="0" indent="0">
              <a:buNone/>
            </a:pPr>
            <a:r>
              <a:rPr lang="en-US" sz="1600" dirty="0"/>
              <a:t>Monthly, 2</a:t>
            </a:r>
            <a:r>
              <a:rPr lang="en-US" sz="1600" baseline="30000" dirty="0"/>
              <a:t>nd</a:t>
            </a:r>
            <a:r>
              <a:rPr lang="en-US" sz="1600" dirty="0"/>
              <a:t> Thursday, 11a–12:30p MT</a:t>
            </a:r>
          </a:p>
          <a:p>
            <a:r>
              <a:rPr lang="en-US" sz="1600" dirty="0"/>
              <a:t>Oct 12, Nov 9, </a:t>
            </a:r>
            <a:r>
              <a:rPr lang="en-US" sz="1600" strike="sngStrike" dirty="0"/>
              <a:t>Dec 14</a:t>
            </a:r>
            <a:r>
              <a:rPr lang="en-US" sz="1600" dirty="0"/>
              <a:t> </a:t>
            </a:r>
            <a:r>
              <a:rPr lang="en-US" sz="1600" u="sng" dirty="0"/>
              <a:t>Dec 15 (ONC Annual Meeting / EMS Data Summit)</a:t>
            </a:r>
          </a:p>
          <a:p>
            <a:pPr marL="0" indent="0">
              <a:buNone/>
            </a:pPr>
            <a:r>
              <a:rPr lang="en-US" sz="1600" dirty="0"/>
              <a:t>Topics:</a:t>
            </a:r>
          </a:p>
        </p:txBody>
      </p:sp>
      <p:sp>
        <p:nvSpPr>
          <p:cNvPr id="4" name="Content Placeholder 2">
            <a:extLst>
              <a:ext uri="{FF2B5EF4-FFF2-40B4-BE49-F238E27FC236}">
                <a16:creationId xmlns:a16="http://schemas.microsoft.com/office/drawing/2014/main" id="{39DD3F14-09F4-8E72-9E0D-A0CF47BDEED1}"/>
              </a:ext>
            </a:extLst>
          </p:cNvPr>
          <p:cNvSpPr txBox="1">
            <a:spLocks/>
          </p:cNvSpPr>
          <p:nvPr/>
        </p:nvSpPr>
        <p:spPr>
          <a:xfrm>
            <a:off x="838200" y="2943451"/>
            <a:ext cx="10515600" cy="281980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Feb 16: Identifying data exchange partners and establishing relationships</a:t>
            </a:r>
          </a:p>
          <a:p>
            <a:r>
              <a:rPr lang="en-US" sz="1600" dirty="0"/>
              <a:t>Mar 9: Governmental, regulatory, and contractual environment</a:t>
            </a:r>
          </a:p>
          <a:p>
            <a:r>
              <a:rPr lang="en-US" sz="1600" dirty="0"/>
              <a:t>Apr 13: Regulatory environment and national networks recap</a:t>
            </a:r>
          </a:p>
          <a:p>
            <a:r>
              <a:rPr lang="en-US" sz="1600" dirty="0"/>
              <a:t>May 11: Sequence/workflow: SAFR design</a:t>
            </a:r>
          </a:p>
          <a:p>
            <a:r>
              <a:rPr lang="en-US" sz="1600" dirty="0"/>
              <a:t>Jun 8: Sequence/workflow</a:t>
            </a:r>
          </a:p>
          <a:p>
            <a:r>
              <a:rPr lang="en-US" sz="1600" dirty="0"/>
              <a:t>Jul 13: Standards and profiles overview</a:t>
            </a:r>
          </a:p>
          <a:p>
            <a:r>
              <a:rPr lang="en-US" sz="1600" dirty="0"/>
              <a:t>Specific standards and profiles to use in workflow:</a:t>
            </a:r>
          </a:p>
          <a:p>
            <a:pPr lvl="1"/>
            <a:r>
              <a:rPr lang="en-US" sz="1600" dirty="0"/>
              <a:t>Aug 10: EMS to Hospital</a:t>
            </a:r>
          </a:p>
          <a:p>
            <a:pPr lvl="1"/>
            <a:r>
              <a:rPr lang="en-US" sz="1600" b="1" dirty="0"/>
              <a:t>Sep 14: Hospital Outcomes to EMS</a:t>
            </a:r>
          </a:p>
          <a:p>
            <a:pPr lvl="1"/>
            <a:r>
              <a:rPr lang="en-US" sz="1600" dirty="0"/>
              <a:t>Patient History to EMS</a:t>
            </a:r>
          </a:p>
          <a:p>
            <a:r>
              <a:rPr lang="en-US" sz="1600" dirty="0"/>
              <a:t>Patient identification and record matching</a:t>
            </a:r>
          </a:p>
          <a:p>
            <a:r>
              <a:rPr lang="en-US" sz="1600" dirty="0"/>
              <a:t>Data elements to be shared and parsed</a:t>
            </a:r>
          </a:p>
          <a:p>
            <a:r>
              <a:rPr lang="en-US" sz="1600" dirty="0"/>
              <a:t>APIs</a:t>
            </a:r>
          </a:p>
        </p:txBody>
      </p:sp>
    </p:spTree>
    <p:extLst>
      <p:ext uri="{BB962C8B-B14F-4D97-AF65-F5344CB8AC3E}">
        <p14:creationId xmlns:p14="http://schemas.microsoft.com/office/powerpoint/2010/main" val="177469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F65C-AE8A-F6F6-BADB-9076EAD0EE22}"/>
              </a:ext>
            </a:extLst>
          </p:cNvPr>
          <p:cNvSpPr>
            <a:spLocks noGrp="1"/>
          </p:cNvSpPr>
          <p:nvPr>
            <p:ph type="title"/>
          </p:nvPr>
        </p:nvSpPr>
        <p:spPr/>
        <p:txBody>
          <a:bodyPr/>
          <a:lstStyle/>
          <a:p>
            <a:r>
              <a:rPr lang="en-US" dirty="0"/>
              <a:t>Current/Developed State</a:t>
            </a:r>
          </a:p>
        </p:txBody>
      </p:sp>
      <p:sp>
        <p:nvSpPr>
          <p:cNvPr id="3" name="Content Placeholder 2">
            <a:extLst>
              <a:ext uri="{FF2B5EF4-FFF2-40B4-BE49-F238E27FC236}">
                <a16:creationId xmlns:a16="http://schemas.microsoft.com/office/drawing/2014/main" id="{DE4FB8A2-F292-931C-34A9-6674A19CE25E}"/>
              </a:ext>
            </a:extLst>
          </p:cNvPr>
          <p:cNvSpPr>
            <a:spLocks noGrp="1"/>
          </p:cNvSpPr>
          <p:nvPr>
            <p:ph idx="1"/>
          </p:nvPr>
        </p:nvSpPr>
        <p:spPr/>
        <p:txBody>
          <a:bodyPr>
            <a:normAutofit/>
          </a:bodyPr>
          <a:lstStyle/>
          <a:p>
            <a:r>
              <a:rPr lang="en-US" dirty="0"/>
              <a:t>Connections Developed with:</a:t>
            </a:r>
          </a:p>
          <a:p>
            <a:pPr lvl="1"/>
            <a:r>
              <a:rPr lang="en-US" dirty="0"/>
              <a:t>EPIC</a:t>
            </a:r>
          </a:p>
          <a:p>
            <a:pPr lvl="1"/>
            <a:r>
              <a:rPr lang="en-US" dirty="0"/>
              <a:t>Cerner</a:t>
            </a:r>
          </a:p>
          <a:p>
            <a:pPr lvl="1"/>
            <a:r>
              <a:rPr lang="en-US" dirty="0"/>
              <a:t>Allscripts Sunrise Clinical Manager</a:t>
            </a:r>
          </a:p>
          <a:p>
            <a:r>
              <a:rPr lang="en-US" dirty="0"/>
              <a:t>Rhapsody Interface Engine facilitates interconnectivity with disparate hospital EMR’s</a:t>
            </a:r>
          </a:p>
          <a:p>
            <a:r>
              <a:rPr lang="en-US" dirty="0"/>
              <a:t>Hyland OnBase Facilitates imbedded PDF to not ADT hospitals</a:t>
            </a:r>
          </a:p>
          <a:p>
            <a:pPr lvl="1"/>
            <a:endParaRPr lang="en-US" dirty="0"/>
          </a:p>
        </p:txBody>
      </p:sp>
    </p:spTree>
    <p:extLst>
      <p:ext uri="{BB962C8B-B14F-4D97-AF65-F5344CB8AC3E}">
        <p14:creationId xmlns:p14="http://schemas.microsoft.com/office/powerpoint/2010/main" val="369072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EFD3-E5BB-1D1A-E2C7-0388AB52B5AA}"/>
              </a:ext>
            </a:extLst>
          </p:cNvPr>
          <p:cNvSpPr>
            <a:spLocks noGrp="1"/>
          </p:cNvSpPr>
          <p:nvPr>
            <p:ph type="title"/>
          </p:nvPr>
        </p:nvSpPr>
        <p:spPr/>
        <p:txBody>
          <a:bodyPr/>
          <a:lstStyle/>
          <a:p>
            <a:r>
              <a:rPr lang="en-US" dirty="0"/>
              <a:t>ADT Messages</a:t>
            </a:r>
          </a:p>
        </p:txBody>
      </p:sp>
      <p:sp>
        <p:nvSpPr>
          <p:cNvPr id="3" name="Content Placeholder 2">
            <a:extLst>
              <a:ext uri="{FF2B5EF4-FFF2-40B4-BE49-F238E27FC236}">
                <a16:creationId xmlns:a16="http://schemas.microsoft.com/office/drawing/2014/main" id="{D6CD6901-BC77-D3EE-98D7-6F5C3297936D}"/>
              </a:ext>
            </a:extLst>
          </p:cNvPr>
          <p:cNvSpPr>
            <a:spLocks noGrp="1"/>
          </p:cNvSpPr>
          <p:nvPr>
            <p:ph idx="1"/>
          </p:nvPr>
        </p:nvSpPr>
        <p:spPr>
          <a:xfrm>
            <a:off x="3276600" y="1600201"/>
            <a:ext cx="6934200" cy="4525963"/>
          </a:xfrm>
        </p:spPr>
        <p:txBody>
          <a:bodyPr>
            <a:normAutofit lnSpcReduction="10000"/>
          </a:bodyPr>
          <a:lstStyle/>
          <a:p>
            <a:r>
              <a:rPr lang="en-US" dirty="0"/>
              <a:t>A01 - Patient Admit/Visit</a:t>
            </a:r>
          </a:p>
          <a:p>
            <a:r>
              <a:rPr lang="en-US" dirty="0"/>
              <a:t>A02 - Patient Transfer</a:t>
            </a:r>
          </a:p>
          <a:p>
            <a:r>
              <a:rPr lang="en-US" dirty="0"/>
              <a:t>A03 - Patient Discharge</a:t>
            </a:r>
          </a:p>
          <a:p>
            <a:r>
              <a:rPr lang="en-US" dirty="0"/>
              <a:t>A04 - Patient Registration</a:t>
            </a:r>
          </a:p>
          <a:p>
            <a:r>
              <a:rPr lang="en-US" dirty="0"/>
              <a:t>A05 - Patient Pre-Admission</a:t>
            </a:r>
          </a:p>
          <a:p>
            <a:r>
              <a:rPr lang="en-US" dirty="0"/>
              <a:t>A06 – Change of Outpatient to 			     Inpatient</a:t>
            </a:r>
          </a:p>
          <a:p>
            <a:r>
              <a:rPr lang="en-US" dirty="0"/>
              <a:t>A08 - Patient Information Update</a:t>
            </a:r>
          </a:p>
        </p:txBody>
      </p:sp>
    </p:spTree>
    <p:extLst>
      <p:ext uri="{BB962C8B-B14F-4D97-AF65-F5344CB8AC3E}">
        <p14:creationId xmlns:p14="http://schemas.microsoft.com/office/powerpoint/2010/main" val="295286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ECD9-7097-E93D-6DD2-2595D33921D5}"/>
              </a:ext>
            </a:extLst>
          </p:cNvPr>
          <p:cNvSpPr>
            <a:spLocks noGrp="1"/>
          </p:cNvSpPr>
          <p:nvPr>
            <p:ph type="title"/>
          </p:nvPr>
        </p:nvSpPr>
        <p:spPr/>
        <p:txBody>
          <a:bodyPr/>
          <a:lstStyle/>
          <a:p>
            <a:r>
              <a:rPr lang="en-US" dirty="0"/>
              <a:t>Administrator View</a:t>
            </a:r>
          </a:p>
        </p:txBody>
      </p:sp>
      <p:pic>
        <p:nvPicPr>
          <p:cNvPr id="4" name="Picture 3">
            <a:extLst>
              <a:ext uri="{FF2B5EF4-FFF2-40B4-BE49-F238E27FC236}">
                <a16:creationId xmlns:a16="http://schemas.microsoft.com/office/drawing/2014/main" id="{0F15D3EE-8714-B509-A5B3-8E246169B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786" y="1143000"/>
            <a:ext cx="4938429" cy="4964084"/>
          </a:xfrm>
          <a:prstGeom prst="rect">
            <a:avLst/>
          </a:prstGeom>
        </p:spPr>
      </p:pic>
    </p:spTree>
    <p:extLst>
      <p:ext uri="{BB962C8B-B14F-4D97-AF65-F5344CB8AC3E}">
        <p14:creationId xmlns:p14="http://schemas.microsoft.com/office/powerpoint/2010/main" val="1371591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ECD9-7097-E93D-6DD2-2595D33921D5}"/>
              </a:ext>
            </a:extLst>
          </p:cNvPr>
          <p:cNvSpPr>
            <a:spLocks noGrp="1"/>
          </p:cNvSpPr>
          <p:nvPr>
            <p:ph type="title"/>
          </p:nvPr>
        </p:nvSpPr>
        <p:spPr/>
        <p:txBody>
          <a:bodyPr/>
          <a:lstStyle/>
          <a:p>
            <a:r>
              <a:rPr lang="en-US" dirty="0"/>
              <a:t>Backend View</a:t>
            </a:r>
          </a:p>
        </p:txBody>
      </p:sp>
      <p:pic>
        <p:nvPicPr>
          <p:cNvPr id="5" name="Content Placeholder 4">
            <a:extLst>
              <a:ext uri="{FF2B5EF4-FFF2-40B4-BE49-F238E27FC236}">
                <a16:creationId xmlns:a16="http://schemas.microsoft.com/office/drawing/2014/main" id="{27A090AF-C329-425A-00BC-46600E477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057" y="1600201"/>
            <a:ext cx="5097886" cy="4525963"/>
          </a:xfrm>
        </p:spPr>
      </p:pic>
    </p:spTree>
    <p:extLst>
      <p:ext uri="{BB962C8B-B14F-4D97-AF65-F5344CB8AC3E}">
        <p14:creationId xmlns:p14="http://schemas.microsoft.com/office/powerpoint/2010/main" val="625316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ECD9-7097-E93D-6DD2-2595D33921D5}"/>
              </a:ext>
            </a:extLst>
          </p:cNvPr>
          <p:cNvSpPr>
            <a:spLocks noGrp="1"/>
          </p:cNvSpPr>
          <p:nvPr>
            <p:ph type="title"/>
          </p:nvPr>
        </p:nvSpPr>
        <p:spPr/>
        <p:txBody>
          <a:bodyPr/>
          <a:lstStyle/>
          <a:p>
            <a:r>
              <a:rPr lang="en-US" dirty="0"/>
              <a:t>Monthly Statistics</a:t>
            </a:r>
          </a:p>
        </p:txBody>
      </p:sp>
      <p:pic>
        <p:nvPicPr>
          <p:cNvPr id="9" name="Content Placeholder 8">
            <a:extLst>
              <a:ext uri="{FF2B5EF4-FFF2-40B4-BE49-F238E27FC236}">
                <a16:creationId xmlns:a16="http://schemas.microsoft.com/office/drawing/2014/main" id="{BAD54D17-A2AB-04AC-4F7C-B75B450AE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250" y="1524000"/>
            <a:ext cx="6667500" cy="2495550"/>
          </a:xfrm>
          <a:prstGeom prst="rect">
            <a:avLst/>
          </a:prstGeom>
        </p:spPr>
      </p:pic>
      <p:pic>
        <p:nvPicPr>
          <p:cNvPr id="10" name="Picture 9">
            <a:extLst>
              <a:ext uri="{FF2B5EF4-FFF2-40B4-BE49-F238E27FC236}">
                <a16:creationId xmlns:a16="http://schemas.microsoft.com/office/drawing/2014/main" id="{B7C52DE4-4AFB-76D8-C89B-BBA53E7F1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300" y="4419600"/>
            <a:ext cx="2057400" cy="1162050"/>
          </a:xfrm>
          <a:prstGeom prst="rect">
            <a:avLst/>
          </a:prstGeom>
        </p:spPr>
      </p:pic>
    </p:spTree>
    <p:extLst>
      <p:ext uri="{BB962C8B-B14F-4D97-AF65-F5344CB8AC3E}">
        <p14:creationId xmlns:p14="http://schemas.microsoft.com/office/powerpoint/2010/main" val="4020147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p:txBody>
          <a:bodyPr/>
          <a:lstStyle/>
          <a:p>
            <a:r>
              <a:rPr lang="en-US" dirty="0"/>
              <a:t>Did We Answer Today’s Questions?</a:t>
            </a:r>
          </a:p>
        </p:txBody>
      </p:sp>
      <p:sp>
        <p:nvSpPr>
          <p:cNvPr id="3" name="Content Placeholder 2">
            <a:extLst>
              <a:ext uri="{FF2B5EF4-FFF2-40B4-BE49-F238E27FC236}">
                <a16:creationId xmlns:a16="http://schemas.microsoft.com/office/drawing/2014/main" id="{986770FF-4C22-0783-9638-7D18963F8792}"/>
              </a:ext>
            </a:extLst>
          </p:cNvPr>
          <p:cNvSpPr>
            <a:spLocks noGrp="1"/>
          </p:cNvSpPr>
          <p:nvPr>
            <p:ph idx="1"/>
          </p:nvPr>
        </p:nvSpPr>
        <p:spPr/>
        <p:txBody>
          <a:bodyPr/>
          <a:lstStyle/>
          <a:p>
            <a:r>
              <a:rPr lang="en-US" dirty="0"/>
              <a:t>What standards and profiles are used for the hospital-outcomes-to-EMS phase of the interoperability workflow?</a:t>
            </a:r>
          </a:p>
          <a:p>
            <a:r>
              <a:rPr lang="en-US" dirty="0"/>
              <a:t>What resources are needed to help software transform data into NEMSIS format?</a:t>
            </a:r>
          </a:p>
          <a:p>
            <a:r>
              <a:rPr lang="en-US" dirty="0"/>
              <a:t>What barriers disrupt the outcome data flow?</a:t>
            </a:r>
          </a:p>
          <a:p>
            <a:endParaRPr lang="en-US" dirty="0"/>
          </a:p>
        </p:txBody>
      </p:sp>
      <p:pic>
        <p:nvPicPr>
          <p:cNvPr id="4" name="Picture 3">
            <a:extLst>
              <a:ext uri="{FF2B5EF4-FFF2-40B4-BE49-F238E27FC236}">
                <a16:creationId xmlns:a16="http://schemas.microsoft.com/office/drawing/2014/main" id="{1F5E5BA9-B35F-3210-591B-1B03DEC8258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20400" y="-24051"/>
            <a:ext cx="1371600" cy="1371600"/>
          </a:xfrm>
          <a:prstGeom prst="rect">
            <a:avLst/>
          </a:prstGeom>
        </p:spPr>
      </p:pic>
    </p:spTree>
    <p:extLst>
      <p:ext uri="{BB962C8B-B14F-4D97-AF65-F5344CB8AC3E}">
        <p14:creationId xmlns:p14="http://schemas.microsoft.com/office/powerpoint/2010/main" val="135282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EF1-9E3B-B080-7677-640B4B26712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0F520BF-8F05-9B5D-20D0-333563D2FB20}"/>
              </a:ext>
            </a:extLst>
          </p:cNvPr>
          <p:cNvSpPr>
            <a:spLocks noGrp="1"/>
          </p:cNvSpPr>
          <p:nvPr>
            <p:ph idx="1"/>
          </p:nvPr>
        </p:nvSpPr>
        <p:spPr/>
        <p:txBody>
          <a:bodyPr/>
          <a:lstStyle/>
          <a:p>
            <a:r>
              <a:rPr lang="en-US" dirty="0"/>
              <a:t>Survey for today’s task force call</a:t>
            </a:r>
          </a:p>
          <a:p>
            <a:r>
              <a:rPr lang="en-US" dirty="0"/>
              <a:t>Task Force Email Group</a:t>
            </a:r>
          </a:p>
          <a:p>
            <a:pPr lvl="1"/>
            <a:r>
              <a:rPr lang="en-US" dirty="0"/>
              <a:t>groups.google.com/g/</a:t>
            </a:r>
            <a:r>
              <a:rPr lang="en-US" dirty="0" err="1"/>
              <a:t>ems</a:t>
            </a:r>
            <a:r>
              <a:rPr lang="en-US" dirty="0"/>
              <a:t>-task-force</a:t>
            </a:r>
          </a:p>
          <a:p>
            <a:r>
              <a:rPr lang="en-US" dirty="0" err="1"/>
              <a:t>Github</a:t>
            </a:r>
            <a:r>
              <a:rPr lang="en-US" dirty="0"/>
              <a:t> Repository and Wiki</a:t>
            </a:r>
            <a:br>
              <a:rPr lang="en-US" dirty="0"/>
            </a:br>
            <a:r>
              <a:rPr lang="en-US" dirty="0"/>
              <a:t>(includes link to sequence diagram)</a:t>
            </a:r>
          </a:p>
          <a:p>
            <a:pPr lvl="1"/>
            <a:r>
              <a:rPr lang="en-US" dirty="0"/>
              <a:t>github.com/IHE/EMS</a:t>
            </a:r>
          </a:p>
          <a:p>
            <a:r>
              <a:rPr lang="en-US" dirty="0"/>
              <a:t>October 12 Task Force Topic: Patient history to EMS</a:t>
            </a:r>
          </a:p>
          <a:p>
            <a:pPr lvl="1"/>
            <a:endParaRPr lang="en-US" dirty="0"/>
          </a:p>
        </p:txBody>
      </p:sp>
    </p:spTree>
    <p:extLst>
      <p:ext uri="{BB962C8B-B14F-4D97-AF65-F5344CB8AC3E}">
        <p14:creationId xmlns:p14="http://schemas.microsoft.com/office/powerpoint/2010/main" val="271773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69E7-EB66-AC67-2519-1D0F53BCE73B}"/>
              </a:ext>
            </a:extLst>
          </p:cNvPr>
          <p:cNvSpPr>
            <a:spLocks noGrp="1"/>
          </p:cNvSpPr>
          <p:nvPr>
            <p:ph type="title"/>
          </p:nvPr>
        </p:nvSpPr>
        <p:spPr/>
        <p:txBody>
          <a:bodyPr/>
          <a:lstStyle/>
          <a:p>
            <a:r>
              <a:rPr lang="en-US" dirty="0"/>
              <a:t>ONC Annual Meeting &amp;</a:t>
            </a:r>
            <a:br>
              <a:rPr lang="en-US" dirty="0"/>
            </a:br>
            <a:r>
              <a:rPr lang="en-US" dirty="0"/>
              <a:t>EMS Data Summit</a:t>
            </a:r>
          </a:p>
        </p:txBody>
      </p:sp>
      <p:sp>
        <p:nvSpPr>
          <p:cNvPr id="4" name="Text Placeholder 3">
            <a:extLst>
              <a:ext uri="{FF2B5EF4-FFF2-40B4-BE49-F238E27FC236}">
                <a16:creationId xmlns:a16="http://schemas.microsoft.com/office/drawing/2014/main" id="{37475E60-5165-0431-8380-DFA416862E42}"/>
              </a:ext>
            </a:extLst>
          </p:cNvPr>
          <p:cNvSpPr>
            <a:spLocks noGrp="1"/>
          </p:cNvSpPr>
          <p:nvPr>
            <p:ph type="body" idx="1"/>
          </p:nvPr>
        </p:nvSpPr>
        <p:spPr/>
        <p:txBody>
          <a:bodyPr/>
          <a:lstStyle/>
          <a:p>
            <a:r>
              <a:rPr lang="en-US" dirty="0"/>
              <a:t>ONC Annual Meeting</a:t>
            </a:r>
          </a:p>
        </p:txBody>
      </p:sp>
      <p:sp>
        <p:nvSpPr>
          <p:cNvPr id="3" name="Content Placeholder 2">
            <a:extLst>
              <a:ext uri="{FF2B5EF4-FFF2-40B4-BE49-F238E27FC236}">
                <a16:creationId xmlns:a16="http://schemas.microsoft.com/office/drawing/2014/main" id="{F0BC75FD-AC59-402B-5D51-CDB6D235E5BF}"/>
              </a:ext>
            </a:extLst>
          </p:cNvPr>
          <p:cNvSpPr>
            <a:spLocks noGrp="1"/>
          </p:cNvSpPr>
          <p:nvPr>
            <p:ph sz="half" idx="2"/>
          </p:nvPr>
        </p:nvSpPr>
        <p:spPr/>
        <p:txBody>
          <a:bodyPr/>
          <a:lstStyle/>
          <a:p>
            <a:pPr marL="0" indent="0">
              <a:buNone/>
            </a:pPr>
            <a:r>
              <a:rPr lang="en-US" sz="2400" dirty="0"/>
              <a:t>December 14–15, 2023</a:t>
            </a:r>
          </a:p>
          <a:p>
            <a:pPr marL="0" indent="0">
              <a:buNone/>
            </a:pPr>
            <a:r>
              <a:rPr lang="en-US" sz="2400" dirty="0"/>
              <a:t>Washington DC</a:t>
            </a:r>
          </a:p>
          <a:p>
            <a:pPr marL="0" indent="0">
              <a:buNone/>
            </a:pPr>
            <a:r>
              <a:rPr lang="en-US" sz="2400" dirty="0">
                <a:hlinkClick r:id="rId3"/>
              </a:rPr>
              <a:t>ONCannualmeeting.com</a:t>
            </a:r>
            <a:endParaRPr lang="en-US" sz="2400" dirty="0"/>
          </a:p>
          <a:p>
            <a:endParaRPr lang="en-US" sz="2400" dirty="0"/>
          </a:p>
        </p:txBody>
      </p:sp>
      <p:sp>
        <p:nvSpPr>
          <p:cNvPr id="5" name="Text Placeholder 4">
            <a:extLst>
              <a:ext uri="{FF2B5EF4-FFF2-40B4-BE49-F238E27FC236}">
                <a16:creationId xmlns:a16="http://schemas.microsoft.com/office/drawing/2014/main" id="{33C72252-DCF7-63CF-1C01-A9C6ABE2348C}"/>
              </a:ext>
            </a:extLst>
          </p:cNvPr>
          <p:cNvSpPr>
            <a:spLocks noGrp="1"/>
          </p:cNvSpPr>
          <p:nvPr>
            <p:ph type="body" sz="quarter" idx="3"/>
          </p:nvPr>
        </p:nvSpPr>
        <p:spPr/>
        <p:txBody>
          <a:bodyPr/>
          <a:lstStyle/>
          <a:p>
            <a:r>
              <a:rPr lang="en-US" dirty="0"/>
              <a:t>EMS Data Summit</a:t>
            </a:r>
          </a:p>
        </p:txBody>
      </p:sp>
      <p:sp>
        <p:nvSpPr>
          <p:cNvPr id="6" name="Content Placeholder 5">
            <a:extLst>
              <a:ext uri="{FF2B5EF4-FFF2-40B4-BE49-F238E27FC236}">
                <a16:creationId xmlns:a16="http://schemas.microsoft.com/office/drawing/2014/main" id="{27F79770-99E8-9555-A516-FD3B27CDF402}"/>
              </a:ext>
            </a:extLst>
          </p:cNvPr>
          <p:cNvSpPr>
            <a:spLocks noGrp="1"/>
          </p:cNvSpPr>
          <p:nvPr>
            <p:ph sz="quarter" idx="4"/>
          </p:nvPr>
        </p:nvSpPr>
        <p:spPr/>
        <p:txBody>
          <a:bodyPr>
            <a:normAutofit/>
          </a:bodyPr>
          <a:lstStyle/>
          <a:p>
            <a:pPr marL="0" indent="0">
              <a:buNone/>
            </a:pPr>
            <a:r>
              <a:rPr lang="en-US" sz="2400" dirty="0"/>
              <a:t>December 15, 12:00–3:30p ET</a:t>
            </a:r>
          </a:p>
          <a:p>
            <a:pPr marL="0" indent="0">
              <a:buNone/>
            </a:pPr>
            <a:r>
              <a:rPr lang="en-US" sz="2400" dirty="0"/>
              <a:t>Washington DC and online</a:t>
            </a:r>
          </a:p>
          <a:p>
            <a:pPr marL="0" indent="0">
              <a:buNone/>
            </a:pPr>
            <a:r>
              <a:rPr lang="en-US" sz="2400" dirty="0">
                <a:hlinkClick r:id="rId4"/>
              </a:rPr>
              <a:t>umarket.utah.edu/um2/</a:t>
            </a:r>
            <a:r>
              <a:rPr lang="en-US" sz="2400" dirty="0" err="1">
                <a:hlinkClick r:id="rId4"/>
              </a:rPr>
              <a:t>nemsis</a:t>
            </a:r>
            <a:endParaRPr lang="en-US" sz="2400" dirty="0"/>
          </a:p>
        </p:txBody>
      </p:sp>
      <p:pic>
        <p:nvPicPr>
          <p:cNvPr id="10" name="Picture 9" descr="A qr code on a white background&#10;&#10;Description automatically generated">
            <a:extLst>
              <a:ext uri="{FF2B5EF4-FFF2-40B4-BE49-F238E27FC236}">
                <a16:creationId xmlns:a16="http://schemas.microsoft.com/office/drawing/2014/main" id="{23623525-65A4-965C-5273-EDB6B673114A}"/>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363" y="3821113"/>
            <a:ext cx="1602241" cy="1602241"/>
          </a:xfrm>
          <a:prstGeom prst="rect">
            <a:avLst/>
          </a:prstGeom>
        </p:spPr>
      </p:pic>
      <p:pic>
        <p:nvPicPr>
          <p:cNvPr id="12" name="Picture 11" descr="A qr code on a white background&#10;&#10;Description automatically generated">
            <a:extLst>
              <a:ext uri="{FF2B5EF4-FFF2-40B4-BE49-F238E27FC236}">
                <a16:creationId xmlns:a16="http://schemas.microsoft.com/office/drawing/2014/main" id="{237E7217-CFED-7BDD-C323-D718628113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823154"/>
            <a:ext cx="1600200" cy="1600200"/>
          </a:xfrm>
          <a:prstGeom prst="rect">
            <a:avLst/>
          </a:prstGeom>
        </p:spPr>
      </p:pic>
    </p:spTree>
    <p:extLst>
      <p:ext uri="{BB962C8B-B14F-4D97-AF65-F5344CB8AC3E}">
        <p14:creationId xmlns:p14="http://schemas.microsoft.com/office/powerpoint/2010/main" val="148479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69E7-EB66-AC67-2519-1D0F53BCE73B}"/>
              </a:ext>
            </a:extLst>
          </p:cNvPr>
          <p:cNvSpPr>
            <a:spLocks noGrp="1"/>
          </p:cNvSpPr>
          <p:nvPr>
            <p:ph type="title"/>
          </p:nvPr>
        </p:nvSpPr>
        <p:spPr/>
        <p:txBody>
          <a:bodyPr/>
          <a:lstStyle/>
          <a:p>
            <a:r>
              <a:rPr lang="en-US" dirty="0"/>
              <a:t>EMS Data Summit</a:t>
            </a:r>
          </a:p>
        </p:txBody>
      </p:sp>
      <p:sp>
        <p:nvSpPr>
          <p:cNvPr id="3" name="Content Placeholder 2">
            <a:extLst>
              <a:ext uri="{FF2B5EF4-FFF2-40B4-BE49-F238E27FC236}">
                <a16:creationId xmlns:a16="http://schemas.microsoft.com/office/drawing/2014/main" id="{F0BC75FD-AC59-402B-5D51-CDB6D235E5BF}"/>
              </a:ext>
            </a:extLst>
          </p:cNvPr>
          <p:cNvSpPr>
            <a:spLocks noGrp="1"/>
          </p:cNvSpPr>
          <p:nvPr>
            <p:ph sz="half" idx="1"/>
          </p:nvPr>
        </p:nvSpPr>
        <p:spPr/>
        <p:txBody>
          <a:bodyPr>
            <a:normAutofit/>
          </a:bodyPr>
          <a:lstStyle/>
          <a:p>
            <a:pPr marL="0" indent="0">
              <a:buNone/>
            </a:pPr>
            <a:r>
              <a:rPr lang="en-US" sz="2400" dirty="0"/>
              <a:t>This Summit will pick up with lessons learned from the 2020 EMS Data Summit and focus on improving the integration of standardized emergency medical services (EMS) data with hospital electronic medical records (EMRs) and health information exchanges (HIEs).</a:t>
            </a:r>
          </a:p>
        </p:txBody>
      </p:sp>
      <p:sp>
        <p:nvSpPr>
          <p:cNvPr id="4" name="Content Placeholder 3">
            <a:extLst>
              <a:ext uri="{FF2B5EF4-FFF2-40B4-BE49-F238E27FC236}">
                <a16:creationId xmlns:a16="http://schemas.microsoft.com/office/drawing/2014/main" id="{619C7170-5969-4680-4224-DB15FFAF2A86}"/>
              </a:ext>
            </a:extLst>
          </p:cNvPr>
          <p:cNvSpPr>
            <a:spLocks noGrp="1"/>
          </p:cNvSpPr>
          <p:nvPr>
            <p:ph sz="half" idx="2"/>
          </p:nvPr>
        </p:nvSpPr>
        <p:spPr/>
        <p:txBody>
          <a:bodyPr>
            <a:normAutofit/>
          </a:bodyPr>
          <a:lstStyle/>
          <a:p>
            <a:pPr marL="0" indent="0">
              <a:buNone/>
            </a:pPr>
            <a:r>
              <a:rPr lang="en-US" sz="2400" dirty="0"/>
              <a:t>Perspectives from:</a:t>
            </a:r>
          </a:p>
          <a:p>
            <a:r>
              <a:rPr lang="en-US" sz="2400" dirty="0"/>
              <a:t>Prehospital</a:t>
            </a:r>
          </a:p>
          <a:p>
            <a:r>
              <a:rPr lang="en-US" sz="2400" dirty="0"/>
              <a:t>Hospital</a:t>
            </a:r>
          </a:p>
          <a:p>
            <a:r>
              <a:rPr lang="en-US" sz="2400" dirty="0"/>
              <a:t>Federal Government</a:t>
            </a:r>
          </a:p>
        </p:txBody>
      </p:sp>
    </p:spTree>
    <p:extLst>
      <p:ext uri="{BB962C8B-B14F-4D97-AF65-F5344CB8AC3E}">
        <p14:creationId xmlns:p14="http://schemas.microsoft.com/office/powerpoint/2010/main" val="205647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8DC0-6A4D-48BB-FAB8-A2C02DD13B10}"/>
              </a:ext>
            </a:extLst>
          </p:cNvPr>
          <p:cNvSpPr>
            <a:spLocks noGrp="1"/>
          </p:cNvSpPr>
          <p:nvPr>
            <p:ph type="title"/>
          </p:nvPr>
        </p:nvSpPr>
        <p:spPr/>
        <p:txBody>
          <a:bodyPr/>
          <a:lstStyle/>
          <a:p>
            <a:r>
              <a:rPr lang="en-US" dirty="0"/>
              <a:t>Today’s Topic</a:t>
            </a:r>
          </a:p>
        </p:txBody>
      </p:sp>
      <p:sp>
        <p:nvSpPr>
          <p:cNvPr id="3" name="Content Placeholder 2">
            <a:extLst>
              <a:ext uri="{FF2B5EF4-FFF2-40B4-BE49-F238E27FC236}">
                <a16:creationId xmlns:a16="http://schemas.microsoft.com/office/drawing/2014/main" id="{A8442D9B-2919-CAC2-3422-B4387D9DA06A}"/>
              </a:ext>
            </a:extLst>
          </p:cNvPr>
          <p:cNvSpPr>
            <a:spLocks noGrp="1"/>
          </p:cNvSpPr>
          <p:nvPr>
            <p:ph idx="1"/>
          </p:nvPr>
        </p:nvSpPr>
        <p:spPr/>
        <p:txBody>
          <a:bodyPr>
            <a:normAutofit/>
          </a:bodyPr>
          <a:lstStyle/>
          <a:p>
            <a:pPr marL="514350" indent="-514350">
              <a:buFont typeface="+mj-lt"/>
              <a:buAutoNum type="arabicPeriod"/>
            </a:pPr>
            <a:r>
              <a:rPr lang="en-US" dirty="0"/>
              <a:t>Standards and profiles to use in the Hospital-to-EMS outcome information flow (after a patient encounter)</a:t>
            </a:r>
          </a:p>
        </p:txBody>
      </p:sp>
    </p:spTree>
    <p:extLst>
      <p:ext uri="{BB962C8B-B14F-4D97-AF65-F5344CB8AC3E}">
        <p14:creationId xmlns:p14="http://schemas.microsoft.com/office/powerpoint/2010/main" val="43987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p:txBody>
          <a:bodyPr/>
          <a:lstStyle/>
          <a:p>
            <a:r>
              <a:rPr lang="en-US" dirty="0"/>
              <a:t>Today’s Questions</a:t>
            </a:r>
          </a:p>
        </p:txBody>
      </p:sp>
      <p:sp>
        <p:nvSpPr>
          <p:cNvPr id="3" name="Content Placeholder 2">
            <a:extLst>
              <a:ext uri="{FF2B5EF4-FFF2-40B4-BE49-F238E27FC236}">
                <a16:creationId xmlns:a16="http://schemas.microsoft.com/office/drawing/2014/main" id="{986770FF-4C22-0783-9638-7D18963F8792}"/>
              </a:ext>
            </a:extLst>
          </p:cNvPr>
          <p:cNvSpPr>
            <a:spLocks noGrp="1"/>
          </p:cNvSpPr>
          <p:nvPr>
            <p:ph idx="1"/>
          </p:nvPr>
        </p:nvSpPr>
        <p:spPr/>
        <p:txBody>
          <a:bodyPr>
            <a:normAutofit/>
          </a:bodyPr>
          <a:lstStyle/>
          <a:p>
            <a:r>
              <a:rPr lang="en-US" dirty="0"/>
              <a:t>What standards and profiles are used for the hospital-outcomes-to-EMS phase of the interoperability workflow?</a:t>
            </a:r>
          </a:p>
          <a:p>
            <a:pPr>
              <a:lnSpc>
                <a:spcPct val="120000"/>
              </a:lnSpc>
            </a:pPr>
            <a:r>
              <a:rPr lang="en-US" dirty="0"/>
              <a:t>What resources are needed to help software transform data into NEMSIS format?</a:t>
            </a:r>
          </a:p>
          <a:p>
            <a:pPr>
              <a:lnSpc>
                <a:spcPct val="120000"/>
              </a:lnSpc>
            </a:pPr>
            <a:r>
              <a:rPr lang="en-US" dirty="0"/>
              <a:t>What barriers disrupt the outcome data flow?</a:t>
            </a:r>
          </a:p>
        </p:txBody>
      </p:sp>
    </p:spTree>
    <p:extLst>
      <p:ext uri="{BB962C8B-B14F-4D97-AF65-F5344CB8AC3E}">
        <p14:creationId xmlns:p14="http://schemas.microsoft.com/office/powerpoint/2010/main" val="176298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19F9-EE43-E97B-7860-9DC5A0EC18E3}"/>
              </a:ext>
            </a:extLst>
          </p:cNvPr>
          <p:cNvSpPr>
            <a:spLocks noGrp="1"/>
          </p:cNvSpPr>
          <p:nvPr>
            <p:ph type="title"/>
          </p:nvPr>
        </p:nvSpPr>
        <p:spPr/>
        <p:txBody>
          <a:bodyPr/>
          <a:lstStyle/>
          <a:p>
            <a:r>
              <a:rPr lang="en-US" dirty="0"/>
              <a:t>EMS-to-Hospital Information Flow</a:t>
            </a:r>
          </a:p>
        </p:txBody>
      </p:sp>
      <p:pic>
        <p:nvPicPr>
          <p:cNvPr id="5" name="Content Placeholder 4">
            <a:extLst>
              <a:ext uri="{FF2B5EF4-FFF2-40B4-BE49-F238E27FC236}">
                <a16:creationId xmlns:a16="http://schemas.microsoft.com/office/drawing/2014/main" id="{50555885-7BB4-B931-ADCB-1D6B2CCFE770}"/>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36429" y="1629677"/>
            <a:ext cx="9319142" cy="3937000"/>
          </a:xfrm>
        </p:spPr>
      </p:pic>
      <p:sp>
        <p:nvSpPr>
          <p:cNvPr id="6" name="Rectangle: Rounded Corners 5">
            <a:extLst>
              <a:ext uri="{FF2B5EF4-FFF2-40B4-BE49-F238E27FC236}">
                <a16:creationId xmlns:a16="http://schemas.microsoft.com/office/drawing/2014/main" id="{B0753433-9AA6-1B25-7E3A-35A03C915571}"/>
              </a:ext>
            </a:extLst>
          </p:cNvPr>
          <p:cNvSpPr/>
          <p:nvPr/>
        </p:nvSpPr>
        <p:spPr>
          <a:xfrm>
            <a:off x="1338943" y="3995054"/>
            <a:ext cx="9579428" cy="990603"/>
          </a:xfrm>
          <a:prstGeom prst="roundRect">
            <a:avLst/>
          </a:prstGeom>
          <a:noFill/>
          <a:ln w="76200">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84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64F85-1522-6F8B-B571-50617AE694B0}"/>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 program&#10;&#10;Description automatically generated">
            <a:extLst>
              <a:ext uri="{FF2B5EF4-FFF2-40B4-BE49-F238E27FC236}">
                <a16:creationId xmlns:a16="http://schemas.microsoft.com/office/drawing/2014/main" id="{DBF14929-93A0-2D5A-0556-AB1C282AD5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57600" y="0"/>
            <a:ext cx="11076800" cy="6858000"/>
          </a:xfrm>
          <a:prstGeom prst="rect">
            <a:avLst/>
          </a:prstGeom>
        </p:spPr>
      </p:pic>
    </p:spTree>
    <p:extLst>
      <p:ext uri="{BB962C8B-B14F-4D97-AF65-F5344CB8AC3E}">
        <p14:creationId xmlns:p14="http://schemas.microsoft.com/office/powerpoint/2010/main" val="366682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1D14-F55C-369E-BEA5-96B86A1AD29B}"/>
              </a:ext>
            </a:extLst>
          </p:cNvPr>
          <p:cNvSpPr>
            <a:spLocks noGrp="1"/>
          </p:cNvSpPr>
          <p:nvPr>
            <p:ph type="title"/>
          </p:nvPr>
        </p:nvSpPr>
        <p:spPr/>
        <p:txBody>
          <a:bodyPr/>
          <a:lstStyle/>
          <a:p>
            <a:r>
              <a:rPr lang="en-US" dirty="0"/>
              <a:t>Content Standards</a:t>
            </a:r>
          </a:p>
        </p:txBody>
      </p:sp>
      <p:sp>
        <p:nvSpPr>
          <p:cNvPr id="3" name="Content Placeholder 2">
            <a:extLst>
              <a:ext uri="{FF2B5EF4-FFF2-40B4-BE49-F238E27FC236}">
                <a16:creationId xmlns:a16="http://schemas.microsoft.com/office/drawing/2014/main" id="{1901933A-0256-AA36-E617-54C09C0ED37C}"/>
              </a:ext>
            </a:extLst>
          </p:cNvPr>
          <p:cNvSpPr>
            <a:spLocks noGrp="1"/>
          </p:cNvSpPr>
          <p:nvPr>
            <p:ph idx="1"/>
          </p:nvPr>
        </p:nvSpPr>
        <p:spPr/>
        <p:txBody>
          <a:bodyPr/>
          <a:lstStyle/>
          <a:p>
            <a:r>
              <a:rPr lang="en-US" dirty="0"/>
              <a:t>IHE Cross-Enterprise Sharing of Medical Summaries (XDS-MS): Discharge Summary</a:t>
            </a:r>
          </a:p>
          <a:p>
            <a:r>
              <a:rPr lang="en-US" dirty="0"/>
              <a:t>HL7 Consolidated CDA (C-CDA): Discharge Summary</a:t>
            </a:r>
          </a:p>
          <a:p>
            <a:r>
              <a:rPr lang="en-US" dirty="0"/>
              <a:t>HL7 v2 Admit-Discharge-Transfer (ADT)</a:t>
            </a:r>
          </a:p>
        </p:txBody>
      </p:sp>
    </p:spTree>
    <p:extLst>
      <p:ext uri="{BB962C8B-B14F-4D97-AF65-F5344CB8AC3E}">
        <p14:creationId xmlns:p14="http://schemas.microsoft.com/office/powerpoint/2010/main" val="339781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1E5DC44-E9F4-4A00-BD2A-FACC4A85E0E2}" vid="{61F42279-B397-434F-84EC-AA260856ECDD}"/>
    </a:ext>
  </a:extLst>
</a:theme>
</file>

<file path=ppt/theme/theme2.xml><?xml version="1.0" encoding="utf-8"?>
<a:theme xmlns:a="http://schemas.openxmlformats.org/drawingml/2006/main" name="1_Office Theme">
  <a:themeElements>
    <a:clrScheme name="Custom 5">
      <a:dk1>
        <a:srgbClr val="626362"/>
      </a:dk1>
      <a:lt1>
        <a:srgbClr val="FFFFFF"/>
      </a:lt1>
      <a:dk2>
        <a:srgbClr val="01248E"/>
      </a:dk2>
      <a:lt2>
        <a:srgbClr val="E3F3FB"/>
      </a:lt2>
      <a:accent1>
        <a:srgbClr val="19A7DE"/>
      </a:accent1>
      <a:accent2>
        <a:srgbClr val="005697"/>
      </a:accent2>
      <a:accent3>
        <a:srgbClr val="0B7DC2"/>
      </a:accent3>
      <a:accent4>
        <a:srgbClr val="FBC908"/>
      </a:accent4>
      <a:accent5>
        <a:srgbClr val="5B61F6"/>
      </a:accent5>
      <a:accent6>
        <a:srgbClr val="E7793C"/>
      </a:accent6>
      <a:hlink>
        <a:srgbClr val="5B61F6"/>
      </a:hlink>
      <a:folHlink>
        <a:srgbClr val="066BC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Task Force Template</Template>
  <TotalTime>1000</TotalTime>
  <Words>909</Words>
  <Application>Microsoft Office PowerPoint</Application>
  <PresentationFormat>Widescreen</PresentationFormat>
  <Paragraphs>157</Paragraphs>
  <Slides>26</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Calibri</vt:lpstr>
      <vt:lpstr>Montserrat</vt:lpstr>
      <vt:lpstr>Verdana</vt:lpstr>
      <vt:lpstr>Office Theme</vt:lpstr>
      <vt:lpstr>1_Office Theme</vt:lpstr>
      <vt:lpstr>2_Office Theme</vt:lpstr>
      <vt:lpstr>EMS Interoperability Task Force September 14, 2023</vt:lpstr>
      <vt:lpstr>Task Force Overview</vt:lpstr>
      <vt:lpstr>ONC Annual Meeting &amp; EMS Data Summit</vt:lpstr>
      <vt:lpstr>EMS Data Summit</vt:lpstr>
      <vt:lpstr>Today’s Topic</vt:lpstr>
      <vt:lpstr>Today’s Questions</vt:lpstr>
      <vt:lpstr>EMS-to-Hospital Information Flow</vt:lpstr>
      <vt:lpstr>PowerPoint Presentation</vt:lpstr>
      <vt:lpstr>Content Standards</vt:lpstr>
      <vt:lpstr>Discussion</vt:lpstr>
      <vt:lpstr>Outcomes Data</vt:lpstr>
      <vt:lpstr>Connectivity Strategy</vt:lpstr>
      <vt:lpstr>History of EMS Support</vt:lpstr>
      <vt:lpstr>Outcomes Data</vt:lpstr>
      <vt:lpstr>Outcomes Data – Next Steps</vt:lpstr>
      <vt:lpstr>Hospital Interoperability Task Force meeting 2023sept14</vt:lpstr>
      <vt:lpstr>RWJBarnabas Health Mobile Health</vt:lpstr>
      <vt:lpstr>Original State (pre-2015)</vt:lpstr>
      <vt:lpstr>Goals of Expansion (2019)</vt:lpstr>
      <vt:lpstr>Current/Developed State</vt:lpstr>
      <vt:lpstr>ADT Messages</vt:lpstr>
      <vt:lpstr>Administrator View</vt:lpstr>
      <vt:lpstr>Backend View</vt:lpstr>
      <vt:lpstr>Monthly Statistics</vt:lpstr>
      <vt:lpstr>Did We Answer Today’s Questions?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 Interoperability Task Force February 16, 2023</dc:title>
  <dc:creator>Joshua Legler</dc:creator>
  <cp:lastModifiedBy>Joshua Legler</cp:lastModifiedBy>
  <cp:revision>35</cp:revision>
  <dcterms:created xsi:type="dcterms:W3CDTF">2023-02-09T17:49:00Z</dcterms:created>
  <dcterms:modified xsi:type="dcterms:W3CDTF">2023-09-14T19:00:14Z</dcterms:modified>
</cp:coreProperties>
</file>