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  <p:sldMasterId id="2147483674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CCFFCC"/>
    <a:srgbClr val="CCFFFF"/>
    <a:srgbClr val="FFFF99"/>
    <a:srgbClr val="66FF66"/>
    <a:srgbClr val="33CCFF"/>
    <a:srgbClr val="5A4099"/>
    <a:srgbClr val="2410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27" autoAdjust="0"/>
    <p:restoredTop sz="96271" autoAdjust="0"/>
  </p:normalViewPr>
  <p:slideViewPr>
    <p:cSldViewPr snapToGrid="0" snapToObjects="1">
      <p:cViewPr varScale="1">
        <p:scale>
          <a:sx n="72" d="100"/>
          <a:sy n="72" d="100"/>
        </p:scale>
        <p:origin x="117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B93C9-BAD2-A446-AC10-E2C23C0D1BC2}" type="datetimeFigureOut">
              <a:rPr lang="it-IT" smtClean="0"/>
              <a:pPr/>
              <a:t>13/11/2020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Fare clic per modificare gli stili del testo dello schema</a:t>
            </a:r>
          </a:p>
          <a:p>
            <a:pPr lvl="1"/>
            <a:r>
              <a:rPr lang="en-GB"/>
              <a:t>Secondo livello</a:t>
            </a:r>
          </a:p>
          <a:p>
            <a:pPr lvl="2"/>
            <a:r>
              <a:rPr lang="en-GB"/>
              <a:t>Terzo livello</a:t>
            </a:r>
          </a:p>
          <a:p>
            <a:pPr lvl="3"/>
            <a:r>
              <a:rPr lang="en-GB"/>
              <a:t>Quarto livello</a:t>
            </a:r>
          </a:p>
          <a:p>
            <a:pPr lvl="4"/>
            <a:r>
              <a:rPr lang="en-GB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7CB16A-7D0B-0642-97E2-3FB465931B91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2776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de0ba6b0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de0ba6b0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6de0ba6b0c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mpty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348821" y="185613"/>
            <a:ext cx="6128498" cy="369208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fr-FR" dirty="0"/>
              <a:t>Click </a:t>
            </a:r>
            <a:r>
              <a:rPr lang="fr-FR" dirty="0" err="1"/>
              <a:t>here</a:t>
            </a:r>
            <a:r>
              <a:rPr lang="fr-FR" dirty="0"/>
              <a:t> to </a:t>
            </a:r>
            <a:r>
              <a:rPr lang="fr-FR" dirty="0" err="1"/>
              <a:t>modify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209131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E8978E37-4751-9B45-8C59-392C971B8F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8821" y="185613"/>
            <a:ext cx="6128498" cy="36920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Click </a:t>
            </a:r>
            <a:r>
              <a:rPr lang="fr-FR" dirty="0" err="1"/>
              <a:t>here</a:t>
            </a:r>
            <a:r>
              <a:rPr lang="fr-FR" dirty="0"/>
              <a:t> to </a:t>
            </a:r>
            <a:r>
              <a:rPr lang="fr-FR" dirty="0" err="1"/>
              <a:t>modify</a:t>
            </a:r>
            <a:endParaRPr lang="fr-FR" dirty="0"/>
          </a:p>
        </p:txBody>
      </p:sp>
      <p:sp>
        <p:nvSpPr>
          <p:cNvPr id="6" name="Segnaposto testo 9">
            <a:extLst>
              <a:ext uri="{FF2B5EF4-FFF2-40B4-BE49-F238E27FC236}">
                <a16:creationId xmlns:a16="http://schemas.microsoft.com/office/drawing/2014/main" id="{E72CE675-5FAF-DD49-885D-96419651232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3509" y="1044487"/>
            <a:ext cx="7771805" cy="3616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28625" indent="0">
              <a:buNone/>
              <a:defRPr/>
            </a:lvl2pPr>
            <a:lvl3pPr marL="864691" indent="0">
              <a:buNone/>
              <a:defRPr/>
            </a:lvl3pPr>
            <a:lvl4pPr marL="1239739" indent="0">
              <a:buNone/>
              <a:defRPr/>
            </a:lvl4pPr>
            <a:lvl5pPr marL="1622227" indent="0">
              <a:buNone/>
              <a:defRPr/>
            </a:lvl5pPr>
          </a:lstStyle>
          <a:p>
            <a:r>
              <a:rPr lang="fr-FR" b="1" kern="0" dirty="0"/>
              <a:t>Click </a:t>
            </a:r>
            <a:r>
              <a:rPr lang="fr-FR" b="1" kern="0" dirty="0" err="1"/>
              <a:t>here</a:t>
            </a:r>
            <a:r>
              <a:rPr lang="fr-FR" b="1" kern="0" dirty="0"/>
              <a:t> to </a:t>
            </a:r>
            <a:r>
              <a:rPr lang="fr-FR" b="1" kern="0" dirty="0" err="1"/>
              <a:t>modify</a:t>
            </a:r>
            <a:endParaRPr lang="fr-FR" b="1" kern="0" dirty="0"/>
          </a:p>
        </p:txBody>
      </p:sp>
      <p:sp>
        <p:nvSpPr>
          <p:cNvPr id="3" name="Segnaposto tabella 2">
            <a:extLst>
              <a:ext uri="{FF2B5EF4-FFF2-40B4-BE49-F238E27FC236}">
                <a16:creationId xmlns:a16="http://schemas.microsoft.com/office/drawing/2014/main" id="{512B31C7-3D56-3D43-A113-2D0E279CA595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403325" y="1979415"/>
            <a:ext cx="8073925" cy="3985617"/>
          </a:xfrm>
        </p:spPr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63373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A4099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" name="Google Shape;29;p4" descr="PurpleGlob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453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5608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457200" y="647698"/>
            <a:ext cx="8229600" cy="769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A409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1850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457200" y="647698"/>
            <a:ext cx="8229600" cy="769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A4099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1282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457200" y="647698"/>
            <a:ext cx="8229600" cy="769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A409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7735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A4099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0928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A4099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56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457200" y="647698"/>
            <a:ext cx="8229600" cy="769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A409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1760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A409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22124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3" descr="Background_Duo_266.jpg"/>
          <p:cNvPicPr preferRelativeResize="0"/>
          <p:nvPr/>
        </p:nvPicPr>
        <p:blipFill rotWithShape="1">
          <a:blip r:embed="rId2">
            <a:alphaModFix amt="60000"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457200" y="647698"/>
            <a:ext cx="8229600" cy="769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A409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791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E8978E37-4751-9B45-8C59-392C971B8F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8821" y="185613"/>
            <a:ext cx="6128498" cy="36920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Click </a:t>
            </a:r>
            <a:r>
              <a:rPr lang="fr-FR" dirty="0" err="1"/>
              <a:t>here</a:t>
            </a:r>
            <a:r>
              <a:rPr lang="fr-FR" dirty="0"/>
              <a:t> to </a:t>
            </a:r>
            <a:r>
              <a:rPr lang="fr-FR" dirty="0" err="1"/>
              <a:t>modify</a:t>
            </a:r>
            <a:endParaRPr lang="fr-FR" dirty="0"/>
          </a:p>
        </p:txBody>
      </p:sp>
      <p:sp>
        <p:nvSpPr>
          <p:cNvPr id="6" name="Segnaposto testo 9">
            <a:extLst>
              <a:ext uri="{FF2B5EF4-FFF2-40B4-BE49-F238E27FC236}">
                <a16:creationId xmlns:a16="http://schemas.microsoft.com/office/drawing/2014/main" id="{E72CE675-5FAF-DD49-885D-96419651232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3509" y="1044487"/>
            <a:ext cx="7771805" cy="3616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28625" indent="0">
              <a:buNone/>
              <a:defRPr/>
            </a:lvl2pPr>
            <a:lvl3pPr marL="864691" indent="0">
              <a:buNone/>
              <a:defRPr/>
            </a:lvl3pPr>
            <a:lvl4pPr marL="1239739" indent="0">
              <a:buNone/>
              <a:defRPr/>
            </a:lvl4pPr>
            <a:lvl5pPr marL="1622227" indent="0">
              <a:buNone/>
              <a:defRPr/>
            </a:lvl5pPr>
          </a:lstStyle>
          <a:p>
            <a:r>
              <a:rPr lang="fr-FR" b="1" kern="0" dirty="0"/>
              <a:t>Click </a:t>
            </a:r>
            <a:r>
              <a:rPr lang="fr-FR" b="1" kern="0" dirty="0" err="1"/>
              <a:t>here</a:t>
            </a:r>
            <a:r>
              <a:rPr lang="fr-FR" b="1" kern="0" dirty="0"/>
              <a:t> to </a:t>
            </a:r>
            <a:r>
              <a:rPr lang="fr-FR" b="1" kern="0" dirty="0" err="1"/>
              <a:t>modify</a:t>
            </a:r>
            <a:endParaRPr lang="fr-FR" b="1" kern="0" dirty="0"/>
          </a:p>
        </p:txBody>
      </p:sp>
    </p:spTree>
    <p:extLst>
      <p:ext uri="{BB962C8B-B14F-4D97-AF65-F5344CB8AC3E}">
        <p14:creationId xmlns:p14="http://schemas.microsoft.com/office/powerpoint/2010/main" val="877443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E8978E37-4751-9B45-8C59-392C971B8F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8821" y="185613"/>
            <a:ext cx="6128498" cy="36920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Click </a:t>
            </a:r>
            <a:r>
              <a:rPr lang="fr-FR" dirty="0" err="1"/>
              <a:t>here</a:t>
            </a:r>
            <a:r>
              <a:rPr lang="fr-FR" dirty="0"/>
              <a:t> to </a:t>
            </a:r>
            <a:r>
              <a:rPr lang="fr-FR" dirty="0" err="1"/>
              <a:t>modify</a:t>
            </a:r>
            <a:endParaRPr lang="fr-FR" dirty="0"/>
          </a:p>
        </p:txBody>
      </p:sp>
      <p:sp>
        <p:nvSpPr>
          <p:cNvPr id="6" name="Segnaposto testo 9">
            <a:extLst>
              <a:ext uri="{FF2B5EF4-FFF2-40B4-BE49-F238E27FC236}">
                <a16:creationId xmlns:a16="http://schemas.microsoft.com/office/drawing/2014/main" id="{E72CE675-5FAF-DD49-885D-96419651232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3509" y="1044487"/>
            <a:ext cx="7771805" cy="3616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28625" indent="0">
              <a:buNone/>
              <a:defRPr/>
            </a:lvl2pPr>
            <a:lvl3pPr marL="864691" indent="0">
              <a:buNone/>
              <a:defRPr/>
            </a:lvl3pPr>
            <a:lvl4pPr marL="1239739" indent="0">
              <a:buNone/>
              <a:defRPr/>
            </a:lvl4pPr>
            <a:lvl5pPr marL="1622227" indent="0">
              <a:buNone/>
              <a:defRPr/>
            </a:lvl5pPr>
          </a:lstStyle>
          <a:p>
            <a:r>
              <a:rPr lang="fr-FR" b="1" kern="0" dirty="0"/>
              <a:t>Click </a:t>
            </a:r>
            <a:r>
              <a:rPr lang="fr-FR" b="1" kern="0" dirty="0" err="1"/>
              <a:t>here</a:t>
            </a:r>
            <a:r>
              <a:rPr lang="fr-FR" b="1" kern="0" dirty="0"/>
              <a:t> to </a:t>
            </a:r>
            <a:r>
              <a:rPr lang="fr-FR" b="1" kern="0" dirty="0" err="1"/>
              <a:t>modify</a:t>
            </a:r>
            <a:endParaRPr lang="fr-FR" b="1" kern="0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2BCDD7C-E402-DF4B-AA36-06748205B62C}"/>
              </a:ext>
            </a:extLst>
          </p:cNvPr>
          <p:cNvSpPr>
            <a:spLocks noGrp="1" noChangeArrowheads="1"/>
          </p:cNvSpPr>
          <p:nvPr>
            <p:ph idx="1" hasCustomPrompt="1"/>
          </p:nvPr>
        </p:nvSpPr>
        <p:spPr bwMode="auto">
          <a:xfrm>
            <a:off x="421185" y="1655540"/>
            <a:ext cx="8300144" cy="4157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21469" indent="-321469">
              <a:buSzPct val="160000"/>
              <a:buFont typeface="Arial" panose="020B0604020202020204" pitchFamily="34" charset="0"/>
              <a:buChar char="•"/>
              <a:defRPr lang="fr-FR" dirty="0"/>
            </a:lvl1pPr>
            <a:lvl2pPr>
              <a:defRPr lang="fr-FR" sz="2250" dirty="0"/>
            </a:lvl2pPr>
            <a:lvl3pPr>
              <a:defRPr lang="fr-FR" dirty="0"/>
            </a:lvl3pPr>
            <a:lvl4pPr>
              <a:defRPr lang="fr-FR" sz="1688" dirty="0"/>
            </a:lvl4pPr>
            <a:lvl5pPr>
              <a:defRPr lang="fr-FR" sz="1688" dirty="0"/>
            </a:lvl5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modify</a:t>
            </a:r>
            <a:endParaRPr lang="fr-FR" dirty="0"/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3"/>
            <a:r>
              <a:rPr lang="it-IT" dirty="0" err="1"/>
              <a:t>Fourth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fr-FR" dirty="0"/>
          </a:p>
          <a:p>
            <a:pPr lvl="4"/>
            <a:r>
              <a:rPr lang="it-IT" dirty="0" err="1"/>
              <a:t>Fifth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950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21817" y="2748112"/>
            <a:ext cx="7773293" cy="1361777"/>
          </a:xfrm>
          <a:prstGeom prst="rect">
            <a:avLst/>
          </a:prstGeom>
        </p:spPr>
        <p:txBody>
          <a:bodyPr anchor="ctr"/>
          <a:lstStyle>
            <a:lvl1pPr algn="ctr">
              <a:defRPr sz="3750" b="1" cap="all"/>
            </a:lvl1pPr>
          </a:lstStyle>
          <a:p>
            <a:r>
              <a:rPr lang="fr-FR" dirty="0"/>
              <a:t>Click </a:t>
            </a:r>
            <a:r>
              <a:rPr lang="fr-FR" dirty="0" err="1"/>
              <a:t>here</a:t>
            </a:r>
            <a:r>
              <a:rPr lang="fr-FR" dirty="0"/>
              <a:t> to </a:t>
            </a:r>
            <a:r>
              <a:rPr lang="fr-FR" dirty="0" err="1"/>
              <a:t>modify</a:t>
            </a:r>
            <a:r>
              <a:rPr lang="fr-FR" dirty="0"/>
              <a:t>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5" name="Segnaposto testo 10">
            <a:extLst>
              <a:ext uri="{FF2B5EF4-FFF2-40B4-BE49-F238E27FC236}">
                <a16:creationId xmlns:a16="http://schemas.microsoft.com/office/drawing/2014/main" id="{22BFFA47-F287-0842-985B-4C6CA18EB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31145" y="194565"/>
            <a:ext cx="5826622" cy="369094"/>
          </a:xfrm>
        </p:spPr>
        <p:txBody>
          <a:bodyPr>
            <a:normAutofit/>
          </a:bodyPr>
          <a:lstStyle>
            <a:lvl1pPr marL="0" indent="0">
              <a:buNone/>
              <a:defRPr sz="1688" b="1"/>
            </a:lvl1pPr>
          </a:lstStyle>
          <a:p>
            <a:r>
              <a:rPr lang="fr-FR" kern="0" dirty="0"/>
              <a:t>Click </a:t>
            </a:r>
            <a:r>
              <a:rPr lang="fr-FR" kern="0" dirty="0" err="1"/>
              <a:t>here</a:t>
            </a:r>
            <a:r>
              <a:rPr lang="fr-FR" kern="0" dirty="0"/>
              <a:t> to </a:t>
            </a:r>
            <a:r>
              <a:rPr lang="fr-FR" kern="0" dirty="0" err="1"/>
              <a:t>modify</a:t>
            </a:r>
            <a:endParaRPr lang="fr-FR" kern="0" dirty="0"/>
          </a:p>
        </p:txBody>
      </p:sp>
    </p:spTree>
    <p:extLst>
      <p:ext uri="{BB962C8B-B14F-4D97-AF65-F5344CB8AC3E}">
        <p14:creationId xmlns:p14="http://schemas.microsoft.com/office/powerpoint/2010/main" val="20009582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348821" y="185613"/>
            <a:ext cx="6128498" cy="369208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Click </a:t>
            </a:r>
            <a:r>
              <a:rPr lang="fr-FR" dirty="0" err="1"/>
              <a:t>here</a:t>
            </a:r>
            <a:r>
              <a:rPr lang="fr-FR" dirty="0"/>
              <a:t> to </a:t>
            </a:r>
            <a:r>
              <a:rPr lang="fr-FR" dirty="0" err="1"/>
              <a:t>modify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21184" y="1764341"/>
            <a:ext cx="4077891" cy="4578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lang="fr-FR" dirty="0"/>
            </a:lvl1pPr>
            <a:lvl2pPr>
              <a:defRPr lang="fr-FR" dirty="0"/>
            </a:lvl2pPr>
            <a:lvl3pPr>
              <a:defRPr lang="fr-FR" dirty="0"/>
            </a:lvl3pPr>
            <a:lvl4pPr>
              <a:defRPr lang="fr-FR" dirty="0"/>
            </a:lvl4pPr>
            <a:lvl5pPr>
              <a:defRPr lang="fr-FR" dirty="0"/>
            </a:lvl5pPr>
          </a:lstStyle>
          <a:p>
            <a:pPr lvl="0">
              <a:buSzPct val="160000"/>
              <a:buFont typeface="Arial" panose="020B0604020202020204" pitchFamily="34" charset="0"/>
              <a:buChar char="•"/>
            </a:pPr>
            <a:r>
              <a:rPr lang="fr-FR" dirty="0"/>
              <a:t>Click </a:t>
            </a:r>
            <a:r>
              <a:rPr lang="fr-FR" dirty="0" err="1"/>
              <a:t>here</a:t>
            </a:r>
            <a:r>
              <a:rPr lang="fr-FR" dirty="0"/>
              <a:t> to </a:t>
            </a:r>
            <a:r>
              <a:rPr lang="fr-FR" dirty="0" err="1"/>
              <a:t>modify</a:t>
            </a:r>
            <a:endParaRPr lang="fr-FR" dirty="0"/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3"/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4"/>
            <a:r>
              <a:rPr lang="fr-FR" dirty="0" err="1"/>
              <a:t>Fifth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641950" y="1764341"/>
            <a:ext cx="4079378" cy="4578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lang="fr-FR" dirty="0"/>
            </a:lvl1pPr>
            <a:lvl2pPr>
              <a:defRPr lang="fr-FR" dirty="0"/>
            </a:lvl2pPr>
            <a:lvl3pPr>
              <a:defRPr lang="fr-FR" dirty="0"/>
            </a:lvl3pPr>
            <a:lvl4pPr>
              <a:defRPr lang="fr-FR" dirty="0"/>
            </a:lvl4pPr>
            <a:lvl5pPr>
              <a:defRPr lang="fr-FR" dirty="0"/>
            </a:lvl5pPr>
          </a:lstStyle>
          <a:p>
            <a:pPr lvl="0">
              <a:buSzPct val="160000"/>
              <a:buFont typeface="Arial" panose="020B0604020202020204" pitchFamily="34" charset="0"/>
              <a:buChar char="•"/>
            </a:pPr>
            <a:r>
              <a:rPr lang="fr-FR" dirty="0"/>
              <a:t>Click </a:t>
            </a:r>
            <a:r>
              <a:rPr lang="fr-FR" dirty="0" err="1"/>
              <a:t>here</a:t>
            </a:r>
            <a:r>
              <a:rPr lang="fr-FR" dirty="0"/>
              <a:t> to </a:t>
            </a:r>
            <a:r>
              <a:rPr lang="fr-FR" dirty="0" err="1"/>
              <a:t>modify</a:t>
            </a:r>
            <a:endParaRPr lang="fr-FR" dirty="0"/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3"/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4"/>
            <a:r>
              <a:rPr lang="fr-FR" dirty="0" err="1"/>
              <a:t>Fifth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sp>
        <p:nvSpPr>
          <p:cNvPr id="7" name="Segnaposto testo 9">
            <a:extLst>
              <a:ext uri="{FF2B5EF4-FFF2-40B4-BE49-F238E27FC236}">
                <a16:creationId xmlns:a16="http://schemas.microsoft.com/office/drawing/2014/main" id="{6A894C29-856F-8748-8C87-ACC8A10793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3509" y="1044487"/>
            <a:ext cx="7771805" cy="3616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28625" indent="0">
              <a:buNone/>
              <a:defRPr/>
            </a:lvl2pPr>
            <a:lvl3pPr marL="864691" indent="0">
              <a:buNone/>
              <a:defRPr/>
            </a:lvl3pPr>
            <a:lvl4pPr marL="1239739" indent="0">
              <a:buNone/>
              <a:defRPr/>
            </a:lvl4pPr>
            <a:lvl5pPr marL="1622227" indent="0">
              <a:buNone/>
              <a:defRPr/>
            </a:lvl5pPr>
          </a:lstStyle>
          <a:p>
            <a:r>
              <a:rPr lang="fr-FR" b="1" kern="0" dirty="0"/>
              <a:t>Click </a:t>
            </a:r>
            <a:r>
              <a:rPr lang="fr-FR" b="1" kern="0" dirty="0" err="1"/>
              <a:t>here</a:t>
            </a:r>
            <a:r>
              <a:rPr lang="fr-FR" b="1" kern="0" dirty="0"/>
              <a:t> to </a:t>
            </a:r>
            <a:r>
              <a:rPr lang="fr-FR" b="1" kern="0" dirty="0" err="1"/>
              <a:t>modify</a:t>
            </a:r>
            <a:endParaRPr lang="fr-FR" b="1" kern="0" dirty="0"/>
          </a:p>
        </p:txBody>
      </p:sp>
    </p:spTree>
    <p:extLst>
      <p:ext uri="{BB962C8B-B14F-4D97-AF65-F5344CB8AC3E}">
        <p14:creationId xmlns:p14="http://schemas.microsoft.com/office/powerpoint/2010/main" val="2017484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legend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testo 9">
            <a:extLst>
              <a:ext uri="{FF2B5EF4-FFF2-40B4-BE49-F238E27FC236}">
                <a16:creationId xmlns:a16="http://schemas.microsoft.com/office/drawing/2014/main" id="{3BACF069-9351-6C4A-9ACE-D612AF4C22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3509" y="1044487"/>
            <a:ext cx="7771805" cy="3616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28625" indent="0">
              <a:buNone/>
              <a:defRPr/>
            </a:lvl2pPr>
            <a:lvl3pPr marL="864691" indent="0">
              <a:buNone/>
              <a:defRPr/>
            </a:lvl3pPr>
            <a:lvl4pPr marL="1239739" indent="0">
              <a:buNone/>
              <a:defRPr/>
            </a:lvl4pPr>
            <a:lvl5pPr marL="1622227" indent="0">
              <a:buNone/>
              <a:defRPr/>
            </a:lvl5pPr>
          </a:lstStyle>
          <a:p>
            <a:r>
              <a:rPr lang="fr-FR" b="1" kern="0" dirty="0"/>
              <a:t>Click </a:t>
            </a:r>
            <a:r>
              <a:rPr lang="fr-FR" b="1" kern="0" dirty="0" err="1"/>
              <a:t>here</a:t>
            </a:r>
            <a:r>
              <a:rPr lang="fr-FR" b="1" kern="0" dirty="0"/>
              <a:t> to </a:t>
            </a:r>
            <a:r>
              <a:rPr lang="fr-FR" b="1" kern="0" dirty="0" err="1"/>
              <a:t>modify</a:t>
            </a:r>
            <a:endParaRPr lang="fr-FR" b="1" kern="0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56903" y="1687474"/>
            <a:ext cx="3009305" cy="808063"/>
          </a:xfrm>
          <a:prstGeom prst="rect">
            <a:avLst/>
          </a:prstGeom>
        </p:spPr>
        <p:txBody>
          <a:bodyPr anchor="ctr"/>
          <a:lstStyle>
            <a:lvl1pPr algn="l">
              <a:defRPr sz="1875" b="1"/>
            </a:lvl1pPr>
          </a:lstStyle>
          <a:p>
            <a:r>
              <a:rPr lang="fr-FR" dirty="0"/>
              <a:t>Click </a:t>
            </a:r>
            <a:r>
              <a:rPr lang="fr-FR" dirty="0" err="1"/>
              <a:t>here</a:t>
            </a:r>
            <a:r>
              <a:rPr lang="fr-FR" dirty="0"/>
              <a:t> to </a:t>
            </a:r>
            <a:r>
              <a:rPr lang="fr-FR" dirty="0" err="1"/>
              <a:t>modify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850599" y="1679179"/>
            <a:ext cx="4836500" cy="4550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lang="fr-FR" dirty="0"/>
            </a:lvl1pPr>
            <a:lvl2pPr>
              <a:defRPr lang="fr-FR" dirty="0"/>
            </a:lvl2pPr>
            <a:lvl3pPr>
              <a:defRPr lang="fr-FR" dirty="0"/>
            </a:lvl3pPr>
            <a:lvl4pPr>
              <a:defRPr lang="fr-FR" dirty="0"/>
            </a:lvl4pPr>
            <a:lvl5pPr>
              <a:defRPr lang="fr-FR" dirty="0"/>
            </a:lvl5pPr>
          </a:lstStyle>
          <a:p>
            <a:pPr lvl="0">
              <a:buSzPct val="160000"/>
              <a:buFont typeface="Arial" panose="020B0604020202020204" pitchFamily="34" charset="0"/>
              <a:buChar char="•"/>
            </a:pPr>
            <a:r>
              <a:rPr lang="fr-FR" dirty="0"/>
              <a:t>Click </a:t>
            </a:r>
            <a:r>
              <a:rPr lang="fr-FR" dirty="0" err="1"/>
              <a:t>here</a:t>
            </a:r>
            <a:r>
              <a:rPr lang="fr-FR" dirty="0"/>
              <a:t> to </a:t>
            </a:r>
            <a:r>
              <a:rPr lang="fr-FR" dirty="0" err="1"/>
              <a:t>modify</a:t>
            </a:r>
            <a:endParaRPr lang="fr-FR" dirty="0"/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3"/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4"/>
            <a:r>
              <a:rPr lang="fr-FR" dirty="0" err="1"/>
              <a:t>Fifth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456903" y="2731906"/>
            <a:ext cx="3009305" cy="34981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13" baseline="0">
                <a:solidFill>
                  <a:schemeClr val="accent6"/>
                </a:solidFill>
              </a:defRPr>
            </a:lvl1pPr>
            <a:lvl2pPr marL="428625" indent="0">
              <a:buNone/>
              <a:defRPr sz="1125"/>
            </a:lvl2pPr>
            <a:lvl3pPr marL="857250" indent="0">
              <a:buNone/>
              <a:defRPr sz="938"/>
            </a:lvl3pPr>
            <a:lvl4pPr marL="1285875" indent="0">
              <a:buNone/>
              <a:defRPr sz="844"/>
            </a:lvl4pPr>
            <a:lvl5pPr marL="1714500" indent="0">
              <a:buNone/>
              <a:defRPr sz="844"/>
            </a:lvl5pPr>
            <a:lvl6pPr marL="2143125" indent="0">
              <a:buNone/>
              <a:defRPr sz="844"/>
            </a:lvl6pPr>
            <a:lvl7pPr marL="2571750" indent="0">
              <a:buNone/>
              <a:defRPr sz="844"/>
            </a:lvl7pPr>
            <a:lvl8pPr marL="3000375" indent="0">
              <a:buNone/>
              <a:defRPr sz="844"/>
            </a:lvl8pPr>
            <a:lvl9pPr marL="3429000" indent="0">
              <a:buNone/>
              <a:defRPr sz="844"/>
            </a:lvl9pPr>
          </a:lstStyle>
          <a:p>
            <a:pPr lvl="0"/>
            <a:r>
              <a:rPr lang="fr-FR" dirty="0"/>
              <a:t>Click </a:t>
            </a:r>
            <a:r>
              <a:rPr lang="fr-FR" dirty="0" err="1"/>
              <a:t>here</a:t>
            </a:r>
            <a:r>
              <a:rPr lang="fr-FR" dirty="0"/>
              <a:t> to </a:t>
            </a:r>
            <a:r>
              <a:rPr lang="fr-FR" dirty="0" err="1"/>
              <a:t>modify</a:t>
            </a:r>
            <a:endParaRPr lang="fr-FR" dirty="0"/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A7C70C1B-0C7A-4F45-9F30-BC3DB1760AC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31145" y="194565"/>
            <a:ext cx="5826622" cy="369094"/>
          </a:xfrm>
        </p:spPr>
        <p:txBody>
          <a:bodyPr>
            <a:normAutofit/>
          </a:bodyPr>
          <a:lstStyle>
            <a:lvl1pPr marL="0" indent="0">
              <a:buNone/>
              <a:defRPr sz="1688" b="1"/>
            </a:lvl1pPr>
          </a:lstStyle>
          <a:p>
            <a:r>
              <a:rPr lang="fr-FR" kern="0" dirty="0"/>
              <a:t>Click </a:t>
            </a:r>
            <a:r>
              <a:rPr lang="fr-FR" kern="0" dirty="0" err="1"/>
              <a:t>here</a:t>
            </a:r>
            <a:r>
              <a:rPr lang="fr-FR" kern="0" dirty="0"/>
              <a:t> to </a:t>
            </a:r>
            <a:r>
              <a:rPr lang="fr-FR" kern="0" dirty="0" err="1"/>
              <a:t>modify</a:t>
            </a:r>
            <a:endParaRPr lang="fr-FR" kern="0" dirty="0"/>
          </a:p>
        </p:txBody>
      </p:sp>
    </p:spTree>
    <p:extLst>
      <p:ext uri="{BB962C8B-B14F-4D97-AF65-F5344CB8AC3E}">
        <p14:creationId xmlns:p14="http://schemas.microsoft.com/office/powerpoint/2010/main" val="2504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legend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/>
          <p:cNvSpPr>
            <a:spLocks noGrp="1"/>
          </p:cNvSpPr>
          <p:nvPr>
            <p:ph type="pic" idx="1" hasCustomPrompt="1"/>
          </p:nvPr>
        </p:nvSpPr>
        <p:spPr>
          <a:xfrm>
            <a:off x="1791891" y="1833954"/>
            <a:ext cx="5487293" cy="37867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1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 marL="428625" indent="0">
              <a:buNone/>
              <a:defRPr sz="2625"/>
            </a:lvl2pPr>
            <a:lvl3pPr marL="857250" indent="0">
              <a:buNone/>
              <a:defRPr sz="2250"/>
            </a:lvl3pPr>
            <a:lvl4pPr marL="1285875" indent="0">
              <a:buNone/>
              <a:defRPr sz="1875"/>
            </a:lvl4pPr>
            <a:lvl5pPr marL="1714500" indent="0">
              <a:buNone/>
              <a:defRPr sz="1875"/>
            </a:lvl5pPr>
            <a:lvl6pPr marL="2143125" indent="0">
              <a:buNone/>
              <a:defRPr sz="1875"/>
            </a:lvl6pPr>
            <a:lvl7pPr marL="2571750" indent="0">
              <a:buNone/>
              <a:defRPr sz="1875"/>
            </a:lvl7pPr>
            <a:lvl8pPr marL="3000375" indent="0">
              <a:buNone/>
              <a:defRPr sz="1875"/>
            </a:lvl8pPr>
            <a:lvl9pPr marL="3429000" indent="0">
              <a:buNone/>
              <a:defRPr sz="1875"/>
            </a:lvl9pPr>
          </a:lstStyle>
          <a:p>
            <a:pPr lvl="0"/>
            <a:r>
              <a:rPr lang="fr-FR" noProof="0" dirty="0"/>
              <a:t>Image area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791891" y="5813512"/>
            <a:ext cx="5487293" cy="3037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13"/>
            </a:lvl1pPr>
            <a:lvl2pPr marL="428625" indent="0">
              <a:buNone/>
              <a:defRPr sz="1125"/>
            </a:lvl2pPr>
            <a:lvl3pPr marL="857250" indent="0">
              <a:buNone/>
              <a:defRPr sz="938"/>
            </a:lvl3pPr>
            <a:lvl4pPr marL="1285875" indent="0">
              <a:buNone/>
              <a:defRPr sz="844"/>
            </a:lvl4pPr>
            <a:lvl5pPr marL="1714500" indent="0">
              <a:buNone/>
              <a:defRPr sz="844"/>
            </a:lvl5pPr>
            <a:lvl6pPr marL="2143125" indent="0">
              <a:buNone/>
              <a:defRPr sz="844"/>
            </a:lvl6pPr>
            <a:lvl7pPr marL="2571750" indent="0">
              <a:buNone/>
              <a:defRPr sz="844"/>
            </a:lvl7pPr>
            <a:lvl8pPr marL="3000375" indent="0">
              <a:buNone/>
              <a:defRPr sz="844"/>
            </a:lvl8pPr>
            <a:lvl9pPr marL="3429000" indent="0">
              <a:buNone/>
              <a:defRPr sz="844"/>
            </a:lvl9pPr>
          </a:lstStyle>
          <a:p>
            <a:pPr lvl="0"/>
            <a:r>
              <a:rPr lang="fr-FR" dirty="0"/>
              <a:t>Click </a:t>
            </a:r>
            <a:r>
              <a:rPr lang="fr-FR" dirty="0" err="1"/>
              <a:t>here</a:t>
            </a:r>
            <a:r>
              <a:rPr lang="fr-FR" dirty="0"/>
              <a:t> to </a:t>
            </a:r>
            <a:r>
              <a:rPr lang="fr-FR" dirty="0" err="1"/>
              <a:t>modify</a:t>
            </a:r>
            <a:endParaRPr lang="fr-FR" dirty="0"/>
          </a:p>
        </p:txBody>
      </p:sp>
      <p:sp>
        <p:nvSpPr>
          <p:cNvPr id="6" name="Segnaposto testo 10">
            <a:extLst>
              <a:ext uri="{FF2B5EF4-FFF2-40B4-BE49-F238E27FC236}">
                <a16:creationId xmlns:a16="http://schemas.microsoft.com/office/drawing/2014/main" id="{412FABD1-27ED-4349-ACB1-BF6D03CD2E8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31145" y="194565"/>
            <a:ext cx="5826622" cy="369094"/>
          </a:xfrm>
        </p:spPr>
        <p:txBody>
          <a:bodyPr>
            <a:normAutofit/>
          </a:bodyPr>
          <a:lstStyle>
            <a:lvl1pPr marL="0" indent="0">
              <a:buNone/>
              <a:defRPr sz="1688" b="1"/>
            </a:lvl1pPr>
          </a:lstStyle>
          <a:p>
            <a:r>
              <a:rPr lang="fr-FR" kern="0" dirty="0"/>
              <a:t>Click </a:t>
            </a:r>
            <a:r>
              <a:rPr lang="fr-FR" kern="0" dirty="0" err="1"/>
              <a:t>here</a:t>
            </a:r>
            <a:r>
              <a:rPr lang="fr-FR" kern="0" dirty="0"/>
              <a:t> to </a:t>
            </a:r>
            <a:r>
              <a:rPr lang="fr-FR" kern="0" dirty="0" err="1"/>
              <a:t>modify</a:t>
            </a:r>
            <a:endParaRPr lang="fr-FR" kern="0" dirty="0"/>
          </a:p>
        </p:txBody>
      </p:sp>
      <p:sp>
        <p:nvSpPr>
          <p:cNvPr id="7" name="Segnaposto testo 9">
            <a:extLst>
              <a:ext uri="{FF2B5EF4-FFF2-40B4-BE49-F238E27FC236}">
                <a16:creationId xmlns:a16="http://schemas.microsoft.com/office/drawing/2014/main" id="{E8FCA37D-B49A-534B-AF97-405937D56A1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3509" y="1044487"/>
            <a:ext cx="7771805" cy="3616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28625" indent="0">
              <a:buNone/>
              <a:defRPr/>
            </a:lvl2pPr>
            <a:lvl3pPr marL="864691" indent="0">
              <a:buNone/>
              <a:defRPr/>
            </a:lvl3pPr>
            <a:lvl4pPr marL="1239739" indent="0">
              <a:buNone/>
              <a:defRPr/>
            </a:lvl4pPr>
            <a:lvl5pPr marL="1622227" indent="0">
              <a:buNone/>
              <a:defRPr/>
            </a:lvl5pPr>
          </a:lstStyle>
          <a:p>
            <a:r>
              <a:rPr lang="fr-FR" b="1" kern="0" dirty="0"/>
              <a:t>Click </a:t>
            </a:r>
            <a:r>
              <a:rPr lang="fr-FR" b="1" kern="0" dirty="0" err="1"/>
              <a:t>here</a:t>
            </a:r>
            <a:r>
              <a:rPr lang="fr-FR" b="1" kern="0" dirty="0"/>
              <a:t> to </a:t>
            </a:r>
            <a:r>
              <a:rPr lang="fr-FR" b="1" kern="0" dirty="0" err="1"/>
              <a:t>modify</a:t>
            </a:r>
            <a:endParaRPr lang="fr-FR" b="1" kern="0" dirty="0"/>
          </a:p>
        </p:txBody>
      </p:sp>
    </p:spTree>
    <p:extLst>
      <p:ext uri="{BB962C8B-B14F-4D97-AF65-F5344CB8AC3E}">
        <p14:creationId xmlns:p14="http://schemas.microsoft.com/office/powerpoint/2010/main" val="330112736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Graphi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C872162-FF63-0F49-A5D4-5231D795CE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348821" y="185613"/>
            <a:ext cx="6128498" cy="369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2000" tIns="36000" rIns="7200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Click </a:t>
            </a:r>
            <a:r>
              <a:rPr lang="fr-FR" dirty="0" err="1"/>
              <a:t>here</a:t>
            </a:r>
            <a:r>
              <a:rPr lang="fr-FR" dirty="0"/>
              <a:t> to </a:t>
            </a:r>
            <a:r>
              <a:rPr lang="fr-FR" dirty="0" err="1"/>
              <a:t>modify</a:t>
            </a:r>
            <a:endParaRPr lang="fr-FR" dirty="0"/>
          </a:p>
        </p:txBody>
      </p:sp>
      <p:sp>
        <p:nvSpPr>
          <p:cNvPr id="8" name="Segnaposto testo 9">
            <a:extLst>
              <a:ext uri="{FF2B5EF4-FFF2-40B4-BE49-F238E27FC236}">
                <a16:creationId xmlns:a16="http://schemas.microsoft.com/office/drawing/2014/main" id="{697F6891-7DC5-D041-BEC2-066F0117781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3509" y="1044487"/>
            <a:ext cx="7771805" cy="3616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28625" indent="0">
              <a:buNone/>
              <a:defRPr/>
            </a:lvl2pPr>
            <a:lvl3pPr marL="864691" indent="0">
              <a:buNone/>
              <a:defRPr/>
            </a:lvl3pPr>
            <a:lvl4pPr marL="1239739" indent="0">
              <a:buNone/>
              <a:defRPr/>
            </a:lvl4pPr>
            <a:lvl5pPr marL="1622227" indent="0">
              <a:buNone/>
              <a:defRPr/>
            </a:lvl5pPr>
          </a:lstStyle>
          <a:p>
            <a:r>
              <a:rPr lang="fr-FR" b="1" kern="0" dirty="0"/>
              <a:t>Click </a:t>
            </a:r>
            <a:r>
              <a:rPr lang="fr-FR" b="1" kern="0" dirty="0" err="1"/>
              <a:t>here</a:t>
            </a:r>
            <a:r>
              <a:rPr lang="fr-FR" b="1" kern="0" dirty="0"/>
              <a:t> to </a:t>
            </a:r>
            <a:r>
              <a:rPr lang="fr-FR" b="1" kern="0" dirty="0" err="1"/>
              <a:t>modify</a:t>
            </a:r>
            <a:endParaRPr lang="fr-FR" b="1" kern="0" dirty="0"/>
          </a:p>
        </p:txBody>
      </p:sp>
      <p:sp>
        <p:nvSpPr>
          <p:cNvPr id="3" name="Segnaposto SmartArt 2">
            <a:extLst>
              <a:ext uri="{FF2B5EF4-FFF2-40B4-BE49-F238E27FC236}">
                <a16:creationId xmlns:a16="http://schemas.microsoft.com/office/drawing/2014/main" id="{C49569AA-ADA3-3345-8F2E-A23B4E93E9C0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1478607" y="1534583"/>
            <a:ext cx="6186786" cy="4870158"/>
          </a:xfrm>
        </p:spPr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1624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Graphic + tex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C872162-FF63-0F49-A5D4-5231D795CE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348821" y="185613"/>
            <a:ext cx="6128498" cy="369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2000" tIns="36000" rIns="7200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Click </a:t>
            </a:r>
            <a:r>
              <a:rPr lang="fr-FR" dirty="0" err="1"/>
              <a:t>here</a:t>
            </a:r>
            <a:r>
              <a:rPr lang="fr-FR" dirty="0"/>
              <a:t> to </a:t>
            </a:r>
            <a:r>
              <a:rPr lang="fr-FR" dirty="0" err="1"/>
              <a:t>modify</a:t>
            </a:r>
            <a:endParaRPr lang="fr-FR" dirty="0"/>
          </a:p>
        </p:txBody>
      </p:sp>
      <p:sp>
        <p:nvSpPr>
          <p:cNvPr id="3" name="Segnaposto SmartArt 2">
            <a:extLst>
              <a:ext uri="{FF2B5EF4-FFF2-40B4-BE49-F238E27FC236}">
                <a16:creationId xmlns:a16="http://schemas.microsoft.com/office/drawing/2014/main" id="{C49569AA-ADA3-3345-8F2E-A23B4E93E9C0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2686050" y="1044488"/>
            <a:ext cx="5820411" cy="5108622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29851297-DE68-5A4A-9BB2-AE1C22CC010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3325" y="1044488"/>
            <a:ext cx="2016621" cy="5108067"/>
          </a:xfrm>
        </p:spPr>
        <p:txBody>
          <a:bodyPr/>
          <a:lstStyle>
            <a:lvl1pPr marL="0" indent="0">
              <a:buNone/>
              <a:defRPr sz="1688"/>
            </a:lvl1pPr>
          </a:lstStyle>
          <a:p>
            <a:pPr lvl="0"/>
            <a:r>
              <a:rPr lang="fr-FR" dirty="0"/>
              <a:t>Click </a:t>
            </a:r>
            <a:r>
              <a:rPr lang="fr-FR" dirty="0" err="1"/>
              <a:t>here</a:t>
            </a:r>
            <a:r>
              <a:rPr lang="fr-FR" dirty="0"/>
              <a:t> to </a:t>
            </a:r>
            <a:r>
              <a:rPr lang="fr-FR" dirty="0" err="1"/>
              <a:t>modify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46092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image" Target="../media/image3.jpeg"/><Relationship Id="rId5" Type="http://schemas.openxmlformats.org/officeDocument/2006/relationships/slideLayout" Target="../slideLayouts/slideLayout15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1185" y="1744404"/>
            <a:ext cx="8300144" cy="4157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>
              <a:buSzPct val="160000"/>
              <a:buFont typeface="Arial" panose="020B0604020202020204" pitchFamily="34" charset="0"/>
              <a:buChar char="•"/>
            </a:pPr>
            <a:r>
              <a:rPr lang="fr-FR" dirty="0"/>
              <a:t>Click to </a:t>
            </a:r>
            <a:r>
              <a:rPr lang="fr-FR" dirty="0" err="1"/>
              <a:t>modify</a:t>
            </a:r>
            <a:endParaRPr lang="fr-FR" dirty="0"/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3"/>
            <a:r>
              <a:rPr lang="it-IT" dirty="0" err="1"/>
              <a:t>Fourth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fr-FR" dirty="0"/>
          </a:p>
          <a:p>
            <a:pPr lvl="4"/>
            <a:r>
              <a:rPr lang="it-IT" dirty="0" err="1"/>
              <a:t>Fifth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fr-FR" dirty="0"/>
          </a:p>
        </p:txBody>
      </p:sp>
      <p:sp>
        <p:nvSpPr>
          <p:cNvPr id="42" name="Rectangle 35">
            <a:extLst>
              <a:ext uri="{FF2B5EF4-FFF2-40B4-BE49-F238E27FC236}">
                <a16:creationId xmlns:a16="http://schemas.microsoft.com/office/drawing/2014/main" id="{2198BFC1-D804-BA4E-9FCD-64AA4149081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37841" y="6492370"/>
            <a:ext cx="2699742" cy="168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6875" bIns="0"/>
          <a:lstStyle/>
          <a:p>
            <a:pPr algn="l"/>
            <a:endParaRPr lang="fr-FR" sz="750" dirty="0">
              <a:solidFill>
                <a:srgbClr val="75757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1">
            <a:extLst>
              <a:ext uri="{FF2B5EF4-FFF2-40B4-BE49-F238E27FC236}">
                <a16:creationId xmlns:a16="http://schemas.microsoft.com/office/drawing/2014/main" id="{86EF4568-FC21-B842-9741-0C0E1327912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84414" y="6492370"/>
            <a:ext cx="1160172" cy="16817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tIns="16875" rIns="0" bIns="0"/>
          <a:lstStyle/>
          <a:p>
            <a:pPr algn="ctr"/>
            <a:r>
              <a:rPr lang="fr-FR" sz="750" dirty="0">
                <a:solidFill>
                  <a:srgbClr val="7575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© 2020</a:t>
            </a:r>
          </a:p>
        </p:txBody>
      </p:sp>
      <p:grpSp>
        <p:nvGrpSpPr>
          <p:cNvPr id="2" name="Gruppo 1"/>
          <p:cNvGrpSpPr/>
          <p:nvPr userDrawn="1"/>
        </p:nvGrpSpPr>
        <p:grpSpPr>
          <a:xfrm>
            <a:off x="0" y="0"/>
            <a:ext cx="9144000" cy="791308"/>
            <a:chOff x="0" y="0"/>
            <a:chExt cx="9753600" cy="844062"/>
          </a:xfrm>
        </p:grpSpPr>
        <p:pic>
          <p:nvPicPr>
            <p:cNvPr id="8" name="Picture 6" descr="Background_Duo_266.jpg">
              <a:extLst>
                <a:ext uri="{FF2B5EF4-FFF2-40B4-BE49-F238E27FC236}">
                  <a16:creationId xmlns:a16="http://schemas.microsoft.com/office/drawing/2014/main" id="{FDD04AF7-AA2F-4B4D-86DE-93912D5F510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email">
              <a:alphaModFix amt="6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0800000">
              <a:off x="0" y="0"/>
              <a:ext cx="9753600" cy="844062"/>
            </a:xfrm>
            <a:prstGeom prst="rect">
              <a:avLst/>
            </a:prstGeom>
          </p:spPr>
        </p:pic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7220A051-1B33-214A-B7AD-21FEE7DF4CE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449263" y="197987"/>
              <a:ext cx="1345019" cy="393822"/>
            </a:xfrm>
            <a:prstGeom prst="rect">
              <a:avLst/>
            </a:prstGeom>
          </p:spPr>
        </p:pic>
      </p:grpSp>
      <p:sp>
        <p:nvSpPr>
          <p:cNvPr id="10" name="Rectangle 44">
            <a:extLst>
              <a:ext uri="{FF2B5EF4-FFF2-40B4-BE49-F238E27FC236}">
                <a16:creationId xmlns:a16="http://schemas.microsoft.com/office/drawing/2014/main" id="{CE9A1F9F-BC39-FB4C-AFB9-6C7C0EDBA96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291214" y="6210079"/>
            <a:ext cx="670039" cy="568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noAutofit/>
          </a:bodyPr>
          <a:lstStyle/>
          <a:p>
            <a:pPr marL="0" marR="0" indent="0" algn="ctr" defTabSz="8572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315460-FAD2-4C43-86EE-BEFF27070F5C}" type="slidenum">
              <a:rPr lang="fr-FR" sz="2625" b="0" i="0" smtClean="0">
                <a:solidFill>
                  <a:srgbClr val="7030A0"/>
                </a:solidFill>
                <a:latin typeface="Arial" panose="020B0604020202020204" pitchFamily="34" charset="0"/>
              </a:rPr>
              <a:pPr marL="0" marR="0" indent="0" algn="ctr" defTabSz="8572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fr-FR" sz="2625" b="0" i="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953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1688" b="1">
          <a:solidFill>
            <a:srgbClr val="2E1353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r" rtl="0" fontAlgn="base">
        <a:spcBef>
          <a:spcPct val="0"/>
        </a:spcBef>
        <a:spcAft>
          <a:spcPct val="0"/>
        </a:spcAft>
        <a:defRPr sz="2625">
          <a:solidFill>
            <a:srgbClr val="B5010C"/>
          </a:solidFill>
          <a:latin typeface="Trebuchet MS" pitchFamily="34" charset="0"/>
        </a:defRPr>
      </a:lvl2pPr>
      <a:lvl3pPr algn="r" rtl="0" fontAlgn="base">
        <a:spcBef>
          <a:spcPct val="0"/>
        </a:spcBef>
        <a:spcAft>
          <a:spcPct val="0"/>
        </a:spcAft>
        <a:defRPr sz="2625">
          <a:solidFill>
            <a:srgbClr val="B5010C"/>
          </a:solidFill>
          <a:latin typeface="Trebuchet MS" pitchFamily="34" charset="0"/>
        </a:defRPr>
      </a:lvl3pPr>
      <a:lvl4pPr algn="r" rtl="0" fontAlgn="base">
        <a:spcBef>
          <a:spcPct val="0"/>
        </a:spcBef>
        <a:spcAft>
          <a:spcPct val="0"/>
        </a:spcAft>
        <a:defRPr sz="2625">
          <a:solidFill>
            <a:srgbClr val="B5010C"/>
          </a:solidFill>
          <a:latin typeface="Trebuchet MS" pitchFamily="34" charset="0"/>
        </a:defRPr>
      </a:lvl4pPr>
      <a:lvl5pPr algn="r" rtl="0" fontAlgn="base">
        <a:spcBef>
          <a:spcPct val="0"/>
        </a:spcBef>
        <a:spcAft>
          <a:spcPct val="0"/>
        </a:spcAft>
        <a:defRPr sz="2625">
          <a:solidFill>
            <a:srgbClr val="B5010C"/>
          </a:solidFill>
          <a:latin typeface="Trebuchet MS" pitchFamily="34" charset="0"/>
        </a:defRPr>
      </a:lvl5pPr>
      <a:lvl6pPr marL="428625" algn="r" rtl="0" fontAlgn="base">
        <a:spcBef>
          <a:spcPct val="0"/>
        </a:spcBef>
        <a:spcAft>
          <a:spcPct val="0"/>
        </a:spcAft>
        <a:defRPr sz="2625">
          <a:solidFill>
            <a:srgbClr val="B5010C"/>
          </a:solidFill>
          <a:latin typeface="Trebuchet MS" pitchFamily="34" charset="0"/>
        </a:defRPr>
      </a:lvl6pPr>
      <a:lvl7pPr marL="857250" algn="r" rtl="0" fontAlgn="base">
        <a:spcBef>
          <a:spcPct val="0"/>
        </a:spcBef>
        <a:spcAft>
          <a:spcPct val="0"/>
        </a:spcAft>
        <a:defRPr sz="2625">
          <a:solidFill>
            <a:srgbClr val="B5010C"/>
          </a:solidFill>
          <a:latin typeface="Trebuchet MS" pitchFamily="34" charset="0"/>
        </a:defRPr>
      </a:lvl7pPr>
      <a:lvl8pPr marL="1285875" algn="r" rtl="0" fontAlgn="base">
        <a:spcBef>
          <a:spcPct val="0"/>
        </a:spcBef>
        <a:spcAft>
          <a:spcPct val="0"/>
        </a:spcAft>
        <a:defRPr sz="2625">
          <a:solidFill>
            <a:srgbClr val="B5010C"/>
          </a:solidFill>
          <a:latin typeface="Trebuchet MS" pitchFamily="34" charset="0"/>
        </a:defRPr>
      </a:lvl8pPr>
      <a:lvl9pPr marL="1714500" algn="r" rtl="0" fontAlgn="base">
        <a:spcBef>
          <a:spcPct val="0"/>
        </a:spcBef>
        <a:spcAft>
          <a:spcPct val="0"/>
        </a:spcAft>
        <a:defRPr sz="2625">
          <a:solidFill>
            <a:srgbClr val="B5010C"/>
          </a:solidFill>
          <a:latin typeface="Trebuchet MS" pitchFamily="34" charset="0"/>
        </a:defRPr>
      </a:lvl9pPr>
    </p:titleStyle>
    <p:bodyStyle>
      <a:lvl1pPr marL="321469" indent="-321469" algn="l" defTabSz="675000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Courier New" panose="02070309020205020404" pitchFamily="49" charset="0"/>
        <a:buChar char="o"/>
        <a:defRPr lang="fr-FR" sz="2250" dirty="0">
          <a:solidFill>
            <a:srgbClr val="2E1353"/>
          </a:solidFill>
          <a:latin typeface="+mn-lt"/>
          <a:ea typeface="+mn-ea"/>
          <a:cs typeface="+mn-cs"/>
        </a:defRPr>
      </a:lvl1pPr>
      <a:lvl2pPr marL="696516" indent="-267891" algn="l" defTabSz="675000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Courier New" panose="02070309020205020404" pitchFamily="49" charset="0"/>
        <a:buChar char="o"/>
        <a:defRPr lang="fr-FR" sz="2250" dirty="0">
          <a:solidFill>
            <a:srgbClr val="010101"/>
          </a:solidFill>
          <a:latin typeface="+mn-lt"/>
        </a:defRPr>
      </a:lvl2pPr>
      <a:lvl3pPr marL="1071563" indent="-206872" algn="l" defTabSz="675000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Courier New" panose="02070309020205020404" pitchFamily="49" charset="0"/>
        <a:buChar char="o"/>
        <a:defRPr lang="fr-FR" sz="1875" dirty="0">
          <a:solidFill>
            <a:srgbClr val="757575"/>
          </a:solidFill>
          <a:latin typeface="+mn-lt"/>
        </a:defRPr>
      </a:lvl3pPr>
      <a:lvl4pPr marL="1454051" indent="-214313" algn="l" defTabSz="675000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Courier New" panose="02070309020205020404" pitchFamily="49" charset="0"/>
        <a:buChar char="o"/>
        <a:defRPr lang="fr-FR" sz="1688" dirty="0">
          <a:solidFill>
            <a:srgbClr val="ABABAB"/>
          </a:solidFill>
          <a:latin typeface="+mn-lt"/>
        </a:defRPr>
      </a:lvl4pPr>
      <a:lvl5pPr marL="1836539" indent="-214313" algn="l" defTabSz="675000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Courier New" panose="02070309020205020404" pitchFamily="49" charset="0"/>
        <a:buChar char="o"/>
        <a:defRPr lang="fr-FR" sz="1688" baseline="0" dirty="0">
          <a:solidFill>
            <a:srgbClr val="636466"/>
          </a:solidFill>
          <a:latin typeface="+mn-lt"/>
        </a:defRPr>
      </a:lvl5pPr>
      <a:lvl6pPr marL="2265164" indent="-214313" algn="l" rtl="0" fontAlgn="base">
        <a:spcBef>
          <a:spcPct val="20000"/>
        </a:spcBef>
        <a:spcAft>
          <a:spcPct val="0"/>
        </a:spcAft>
        <a:buSzPct val="80000"/>
        <a:buFont typeface="Wingdings 2" pitchFamily="18" charset="2"/>
        <a:buChar char="¢"/>
        <a:defRPr>
          <a:solidFill>
            <a:srgbClr val="636466"/>
          </a:solidFill>
          <a:latin typeface="+mn-lt"/>
        </a:defRPr>
      </a:lvl6pPr>
      <a:lvl7pPr marL="2693789" indent="-214313" algn="l" rtl="0" fontAlgn="base">
        <a:spcBef>
          <a:spcPct val="20000"/>
        </a:spcBef>
        <a:spcAft>
          <a:spcPct val="0"/>
        </a:spcAft>
        <a:buSzPct val="80000"/>
        <a:buFont typeface="Wingdings 2" pitchFamily="18" charset="2"/>
        <a:buChar char="¢"/>
        <a:defRPr>
          <a:solidFill>
            <a:srgbClr val="636466"/>
          </a:solidFill>
          <a:latin typeface="+mn-lt"/>
        </a:defRPr>
      </a:lvl7pPr>
      <a:lvl8pPr marL="3122414" indent="-214313" algn="l" rtl="0" fontAlgn="base">
        <a:spcBef>
          <a:spcPct val="20000"/>
        </a:spcBef>
        <a:spcAft>
          <a:spcPct val="0"/>
        </a:spcAft>
        <a:buSzPct val="80000"/>
        <a:buFont typeface="Wingdings 2" pitchFamily="18" charset="2"/>
        <a:buChar char="¢"/>
        <a:defRPr>
          <a:solidFill>
            <a:srgbClr val="636466"/>
          </a:solidFill>
          <a:latin typeface="+mn-lt"/>
        </a:defRPr>
      </a:lvl8pPr>
      <a:lvl9pPr marL="3551039" indent="-214313" algn="l" rtl="0" fontAlgn="base">
        <a:spcBef>
          <a:spcPct val="20000"/>
        </a:spcBef>
        <a:spcAft>
          <a:spcPct val="0"/>
        </a:spcAft>
        <a:buSzPct val="80000"/>
        <a:buFont typeface="Wingdings 2" pitchFamily="18" charset="2"/>
        <a:buChar char="¢"/>
        <a:defRPr>
          <a:solidFill>
            <a:srgbClr val="636466"/>
          </a:solidFill>
          <a:latin typeface="+mn-lt"/>
        </a:defRPr>
      </a:lvl9pPr>
    </p:bodyStyle>
    <p:otherStyle>
      <a:defPPr>
        <a:defRPr lang="fr-FR"/>
      </a:defPPr>
      <a:lvl1pPr marL="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1pPr>
      <a:lvl2pPr marL="42862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3pPr>
      <a:lvl4pPr marL="128587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5pPr>
      <a:lvl6pPr marL="214312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6pPr>
      <a:lvl7pPr marL="257175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7pPr>
      <a:lvl8pPr marL="300037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8pPr>
      <a:lvl9pPr marL="342900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Background_Duo_266.jpg"/>
          <p:cNvPicPr preferRelativeResize="0"/>
          <p:nvPr/>
        </p:nvPicPr>
        <p:blipFill rotWithShape="1">
          <a:blip r:embed="rId11">
            <a:alphaModFix amt="60000"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457200" y="647698"/>
            <a:ext cx="8229600" cy="769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5A4099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5A40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57200" y="211716"/>
            <a:ext cx="1598417" cy="4359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272294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>
            <a:spLocks noGrp="1"/>
          </p:cNvSpPr>
          <p:nvPr>
            <p:ph type="title"/>
          </p:nvPr>
        </p:nvSpPr>
        <p:spPr>
          <a:xfrm>
            <a:off x="2211300" y="114299"/>
            <a:ext cx="6856500" cy="1058555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Realizing Interoperability </a:t>
            </a:r>
            <a:endParaRPr sz="3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is about teamwork</a:t>
            </a:r>
            <a:endParaRPr sz="3600" dirty="0"/>
          </a:p>
        </p:txBody>
      </p:sp>
      <p:grpSp>
        <p:nvGrpSpPr>
          <p:cNvPr id="139" name="Google Shape;139;p17"/>
          <p:cNvGrpSpPr/>
          <p:nvPr/>
        </p:nvGrpSpPr>
        <p:grpSpPr>
          <a:xfrm>
            <a:off x="2553115" y="1828662"/>
            <a:ext cx="4186184" cy="4186184"/>
            <a:chOff x="2820225" y="891450"/>
            <a:chExt cx="3175200" cy="3175200"/>
          </a:xfrm>
        </p:grpSpPr>
        <p:sp>
          <p:nvSpPr>
            <p:cNvPr id="140" name="Google Shape;140;p17"/>
            <p:cNvSpPr/>
            <p:nvPr/>
          </p:nvSpPr>
          <p:spPr>
            <a:xfrm rot="10800000">
              <a:off x="2820225" y="891450"/>
              <a:ext cx="3175200" cy="3175200"/>
            </a:xfrm>
            <a:prstGeom prst="blockArc">
              <a:avLst>
                <a:gd name="adj1" fmla="val 5399801"/>
                <a:gd name="adj2" fmla="val 3012680"/>
                <a:gd name="adj3" fmla="val 6939"/>
              </a:avLst>
            </a:prstGeom>
            <a:solidFill>
              <a:srgbClr val="83E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7"/>
            <p:cNvSpPr/>
            <p:nvPr/>
          </p:nvSpPr>
          <p:spPr>
            <a:xfrm rot="10800000">
              <a:off x="3175023" y="1179900"/>
              <a:ext cx="450600" cy="450600"/>
            </a:xfrm>
            <a:prstGeom prst="rtTriangle">
              <a:avLst/>
            </a:prstGeom>
            <a:solidFill>
              <a:srgbClr val="83E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2" name="Google Shape;142;p17"/>
          <p:cNvGrpSpPr/>
          <p:nvPr/>
        </p:nvGrpSpPr>
        <p:grpSpPr>
          <a:xfrm>
            <a:off x="2553115" y="1828662"/>
            <a:ext cx="4186184" cy="4186184"/>
            <a:chOff x="2820225" y="891450"/>
            <a:chExt cx="3175200" cy="3175200"/>
          </a:xfrm>
        </p:grpSpPr>
        <p:sp>
          <p:nvSpPr>
            <p:cNvPr id="143" name="Google Shape;143;p17"/>
            <p:cNvSpPr/>
            <p:nvPr/>
          </p:nvSpPr>
          <p:spPr>
            <a:xfrm rot="10800000">
              <a:off x="2820225" y="891450"/>
              <a:ext cx="3175200" cy="3175200"/>
            </a:xfrm>
            <a:prstGeom prst="blockArc">
              <a:avLst>
                <a:gd name="adj1" fmla="val 5399801"/>
                <a:gd name="adj2" fmla="val 3012680"/>
                <a:gd name="adj3" fmla="val 6939"/>
              </a:avLst>
            </a:prstGeom>
            <a:solidFill>
              <a:srgbClr val="D68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7"/>
            <p:cNvSpPr/>
            <p:nvPr/>
          </p:nvSpPr>
          <p:spPr>
            <a:xfrm rot="10800000">
              <a:off x="3175023" y="1179900"/>
              <a:ext cx="450600" cy="450600"/>
            </a:xfrm>
            <a:prstGeom prst="rtTriangle">
              <a:avLst/>
            </a:prstGeom>
            <a:solidFill>
              <a:srgbClr val="D68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5" name="Google Shape;145;p17"/>
          <p:cNvGrpSpPr/>
          <p:nvPr/>
        </p:nvGrpSpPr>
        <p:grpSpPr>
          <a:xfrm>
            <a:off x="3680753" y="1599611"/>
            <a:ext cx="2057204" cy="1278842"/>
            <a:chOff x="3798075" y="775532"/>
            <a:chExt cx="1332300" cy="914700"/>
          </a:xfrm>
        </p:grpSpPr>
        <p:sp>
          <p:nvSpPr>
            <p:cNvPr id="146" name="Google Shape;146;p17"/>
            <p:cNvSpPr/>
            <p:nvPr/>
          </p:nvSpPr>
          <p:spPr>
            <a:xfrm>
              <a:off x="3798075" y="1060532"/>
              <a:ext cx="1332300" cy="629700"/>
            </a:xfrm>
            <a:prstGeom prst="rect">
              <a:avLst/>
            </a:prstGeom>
            <a:solidFill>
              <a:srgbClr val="701C7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Establish base standards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3798075" y="775532"/>
              <a:ext cx="1332300" cy="285000"/>
            </a:xfrm>
            <a:prstGeom prst="round1Rect">
              <a:avLst>
                <a:gd name="adj" fmla="val 50000"/>
              </a:avLst>
            </a:prstGeom>
            <a:solidFill>
              <a:srgbClr val="5515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Standards</a:t>
              </a:r>
              <a:endParaRPr kumimoji="0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8" name="Google Shape;148;p17"/>
          <p:cNvGrpSpPr/>
          <p:nvPr/>
        </p:nvGrpSpPr>
        <p:grpSpPr>
          <a:xfrm>
            <a:off x="174186" y="2878074"/>
            <a:ext cx="2556550" cy="1278842"/>
            <a:chOff x="2389575" y="2071477"/>
            <a:chExt cx="1332300" cy="914700"/>
          </a:xfrm>
        </p:grpSpPr>
        <p:sp>
          <p:nvSpPr>
            <p:cNvPr id="149" name="Google Shape;149;p17"/>
            <p:cNvSpPr/>
            <p:nvPr/>
          </p:nvSpPr>
          <p:spPr>
            <a:xfrm>
              <a:off x="2389575" y="2356477"/>
              <a:ext cx="1332300" cy="629700"/>
            </a:xfrm>
            <a:prstGeom prst="rect">
              <a:avLst/>
            </a:prstGeom>
            <a:solidFill>
              <a:srgbClr val="701C7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Pre Production Testing of Pilots and operational deployments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2389575" y="2071477"/>
              <a:ext cx="1332300" cy="285000"/>
            </a:xfrm>
            <a:prstGeom prst="round1Rect">
              <a:avLst>
                <a:gd name="adj" fmla="val 50000"/>
              </a:avLst>
            </a:prstGeom>
            <a:solidFill>
              <a:srgbClr val="5515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Pre Production Tests</a:t>
              </a:r>
              <a:endParaRPr kumimoji="0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51" name="Google Shape;151;p17"/>
          <p:cNvGrpSpPr/>
          <p:nvPr/>
        </p:nvGrpSpPr>
        <p:grpSpPr>
          <a:xfrm>
            <a:off x="6082789" y="5299544"/>
            <a:ext cx="2625031" cy="1278493"/>
            <a:chOff x="4731075" y="3367427"/>
            <a:chExt cx="1332300" cy="914450"/>
          </a:xfrm>
        </p:grpSpPr>
        <p:sp>
          <p:nvSpPr>
            <p:cNvPr id="152" name="Google Shape;152;p17"/>
            <p:cNvSpPr/>
            <p:nvPr/>
          </p:nvSpPr>
          <p:spPr>
            <a:xfrm>
              <a:off x="4731075" y="3652177"/>
              <a:ext cx="1332300" cy="629700"/>
            </a:xfrm>
            <a:prstGeom prst="rect">
              <a:avLst/>
            </a:prstGeom>
            <a:solidFill>
              <a:srgbClr val="701C7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Test implementations of each Profile along with test tools 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4731075" y="3367427"/>
              <a:ext cx="1332300" cy="285000"/>
            </a:xfrm>
            <a:prstGeom prst="round1Rect">
              <a:avLst>
                <a:gd name="adj" fmla="val 50000"/>
              </a:avLst>
            </a:prstGeom>
            <a:solidFill>
              <a:srgbClr val="5515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Connectathon Validation</a:t>
              </a:r>
              <a:endParaRPr kumimoji="0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54" name="Google Shape;154;p17"/>
          <p:cNvGrpSpPr/>
          <p:nvPr/>
        </p:nvGrpSpPr>
        <p:grpSpPr>
          <a:xfrm>
            <a:off x="789997" y="5299195"/>
            <a:ext cx="2471150" cy="1278842"/>
            <a:chOff x="2734175" y="3367177"/>
            <a:chExt cx="1332300" cy="914700"/>
          </a:xfrm>
        </p:grpSpPr>
        <p:sp>
          <p:nvSpPr>
            <p:cNvPr id="155" name="Google Shape;155;p17"/>
            <p:cNvSpPr/>
            <p:nvPr/>
          </p:nvSpPr>
          <p:spPr>
            <a:xfrm>
              <a:off x="2734175" y="3652177"/>
              <a:ext cx="1332300" cy="629700"/>
            </a:xfrm>
            <a:prstGeom prst="rect">
              <a:avLst/>
            </a:prstGeom>
            <a:solidFill>
              <a:srgbClr val="701C7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Combine Profiles to address business use case for a specific deployment project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2734175" y="3367177"/>
              <a:ext cx="1332300" cy="285000"/>
            </a:xfrm>
            <a:prstGeom prst="round1Rect">
              <a:avLst>
                <a:gd name="adj" fmla="val 50000"/>
              </a:avLst>
            </a:prstGeom>
            <a:solidFill>
              <a:srgbClr val="5515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Projectathon</a:t>
              </a: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 Validation</a:t>
              </a:r>
              <a:endParaRPr kumimoji="0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57" name="Google Shape;157;p17"/>
          <p:cNvGrpSpPr/>
          <p:nvPr/>
        </p:nvGrpSpPr>
        <p:grpSpPr>
          <a:xfrm>
            <a:off x="6588820" y="2878072"/>
            <a:ext cx="2391623" cy="1385372"/>
            <a:chOff x="5206575" y="2071477"/>
            <a:chExt cx="1332306" cy="990896"/>
          </a:xfrm>
        </p:grpSpPr>
        <p:sp>
          <p:nvSpPr>
            <p:cNvPr id="158" name="Google Shape;158;p17"/>
            <p:cNvSpPr/>
            <p:nvPr/>
          </p:nvSpPr>
          <p:spPr>
            <a:xfrm>
              <a:off x="5206581" y="2356473"/>
              <a:ext cx="1332300" cy="705900"/>
            </a:xfrm>
            <a:prstGeom prst="rect">
              <a:avLst/>
            </a:prstGeom>
            <a:solidFill>
              <a:srgbClr val="701C7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Identify Business Use Cases and derive key Profiles as global building blocks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7"/>
            <p:cNvSpPr/>
            <p:nvPr/>
          </p:nvSpPr>
          <p:spPr>
            <a:xfrm>
              <a:off x="5206575" y="2071477"/>
              <a:ext cx="1332300" cy="285000"/>
            </a:xfrm>
            <a:prstGeom prst="round1Rect">
              <a:avLst>
                <a:gd name="adj" fmla="val 50000"/>
              </a:avLst>
            </a:prstGeom>
            <a:solidFill>
              <a:srgbClr val="5515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Use Cases</a:t>
              </a:r>
              <a:endParaRPr kumimoji="0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_SLIDES1">
  <a:themeElements>
    <a:clrScheme name="Personalizzati 7">
      <a:dk1>
        <a:srgbClr val="011892"/>
      </a:dk1>
      <a:lt1>
        <a:srgbClr val="FFFFFF"/>
      </a:lt1>
      <a:dk2>
        <a:srgbClr val="FF9300"/>
      </a:dk2>
      <a:lt2>
        <a:srgbClr val="FFFFFF"/>
      </a:lt2>
      <a:accent1>
        <a:srgbClr val="7F7F7F"/>
      </a:accent1>
      <a:accent2>
        <a:srgbClr val="BFBFBF"/>
      </a:accent2>
      <a:accent3>
        <a:srgbClr val="FFFFFF"/>
      </a:accent3>
      <a:accent4>
        <a:srgbClr val="011892"/>
      </a:accent4>
      <a:accent5>
        <a:srgbClr val="F17000"/>
      </a:accent5>
      <a:accent6>
        <a:srgbClr val="000000"/>
      </a:accent6>
      <a:hlink>
        <a:srgbClr val="0096FF"/>
      </a:hlink>
      <a:folHlink>
        <a:srgbClr val="0432FF"/>
      </a:folHlink>
    </a:clrScheme>
    <a:fontScheme name="Diapo_simple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vert="horz" wrap="square" lIns="72000" tIns="36000" rIns="72000" bIns="36000" numCol="1" anchor="ctr" anchorCtr="0" compatLnSpc="1">
        <a:prstTxWarp prst="textNoShape">
          <a:avLst/>
        </a:prstTxWarp>
      </a:bodyPr>
      <a:lstStyle>
        <a:defPPr algn="l">
          <a:defRPr b="1" kern="0" dirty="0"/>
        </a:defPPr>
      </a:lstStyle>
    </a:txDef>
  </a:objectDefaults>
  <a:extraClrSchemeLst>
    <a:extraClrScheme>
      <a:clrScheme name="Diapo_simp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_simp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_simp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_simp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_simp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_simp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po_simp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po_simp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po_simp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po_simp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po_simp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po_simp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23537</TotalTime>
  <Words>60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Arial Narrow</vt:lpstr>
      <vt:lpstr>Calibri</vt:lpstr>
      <vt:lpstr>Courier New</vt:lpstr>
      <vt:lpstr>Roboto</vt:lpstr>
      <vt:lpstr>Trebuchet MS</vt:lpstr>
      <vt:lpstr>Wingdings 2</vt:lpstr>
      <vt:lpstr>C_SLIDES1</vt:lpstr>
      <vt:lpstr>1_Office Theme</vt:lpstr>
      <vt:lpstr>Realizing Interoperability  is about teamwork</vt:lpstr>
    </vt:vector>
  </TitlesOfParts>
  <Manager/>
  <Company>Dedalus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IHE Conformity Assessment</dc:title>
  <dc:subject/>
  <dc:creator>Lapo Bertini</dc:creator>
  <cp:keywords/>
  <dc:description/>
  <cp:lastModifiedBy>John Moehrke</cp:lastModifiedBy>
  <cp:revision>432</cp:revision>
  <cp:lastPrinted>2013-02-21T14:05:33Z</cp:lastPrinted>
  <dcterms:created xsi:type="dcterms:W3CDTF">2011-05-17T16:43:13Z</dcterms:created>
  <dcterms:modified xsi:type="dcterms:W3CDTF">2020-11-13T23:48:36Z</dcterms:modified>
  <cp:category/>
</cp:coreProperties>
</file>