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118" autoAdjust="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A176-FCA2-4464-91C2-6F17FF3F4B9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C9353-BF8B-4CEF-9C5A-E9ABB4A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D1F4-8046-4555-A7DA-FBFCE95452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139-62E4-4E4B-8B75-F8E378B28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3449" y="284310"/>
            <a:ext cx="10043031" cy="60857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322364" y="1560435"/>
            <a:ext cx="1634388" cy="152207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83499" y="865205"/>
            <a:ext cx="2613678" cy="495053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1600" y="2400505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Manager</a:t>
            </a:r>
          </a:p>
        </p:txBody>
      </p:sp>
      <p:pic>
        <p:nvPicPr>
          <p:cNvPr id="6" name="Graphic 123">
            <a:extLst>
              <a:ext uri="{FF2B5EF4-FFF2-40B4-BE49-F238E27FC236}">
                <a16:creationId xmlns:a16="http://schemas.microsoft.com/office/drawing/2014/main" id="{DF2F6CD5-4B61-7F40-BD0F-446D1E701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027" y="1668004"/>
            <a:ext cx="832327" cy="6968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7724" y="339702"/>
            <a:ext cx="613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Patient Master Identity Registry</a:t>
            </a:r>
          </a:p>
        </p:txBody>
      </p:sp>
      <p:pic>
        <p:nvPicPr>
          <p:cNvPr id="8" name="Graphic 81">
            <a:extLst>
              <a:ext uri="{FF2B5EF4-FFF2-40B4-BE49-F238E27FC236}">
                <a16:creationId xmlns:a16="http://schemas.microsoft.com/office/drawing/2014/main" id="{06513BD8-A7F8-444D-A15D-E163ABC84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896" y="2073274"/>
            <a:ext cx="725780" cy="573872"/>
          </a:xfrm>
          <a:prstGeom prst="rect">
            <a:avLst/>
          </a:prstGeom>
        </p:spPr>
      </p:pic>
      <p:pic>
        <p:nvPicPr>
          <p:cNvPr id="10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7896" y="3106767"/>
            <a:ext cx="686269" cy="686269"/>
          </a:xfrm>
          <a:prstGeom prst="rect">
            <a:avLst/>
          </a:prstGeom>
        </p:spPr>
      </p:pic>
      <p:pic>
        <p:nvPicPr>
          <p:cNvPr id="11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7896" y="4151273"/>
            <a:ext cx="639422" cy="9165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33382" y="1117882"/>
            <a:ext cx="259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 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Consumer Systems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51204" y="918314"/>
            <a:ext cx="2613678" cy="4950537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6268" y="3114798"/>
            <a:ext cx="568307" cy="763664"/>
          </a:xfrm>
          <a:prstGeom prst="rect">
            <a:avLst/>
          </a:prstGeom>
        </p:spPr>
      </p:pic>
      <p:pic>
        <p:nvPicPr>
          <p:cNvPr id="22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42013" y="1979439"/>
            <a:ext cx="476818" cy="715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40085" y="1076967"/>
            <a:ext cx="183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>
                <a:solidFill>
                  <a:schemeClr val="bg1"/>
                </a:solidFill>
              </a:rPr>
              <a:t>Services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24797" y="3684442"/>
            <a:ext cx="3181205" cy="2131300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10467" y="5044054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Registration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5424" y="4331919"/>
            <a:ext cx="628267" cy="55521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988835" y="1963666"/>
            <a:ext cx="15346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Organization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1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85591" y="4293469"/>
            <a:ext cx="590409" cy="57667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3913763" y="2622107"/>
            <a:ext cx="1421846" cy="111416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6104964" y="3090057"/>
            <a:ext cx="34595" cy="108493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17" idx="3"/>
          </p:cNvCxnSpPr>
          <p:nvPr/>
        </p:nvCxnSpPr>
        <p:spPr>
          <a:xfrm flipH="1">
            <a:off x="6956752" y="1896904"/>
            <a:ext cx="1383333" cy="42456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C06FA2-7994-408F-898B-2FB01DB5838C}"/>
              </a:ext>
            </a:extLst>
          </p:cNvPr>
          <p:cNvSpPr/>
          <p:nvPr/>
        </p:nvSpPr>
        <p:spPr>
          <a:xfrm>
            <a:off x="7276892" y="1646121"/>
            <a:ext cx="503482" cy="4679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7A31-9BFF-4E50-A1AE-4B873FBEB044}"/>
              </a:ext>
            </a:extLst>
          </p:cNvPr>
          <p:cNvSpPr/>
          <p:nvPr/>
        </p:nvSpPr>
        <p:spPr>
          <a:xfrm>
            <a:off x="6168617" y="3239429"/>
            <a:ext cx="503482" cy="4679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CEF9C8-F1DE-442E-A899-D8E6DD8ACA0A}"/>
              </a:ext>
            </a:extLst>
          </p:cNvPr>
          <p:cNvSpPr/>
          <p:nvPr/>
        </p:nvSpPr>
        <p:spPr>
          <a:xfrm>
            <a:off x="4746281" y="2994004"/>
            <a:ext cx="503482" cy="4679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09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9376975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137468" y="1180748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56627" y="1165092"/>
            <a:ext cx="1738308" cy="45322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167" y="2086863"/>
            <a:ext cx="1040607" cy="8470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26344" y="1287173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9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5643" y="2116551"/>
            <a:ext cx="817318" cy="817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82897" y="6259610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More Than One Patient Found</a:t>
            </a:r>
          </a:p>
        </p:txBody>
      </p:sp>
      <p:sp>
        <p:nvSpPr>
          <p:cNvPr id="37" name="Oval 36"/>
          <p:cNvSpPr/>
          <p:nvPr/>
        </p:nvSpPr>
        <p:spPr>
          <a:xfrm>
            <a:off x="9780760" y="4315440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748703" y="4425835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50" name="Oval 49"/>
          <p:cNvSpPr/>
          <p:nvPr/>
        </p:nvSpPr>
        <p:spPr>
          <a:xfrm>
            <a:off x="9777201" y="3036378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45277" y="3179668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785" y="12401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Registration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Desk</a:t>
            </a:r>
          </a:p>
        </p:txBody>
      </p:sp>
      <p:sp>
        <p:nvSpPr>
          <p:cNvPr id="79" name="Oval 78"/>
          <p:cNvSpPr/>
          <p:nvPr/>
        </p:nvSpPr>
        <p:spPr>
          <a:xfrm>
            <a:off x="817536" y="4304237"/>
            <a:ext cx="930190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56654" y="4450411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2" name="Oval 81"/>
          <p:cNvSpPr/>
          <p:nvPr/>
        </p:nvSpPr>
        <p:spPr>
          <a:xfrm>
            <a:off x="860314" y="3225817"/>
            <a:ext cx="890644" cy="928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8484" y="3409212"/>
            <a:ext cx="9943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Demographics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Consumer</a:t>
            </a:r>
          </a:p>
        </p:txBody>
      </p:sp>
      <p:pic>
        <p:nvPicPr>
          <p:cNvPr id="5" name="Graphic 133">
            <a:extLst>
              <a:ext uri="{FF2B5EF4-FFF2-40B4-BE49-F238E27FC236}">
                <a16:creationId xmlns:a16="http://schemas.microsoft.com/office/drawing/2014/main" id="{FA16B81E-C2E7-8040-ADBC-EA5998933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52" y="1921018"/>
            <a:ext cx="821787" cy="117789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04642" y="1302806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Master Registry</a:t>
            </a:r>
          </a:p>
        </p:txBody>
      </p:sp>
      <p:sp>
        <p:nvSpPr>
          <p:cNvPr id="97" name="Oval 96"/>
          <p:cNvSpPr/>
          <p:nvPr/>
        </p:nvSpPr>
        <p:spPr>
          <a:xfrm>
            <a:off x="5202902" y="3476081"/>
            <a:ext cx="1626816" cy="1624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19158" y="3952918"/>
            <a:ext cx="99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Identity</a:t>
            </a:r>
            <a:endParaRPr lang="en-US" sz="1100" i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90572" y="3668173"/>
            <a:ext cx="3446279" cy="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77323" y="317552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Query given known identifying characteristics (demographics, identifiers, MRN, etc.)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778487" y="3639686"/>
            <a:ext cx="282933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12135" y="327840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Register as an Interested Party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68409" y="296499"/>
            <a:ext cx="232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Scenario 2</a:t>
            </a:r>
          </a:p>
          <a:p>
            <a:pPr algn="ctr"/>
            <a:r>
              <a:rPr lang="en-US" sz="1200" dirty="0"/>
              <a:t>No Patient Found, New Patient Needs to be Added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65535" y="277391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Scenario 1</a:t>
            </a:r>
          </a:p>
          <a:p>
            <a:pPr algn="ctr"/>
            <a:r>
              <a:rPr lang="en-US" sz="1200" dirty="0"/>
              <a:t>Patient Info Needs to be Updated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1725554" y="4364816"/>
            <a:ext cx="3460935" cy="188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23031" y="3903639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Create New Patient with </a:t>
            </a:r>
          </a:p>
          <a:p>
            <a:pPr algn="ctr"/>
            <a:r>
              <a:rPr lang="en-US" sz="1100" i="1" dirty="0"/>
              <a:t>these Demographics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888578" y="4325493"/>
            <a:ext cx="2831890" cy="13247"/>
          </a:xfrm>
          <a:prstGeom prst="straightConnector1">
            <a:avLst/>
          </a:prstGeom>
          <a:ln w="762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21978" y="3978257"/>
            <a:ext cx="2925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Update Patient Demographics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19093" y="309219"/>
            <a:ext cx="232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Scenario 3</a:t>
            </a:r>
          </a:p>
          <a:p>
            <a:pPr algn="ctr"/>
            <a:r>
              <a:rPr lang="en-US" sz="1200" dirty="0"/>
              <a:t>More than one Patient Found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94789" y="4630914"/>
            <a:ext cx="840127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Determine which to keep and </a:t>
            </a:r>
          </a:p>
          <a:p>
            <a:pPr algn="ctr"/>
            <a:r>
              <a:rPr lang="en-US" sz="1100" i="1" dirty="0"/>
              <a:t>Which to Replace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3513711" y="4999280"/>
            <a:ext cx="1694950" cy="12607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79078" y="4527484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826069" y="5004047"/>
            <a:ext cx="2907714" cy="5876"/>
          </a:xfrm>
          <a:prstGeom prst="straightConnector1">
            <a:avLst/>
          </a:prstGeom>
          <a:ln w="762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682247" y="4476188"/>
            <a:ext cx="292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Depreciate Patient B </a:t>
            </a:r>
          </a:p>
          <a:p>
            <a:pPr algn="ctr"/>
            <a:r>
              <a:rPr lang="en-US" sz="1100" i="1" dirty="0"/>
              <a:t>preferring Patient A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202921" y="4553082"/>
            <a:ext cx="906104" cy="9387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Fix-up Data Referencing B to now Referencing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33832" y="6066768"/>
            <a:ext cx="316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Figure 5.4.2</a:t>
            </a:r>
          </a:p>
          <a:p>
            <a:pPr algn="ctr"/>
            <a:r>
              <a:rPr lang="en-US" sz="1200" dirty="0"/>
              <a:t>Patient Master Identity Registry Flow</a:t>
            </a:r>
          </a:p>
        </p:txBody>
      </p:sp>
    </p:spTree>
    <p:extLst>
      <p:ext uri="{BB962C8B-B14F-4D97-AF65-F5344CB8AC3E}">
        <p14:creationId xmlns:p14="http://schemas.microsoft.com/office/powerpoint/2010/main" val="38651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141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HIMSS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Bazer, Adam</dc:creator>
  <cp:lastModifiedBy>John Moehrke</cp:lastModifiedBy>
  <cp:revision>21</cp:revision>
  <dcterms:created xsi:type="dcterms:W3CDTF">2020-10-26T19:13:51Z</dcterms:created>
  <dcterms:modified xsi:type="dcterms:W3CDTF">2020-11-04T20:20:11Z</dcterms:modified>
</cp:coreProperties>
</file>