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D1D4-43B2-4CED-B05A-915139AD3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408E6-086E-462F-8D19-441DC85D6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000D0-962F-4B34-A721-3A2FAB6B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F727-12DC-4056-BD80-EC4024BAD53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8FC7D-41DC-4B9C-8359-BBE3EA18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71AED-D0FF-4605-8019-C469DC13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B254-8270-47F6-9028-18BEB663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1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5D26-63BE-479D-86A8-0D1854E8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597DF-014A-4067-BE3E-52FDCBCF1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36F3F-62C0-4111-A2BD-1854FB569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F727-12DC-4056-BD80-EC4024BAD53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A5607-0D72-4B5F-923E-E1A925B4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9FA51-E9E0-4F5C-97C9-C2B82CFB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B254-8270-47F6-9028-18BEB663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9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55796-03F5-4457-B976-6A8CA340E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B92B3-2A02-4EFD-96F6-9700B15BE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B3229-5442-4B97-92A3-0DD95025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F727-12DC-4056-BD80-EC4024BAD53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C9EF5-014B-4C63-B00E-4FEA535E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7265A-85B0-4F3E-9B1F-AB5DF382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B254-8270-47F6-9028-18BEB663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1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975B-C922-486A-93BA-C3F7412F7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35A40-C031-4616-A285-0C5F4D4D8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E03BD-4958-4758-BECE-8BA3222E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F727-12DC-4056-BD80-EC4024BAD53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6F175-F023-47C6-BDD4-99806C9B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7B0D1-7BBC-45FE-855D-7C25B724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B254-8270-47F6-9028-18BEB663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1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EF33-D910-49CC-B21C-DA1D4BCD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8F280-DF7A-4B09-8742-BAF6A0280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10D25-BC1D-4FF0-A452-5ED7D812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F727-12DC-4056-BD80-EC4024BAD53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C62F9-29F5-47DA-9ECB-5478E2EC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280AA-774C-4505-9F75-A9CBC27D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B254-8270-47F6-9028-18BEB663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1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1508-E9D8-4BD7-B83C-75126B56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B7A00-0736-42A6-97E2-0A7F7BD30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E3CE3-59FB-420C-9464-96CE5E897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3CF77-5A2A-4191-A830-E66A14F8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F727-12DC-4056-BD80-EC4024BAD53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85DB7-EE7C-408F-9B70-071B224D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85BF8-8356-45A4-9063-520FBC20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B254-8270-47F6-9028-18BEB663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8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1B81-04BA-45F2-919F-52973C78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8C767-B1CA-4BC0-8FAA-DFB0DD847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0EE4C-0939-41B2-823E-BC6148EFF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0700E-180A-4A57-9E96-8F14C5394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1655E-6F13-470C-948B-7609DA392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08539-5D25-4D05-969F-F52D5488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F727-12DC-4056-BD80-EC4024BAD53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81F22-8BC0-4AD1-B536-A2A290EA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A149D-7298-4BC6-9C01-EA3203C0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B254-8270-47F6-9028-18BEB663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9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92A49-3ECF-43D2-AE6A-B7624056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AB74D3-21F6-4AD6-80A6-3274E2C5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F727-12DC-4056-BD80-EC4024BAD53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D7634-33AE-4A02-A8E0-C2C02CDC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13F89-926A-4830-BE1D-FF548103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B254-8270-47F6-9028-18BEB663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7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E21E8-917A-458A-AFFB-7D99CB16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F727-12DC-4056-BD80-EC4024BAD53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587A0-0257-4A87-BD04-B0E0194D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B7008-4278-4574-A443-6776B703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B254-8270-47F6-9028-18BEB663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7BB0-1E2D-42B0-B31C-AC138D63D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8AEE4-D615-4A83-91B4-369456077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2E003-FF34-4E3E-8558-127A3C3B6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96566-4B09-409C-8161-A809C03C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F727-12DC-4056-BD80-EC4024BAD53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D0D9D-EA1B-4F10-BEB5-83DDB366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15208-589E-4C9E-9C8B-B45947FE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B254-8270-47F6-9028-18BEB663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8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8798-50F3-4252-88C0-90369C6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55D09-BAB4-429D-B08F-F022B0185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38C81-8EF9-4090-938F-ED338CCD6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17E43-1004-4E9A-BB6F-8BAFD3A5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F727-12DC-4056-BD80-EC4024BAD53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9410F-77FD-4D41-A74D-EC09083E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8D0FC-8D47-4030-8B61-32B83AF3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B254-8270-47F6-9028-18BEB663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3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2B29A-C1DC-4D8D-901C-5F55FD02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82DAD-0904-4913-82D6-BD569F50B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04085-8606-4EC3-8D4F-542F20C05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4F727-12DC-4056-BD80-EC4024BAD53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EA480-8107-444A-B5FE-2DD97EAE4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92FFB-7768-41FA-8262-296B93F3B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4B254-8270-47F6-9028-18BEB663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3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697F5AA-781C-4C67-BBD9-CDEE60489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2"/>
            <a:ext cx="10363026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572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2020-06-18T21:42:16Z</dcterms:created>
  <dcterms:modified xsi:type="dcterms:W3CDTF">2020-06-18T21:43:06Z</dcterms:modified>
</cp:coreProperties>
</file>