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E857-9430-4342-B7D0-39E141E74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31391-1E28-4423-8E42-37470F3B1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C1480-D262-43AF-AD0B-5F246193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038-B78D-4D05-822C-707E1A8B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9896-E6A6-4B9C-A885-A5DFFBC8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B1A-D094-4919-9BED-A665CEB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7CFCB-C346-4AFE-8640-1DDB5D647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C3C3-9DE4-4856-90C4-A7C7351E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80EB-19F6-43C3-A25D-EB20ECB2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22F3-9C3F-4506-AECC-41A0B0ED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DD81F-4B0A-477E-9815-E084C679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CE07-8DC2-4293-90A6-EE72C4CA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AAE6-4A96-4EFE-9064-23E9ED67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D712-1144-4494-A623-82794263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FF60-463A-4039-8151-30BF71A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C163-96AA-48E6-B4A8-9C04FA6A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FDCA-9455-43F8-85F6-06851A44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F9AB-4EFB-4814-BB2D-143C1243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6A7C-3AF7-46B8-9966-5EEE0769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13A7-C5BE-480B-85AE-D62038AF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E3C0-A549-47B6-8906-D9ACE53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A593-8D24-426C-BF76-477C81C7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5791-E847-4C96-9820-5C3B2DBA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AA2E-FC95-44DC-A780-403CE5B5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B6150-919B-432A-A502-F1724517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D135-08E1-4F71-882A-BCCB27E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F02E-03D6-4755-9118-F9DA3153D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8127-798E-4892-894F-D74A459F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0561B-4AFB-4F41-816C-FB5B63B8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97A1D-AF70-49BC-AEA8-AE107A25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91AA3-2742-4F22-B96F-0CCA9B9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2ED5-D7FD-4615-A1B1-826FF04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CB4B0-BB1A-487A-92D3-3C0A8DDF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B450-49FD-465B-9A4A-ED3C2A35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CC864-9090-450F-9966-EEA39FB56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97978-E1D8-4D2B-8D91-C28937CCE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116B7-EBFC-42BB-BC31-06F64878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9A28D-0D98-4E37-9688-9DBF6DFC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7FC65-09FF-4749-B002-8F53F260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090E-57B7-4507-8911-8274AA1E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E605A-A167-42B8-99C6-7BE607B9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E185-34C5-487A-B727-CDD90DEA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40FD7-3D2C-48CE-851F-A18E294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4E00C-23CF-4CD2-AA15-5A2912F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1348-1DBA-4FB5-8F23-902060F5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B9810-74FB-466D-B6B4-E3FCE635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0A9D-B03F-4445-9F71-323F84ED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4DDB-CE7A-4772-8B7D-FCEF6F10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BC4A-CAB9-41A4-AD37-7F54993D9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F8B1A-D5E1-4FD5-ACB7-5A8FE95E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123A-5A4C-4BA7-9852-A8892786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7627-1860-476B-88FB-6D2B740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C80D-3F36-4F57-B47A-D4E819F9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F10ED-946F-422E-8562-0CF36D6EB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ABDCD-B5C3-4F7E-8E9E-DE3354CF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9C059-E63E-43ED-BADA-A6110920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836B-FB50-4479-988C-058BD337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F538-FA4C-4A2C-BA11-E2179859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F5188-6B79-4982-9258-9130F911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C0A1-2192-4935-B8D9-C63042FB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8F5D-E398-45EB-8227-DD5C6538A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83BA-0FC9-4C46-8382-5F226F0177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8E76-37C2-40D1-92E5-C2D40A6DA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2E3C-6911-4746-BACF-D792D16D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A568840F-A22F-44A0-9B97-C733E349B8FC}"/>
              </a:ext>
            </a:extLst>
          </p:cNvPr>
          <p:cNvGrpSpPr/>
          <p:nvPr/>
        </p:nvGrpSpPr>
        <p:grpSpPr>
          <a:xfrm>
            <a:off x="1000539" y="1257537"/>
            <a:ext cx="9417090" cy="4604421"/>
            <a:chOff x="913986" y="1770891"/>
            <a:chExt cx="8800824" cy="426085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10CE6D11-968C-41A2-9BCD-5D4BE4F9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98" y="4825241"/>
              <a:ext cx="6594475" cy="12065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43F8ECE0-ACD3-467B-92E3-C37CC73F4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785" y="4826828"/>
              <a:ext cx="6592887" cy="120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5074910-0D21-4919-B457-E3F28541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98" y="4825241"/>
              <a:ext cx="6594475" cy="12065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A532CA9-C036-43E1-9B79-729BD26B4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860" y="4906203"/>
              <a:ext cx="1082675" cy="5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XDM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C5D6FBC-24A6-4BBA-9AA7-CA4F8714E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98" y="3314150"/>
              <a:ext cx="6554787" cy="109061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9696DAA4-678E-4C9B-9A36-DA50A3F30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785" y="3315738"/>
              <a:ext cx="6554787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096EE1A-B0EA-42D1-B934-B57F0F1D9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98" y="3314150"/>
              <a:ext cx="6554787" cy="109061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C4E4C51F-F956-4C57-BAED-271D37F81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860" y="3395113"/>
              <a:ext cx="103663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XDR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22126479-61D2-493F-A1AF-86DCD321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48" y="4052338"/>
              <a:ext cx="8905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Send to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C11D6643-FA8B-412A-8402-0206926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385" y="3539575"/>
              <a:ext cx="1745096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Document Reliable 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F4633364-27E1-4FC4-9E09-08715986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910" y="3992013"/>
              <a:ext cx="1692848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Messaging System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915C4183-CC95-452E-AD66-5EE5380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1473" y="4052338"/>
              <a:ext cx="9286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Receive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9" name="Picture 25">
              <a:extLst>
                <a:ext uri="{FF2B5EF4-FFF2-40B4-BE49-F238E27FC236}">
                  <a16:creationId xmlns:a16="http://schemas.microsoft.com/office/drawing/2014/main" id="{BFEFB109-8D7E-4AF4-B75A-6DEDC0BCC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248" y="507606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41EDE000-0C16-4446-B14C-979388003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323" y="5580891"/>
              <a:ext cx="63341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Write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66043988-50D3-4578-A8CB-8E11C039A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323" y="5280853"/>
              <a:ext cx="649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Read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34152AC2-5C75-495C-BE83-338B33E1C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485" y="5126866"/>
              <a:ext cx="544512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DAC04A0-4077-4699-AE09-D18800A7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98" y="4810953"/>
              <a:ext cx="1651049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Interchange Media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804BD614-DD66-4516-BABD-04F6FEEE1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8" y="4831591"/>
              <a:ext cx="6254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5" name="Picture 31">
              <a:extLst>
                <a:ext uri="{FF2B5EF4-FFF2-40B4-BE49-F238E27FC236}">
                  <a16:creationId xmlns:a16="http://schemas.microsoft.com/office/drawing/2014/main" id="{EAAE055E-A462-4283-809B-53882AC72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8" y="4831591"/>
              <a:ext cx="6254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EDB83C0C-267A-4B4B-A5C3-8E39A7730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548" y="4837941"/>
              <a:ext cx="6254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7" name="Picture 33">
              <a:extLst>
                <a:ext uri="{FF2B5EF4-FFF2-40B4-BE49-F238E27FC236}">
                  <a16:creationId xmlns:a16="http://schemas.microsoft.com/office/drawing/2014/main" id="{CA3290B2-0E3F-40B8-8DED-8D1956610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548" y="4837941"/>
              <a:ext cx="6254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33C7C18E-CBEE-4689-B78E-51B540005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8235" y="3768175"/>
              <a:ext cx="7596187" cy="300037"/>
            </a:xfrm>
            <a:custGeom>
              <a:avLst/>
              <a:gdLst>
                <a:gd name="T0" fmla="*/ 0 w 4785"/>
                <a:gd name="T1" fmla="*/ 59 h 189"/>
                <a:gd name="T2" fmla="*/ 4627 w 4785"/>
                <a:gd name="T3" fmla="*/ 63 h 189"/>
                <a:gd name="T4" fmla="*/ 4627 w 4785"/>
                <a:gd name="T5" fmla="*/ 126 h 189"/>
                <a:gd name="T6" fmla="*/ 0 w 4785"/>
                <a:gd name="T7" fmla="*/ 122 h 189"/>
                <a:gd name="T8" fmla="*/ 0 w 4785"/>
                <a:gd name="T9" fmla="*/ 59 h 189"/>
                <a:gd name="T10" fmla="*/ 4596 w 4785"/>
                <a:gd name="T11" fmla="*/ 0 h 189"/>
                <a:gd name="T12" fmla="*/ 4785 w 4785"/>
                <a:gd name="T13" fmla="*/ 95 h 189"/>
                <a:gd name="T14" fmla="*/ 4595 w 4785"/>
                <a:gd name="T15" fmla="*/ 189 h 189"/>
                <a:gd name="T16" fmla="*/ 4596 w 4785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5" h="189">
                  <a:moveTo>
                    <a:pt x="0" y="59"/>
                  </a:moveTo>
                  <a:lnTo>
                    <a:pt x="4627" y="63"/>
                  </a:lnTo>
                  <a:lnTo>
                    <a:pt x="4627" y="126"/>
                  </a:lnTo>
                  <a:lnTo>
                    <a:pt x="0" y="122"/>
                  </a:lnTo>
                  <a:lnTo>
                    <a:pt x="0" y="59"/>
                  </a:lnTo>
                  <a:close/>
                  <a:moveTo>
                    <a:pt x="4596" y="0"/>
                  </a:moveTo>
                  <a:lnTo>
                    <a:pt x="4785" y="95"/>
                  </a:lnTo>
                  <a:lnTo>
                    <a:pt x="4595" y="18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10">
              <a:extLst>
                <a:ext uri="{FF2B5EF4-FFF2-40B4-BE49-F238E27FC236}">
                  <a16:creationId xmlns:a16="http://schemas.microsoft.com/office/drawing/2014/main" id="{AAB74E05-1BAD-4D68-AB86-3A383302D1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6335" y="5325303"/>
              <a:ext cx="2332037" cy="300037"/>
            </a:xfrm>
            <a:custGeom>
              <a:avLst/>
              <a:gdLst>
                <a:gd name="T0" fmla="*/ 0 w 1469"/>
                <a:gd name="T1" fmla="*/ 63 h 189"/>
                <a:gd name="T2" fmla="*/ 1311 w 1469"/>
                <a:gd name="T3" fmla="*/ 63 h 189"/>
                <a:gd name="T4" fmla="*/ 1311 w 1469"/>
                <a:gd name="T5" fmla="*/ 126 h 189"/>
                <a:gd name="T6" fmla="*/ 0 w 1469"/>
                <a:gd name="T7" fmla="*/ 126 h 189"/>
                <a:gd name="T8" fmla="*/ 0 w 1469"/>
                <a:gd name="T9" fmla="*/ 63 h 189"/>
                <a:gd name="T10" fmla="*/ 1280 w 1469"/>
                <a:gd name="T11" fmla="*/ 0 h 189"/>
                <a:gd name="T12" fmla="*/ 1469 w 1469"/>
                <a:gd name="T13" fmla="*/ 94 h 189"/>
                <a:gd name="T14" fmla="*/ 1280 w 1469"/>
                <a:gd name="T15" fmla="*/ 189 h 189"/>
                <a:gd name="T16" fmla="*/ 1280 w 1469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9" h="189">
                  <a:moveTo>
                    <a:pt x="0" y="63"/>
                  </a:moveTo>
                  <a:lnTo>
                    <a:pt x="1311" y="63"/>
                  </a:lnTo>
                  <a:lnTo>
                    <a:pt x="1311" y="126"/>
                  </a:lnTo>
                  <a:lnTo>
                    <a:pt x="0" y="126"/>
                  </a:lnTo>
                  <a:lnTo>
                    <a:pt x="0" y="63"/>
                  </a:lnTo>
                  <a:close/>
                  <a:moveTo>
                    <a:pt x="1280" y="0"/>
                  </a:moveTo>
                  <a:lnTo>
                    <a:pt x="1469" y="94"/>
                  </a:lnTo>
                  <a:lnTo>
                    <a:pt x="1280" y="18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12">
              <a:extLst>
                <a:ext uri="{FF2B5EF4-FFF2-40B4-BE49-F238E27FC236}">
                  <a16:creationId xmlns:a16="http://schemas.microsoft.com/office/drawing/2014/main" id="{1969D5B9-48A8-41C0-9D8A-BF4A57AA9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7498" y="5601528"/>
              <a:ext cx="2105025" cy="301625"/>
            </a:xfrm>
            <a:custGeom>
              <a:avLst/>
              <a:gdLst>
                <a:gd name="T0" fmla="*/ 0 w 1326"/>
                <a:gd name="T1" fmla="*/ 64 h 190"/>
                <a:gd name="T2" fmla="*/ 1169 w 1326"/>
                <a:gd name="T3" fmla="*/ 64 h 190"/>
                <a:gd name="T4" fmla="*/ 1169 w 1326"/>
                <a:gd name="T5" fmla="*/ 127 h 190"/>
                <a:gd name="T6" fmla="*/ 0 w 1326"/>
                <a:gd name="T7" fmla="*/ 127 h 190"/>
                <a:gd name="T8" fmla="*/ 0 w 1326"/>
                <a:gd name="T9" fmla="*/ 64 h 190"/>
                <a:gd name="T10" fmla="*/ 1137 w 1326"/>
                <a:gd name="T11" fmla="*/ 0 h 190"/>
                <a:gd name="T12" fmla="*/ 1326 w 1326"/>
                <a:gd name="T13" fmla="*/ 95 h 190"/>
                <a:gd name="T14" fmla="*/ 1137 w 1326"/>
                <a:gd name="T15" fmla="*/ 190 h 190"/>
                <a:gd name="T16" fmla="*/ 1137 w 1326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6" h="190">
                  <a:moveTo>
                    <a:pt x="0" y="64"/>
                  </a:moveTo>
                  <a:lnTo>
                    <a:pt x="1169" y="64"/>
                  </a:lnTo>
                  <a:lnTo>
                    <a:pt x="1169" y="127"/>
                  </a:lnTo>
                  <a:lnTo>
                    <a:pt x="0" y="127"/>
                  </a:lnTo>
                  <a:lnTo>
                    <a:pt x="0" y="64"/>
                  </a:lnTo>
                  <a:close/>
                  <a:moveTo>
                    <a:pt x="1137" y="0"/>
                  </a:moveTo>
                  <a:lnTo>
                    <a:pt x="1326" y="95"/>
                  </a:lnTo>
                  <a:lnTo>
                    <a:pt x="1137" y="190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47" name="Group 142">
              <a:extLst>
                <a:ext uri="{FF2B5EF4-FFF2-40B4-BE49-F238E27FC236}">
                  <a16:creationId xmlns:a16="http://schemas.microsoft.com/office/drawing/2014/main" id="{2D1FE170-835D-44A1-AE79-C8CC7FC11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2773" y="5528503"/>
              <a:ext cx="449262" cy="419100"/>
              <a:chOff x="3333" y="3758"/>
              <a:chExt cx="283" cy="264"/>
            </a:xfrm>
          </p:grpSpPr>
          <p:sp>
            <p:nvSpPr>
              <p:cNvPr id="1385" name="Freeform 121">
                <a:extLst>
                  <a:ext uri="{FF2B5EF4-FFF2-40B4-BE49-F238E27FC236}">
                    <a16:creationId xmlns:a16="http://schemas.microsoft.com/office/drawing/2014/main" id="{5C46FE09-AFD9-417A-8419-59EFE121B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3983"/>
                <a:ext cx="228" cy="39"/>
              </a:xfrm>
              <a:custGeom>
                <a:avLst/>
                <a:gdLst>
                  <a:gd name="T0" fmla="*/ 212 w 228"/>
                  <a:gd name="T1" fmla="*/ 0 h 39"/>
                  <a:gd name="T2" fmla="*/ 215 w 228"/>
                  <a:gd name="T3" fmla="*/ 2 h 39"/>
                  <a:gd name="T4" fmla="*/ 219 w 228"/>
                  <a:gd name="T5" fmla="*/ 4 h 39"/>
                  <a:gd name="T6" fmla="*/ 222 w 228"/>
                  <a:gd name="T7" fmla="*/ 6 h 39"/>
                  <a:gd name="T8" fmla="*/ 225 w 228"/>
                  <a:gd name="T9" fmla="*/ 8 h 39"/>
                  <a:gd name="T10" fmla="*/ 228 w 228"/>
                  <a:gd name="T11" fmla="*/ 11 h 39"/>
                  <a:gd name="T12" fmla="*/ 226 w 228"/>
                  <a:gd name="T13" fmla="*/ 14 h 39"/>
                  <a:gd name="T14" fmla="*/ 224 w 228"/>
                  <a:gd name="T15" fmla="*/ 18 h 39"/>
                  <a:gd name="T16" fmla="*/ 223 w 228"/>
                  <a:gd name="T17" fmla="*/ 22 h 39"/>
                  <a:gd name="T18" fmla="*/ 207 w 228"/>
                  <a:gd name="T19" fmla="*/ 24 h 39"/>
                  <a:gd name="T20" fmla="*/ 190 w 228"/>
                  <a:gd name="T21" fmla="*/ 25 h 39"/>
                  <a:gd name="T22" fmla="*/ 174 w 228"/>
                  <a:gd name="T23" fmla="*/ 26 h 39"/>
                  <a:gd name="T24" fmla="*/ 158 w 228"/>
                  <a:gd name="T25" fmla="*/ 27 h 39"/>
                  <a:gd name="T26" fmla="*/ 142 w 228"/>
                  <a:gd name="T27" fmla="*/ 28 h 39"/>
                  <a:gd name="T28" fmla="*/ 125 w 228"/>
                  <a:gd name="T29" fmla="*/ 29 h 39"/>
                  <a:gd name="T30" fmla="*/ 109 w 228"/>
                  <a:gd name="T31" fmla="*/ 29 h 39"/>
                  <a:gd name="T32" fmla="*/ 93 w 228"/>
                  <a:gd name="T33" fmla="*/ 31 h 39"/>
                  <a:gd name="T34" fmla="*/ 77 w 228"/>
                  <a:gd name="T35" fmla="*/ 32 h 39"/>
                  <a:gd name="T36" fmla="*/ 61 w 228"/>
                  <a:gd name="T37" fmla="*/ 33 h 39"/>
                  <a:gd name="T38" fmla="*/ 45 w 228"/>
                  <a:gd name="T39" fmla="*/ 35 h 39"/>
                  <a:gd name="T40" fmla="*/ 29 w 228"/>
                  <a:gd name="T41" fmla="*/ 37 h 39"/>
                  <a:gd name="T42" fmla="*/ 17 w 228"/>
                  <a:gd name="T43" fmla="*/ 39 h 39"/>
                  <a:gd name="T44" fmla="*/ 14 w 228"/>
                  <a:gd name="T45" fmla="*/ 38 h 39"/>
                  <a:gd name="T46" fmla="*/ 11 w 228"/>
                  <a:gd name="T47" fmla="*/ 37 h 39"/>
                  <a:gd name="T48" fmla="*/ 9 w 228"/>
                  <a:gd name="T49" fmla="*/ 37 h 39"/>
                  <a:gd name="T50" fmla="*/ 6 w 228"/>
                  <a:gd name="T51" fmla="*/ 36 h 39"/>
                  <a:gd name="T52" fmla="*/ 3 w 228"/>
                  <a:gd name="T53" fmla="*/ 36 h 39"/>
                  <a:gd name="T54" fmla="*/ 1 w 228"/>
                  <a:gd name="T55" fmla="*/ 35 h 39"/>
                  <a:gd name="T56" fmla="*/ 0 w 228"/>
                  <a:gd name="T57" fmla="*/ 31 h 39"/>
                  <a:gd name="T58" fmla="*/ 1 w 228"/>
                  <a:gd name="T59" fmla="*/ 27 h 39"/>
                  <a:gd name="T60" fmla="*/ 2 w 228"/>
                  <a:gd name="T61" fmla="*/ 23 h 39"/>
                  <a:gd name="T62" fmla="*/ 9 w 228"/>
                  <a:gd name="T63" fmla="*/ 19 h 39"/>
                  <a:gd name="T64" fmla="*/ 23 w 228"/>
                  <a:gd name="T65" fmla="*/ 16 h 39"/>
                  <a:gd name="T66" fmla="*/ 36 w 228"/>
                  <a:gd name="T67" fmla="*/ 12 h 39"/>
                  <a:gd name="T68" fmla="*/ 50 w 228"/>
                  <a:gd name="T69" fmla="*/ 10 h 39"/>
                  <a:gd name="T70" fmla="*/ 64 w 228"/>
                  <a:gd name="T71" fmla="*/ 9 h 39"/>
                  <a:gd name="T72" fmla="*/ 78 w 228"/>
                  <a:gd name="T73" fmla="*/ 7 h 39"/>
                  <a:gd name="T74" fmla="*/ 93 w 228"/>
                  <a:gd name="T75" fmla="*/ 6 h 39"/>
                  <a:gd name="T76" fmla="*/ 108 w 228"/>
                  <a:gd name="T77" fmla="*/ 6 h 39"/>
                  <a:gd name="T78" fmla="*/ 122 w 228"/>
                  <a:gd name="T79" fmla="*/ 5 h 39"/>
                  <a:gd name="T80" fmla="*/ 137 w 228"/>
                  <a:gd name="T81" fmla="*/ 5 h 39"/>
                  <a:gd name="T82" fmla="*/ 151 w 228"/>
                  <a:gd name="T83" fmla="*/ 4 h 39"/>
                  <a:gd name="T84" fmla="*/ 166 w 228"/>
                  <a:gd name="T85" fmla="*/ 3 h 39"/>
                  <a:gd name="T86" fmla="*/ 180 w 228"/>
                  <a:gd name="T87" fmla="*/ 2 h 39"/>
                  <a:gd name="T88" fmla="*/ 186 w 228"/>
                  <a:gd name="T89" fmla="*/ 2 h 39"/>
                  <a:gd name="T90" fmla="*/ 191 w 228"/>
                  <a:gd name="T91" fmla="*/ 1 h 39"/>
                  <a:gd name="T92" fmla="*/ 194 w 228"/>
                  <a:gd name="T93" fmla="*/ 1 h 39"/>
                  <a:gd name="T94" fmla="*/ 197 w 228"/>
                  <a:gd name="T95" fmla="*/ 0 h 39"/>
                  <a:gd name="T96" fmla="*/ 201 w 228"/>
                  <a:gd name="T97" fmla="*/ 0 h 39"/>
                  <a:gd name="T98" fmla="*/ 205 w 228"/>
                  <a:gd name="T99" fmla="*/ 0 h 39"/>
                  <a:gd name="T100" fmla="*/ 209 w 228"/>
                  <a:gd name="T10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8" h="39">
                    <a:moveTo>
                      <a:pt x="210" y="0"/>
                    </a:moveTo>
                    <a:lnTo>
                      <a:pt x="211" y="0"/>
                    </a:lnTo>
                    <a:lnTo>
                      <a:pt x="211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3" y="1"/>
                    </a:lnTo>
                    <a:lnTo>
                      <a:pt x="214" y="1"/>
                    </a:lnTo>
                    <a:lnTo>
                      <a:pt x="215" y="1"/>
                    </a:lnTo>
                    <a:lnTo>
                      <a:pt x="215" y="2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7" y="3"/>
                    </a:lnTo>
                    <a:lnTo>
                      <a:pt x="218" y="3"/>
                    </a:lnTo>
                    <a:lnTo>
                      <a:pt x="219" y="4"/>
                    </a:lnTo>
                    <a:lnTo>
                      <a:pt x="219" y="4"/>
                    </a:lnTo>
                    <a:lnTo>
                      <a:pt x="220" y="5"/>
                    </a:lnTo>
                    <a:lnTo>
                      <a:pt x="220" y="5"/>
                    </a:lnTo>
                    <a:lnTo>
                      <a:pt x="221" y="6"/>
                    </a:lnTo>
                    <a:lnTo>
                      <a:pt x="222" y="6"/>
                    </a:lnTo>
                    <a:lnTo>
                      <a:pt x="223" y="6"/>
                    </a:lnTo>
                    <a:lnTo>
                      <a:pt x="223" y="7"/>
                    </a:lnTo>
                    <a:lnTo>
                      <a:pt x="224" y="7"/>
                    </a:lnTo>
                    <a:lnTo>
                      <a:pt x="225" y="7"/>
                    </a:lnTo>
                    <a:lnTo>
                      <a:pt x="225" y="8"/>
                    </a:lnTo>
                    <a:lnTo>
                      <a:pt x="226" y="8"/>
                    </a:lnTo>
                    <a:lnTo>
                      <a:pt x="226" y="9"/>
                    </a:lnTo>
                    <a:lnTo>
                      <a:pt x="227" y="10"/>
                    </a:lnTo>
                    <a:lnTo>
                      <a:pt x="228" y="10"/>
                    </a:lnTo>
                    <a:lnTo>
                      <a:pt x="228" y="11"/>
                    </a:lnTo>
                    <a:lnTo>
                      <a:pt x="227" y="11"/>
                    </a:lnTo>
                    <a:lnTo>
                      <a:pt x="227" y="12"/>
                    </a:lnTo>
                    <a:lnTo>
                      <a:pt x="226" y="13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5" y="15"/>
                    </a:lnTo>
                    <a:lnTo>
                      <a:pt x="225" y="16"/>
                    </a:lnTo>
                    <a:lnTo>
                      <a:pt x="224" y="16"/>
                    </a:lnTo>
                    <a:lnTo>
                      <a:pt x="224" y="17"/>
                    </a:lnTo>
                    <a:lnTo>
                      <a:pt x="224" y="18"/>
                    </a:lnTo>
                    <a:lnTo>
                      <a:pt x="224" y="19"/>
                    </a:lnTo>
                    <a:lnTo>
                      <a:pt x="223" y="20"/>
                    </a:lnTo>
                    <a:lnTo>
                      <a:pt x="223" y="20"/>
                    </a:lnTo>
                    <a:lnTo>
                      <a:pt x="223" y="21"/>
                    </a:lnTo>
                    <a:lnTo>
                      <a:pt x="223" y="22"/>
                    </a:lnTo>
                    <a:lnTo>
                      <a:pt x="220" y="22"/>
                    </a:lnTo>
                    <a:lnTo>
                      <a:pt x="216" y="23"/>
                    </a:lnTo>
                    <a:lnTo>
                      <a:pt x="213" y="23"/>
                    </a:lnTo>
                    <a:lnTo>
                      <a:pt x="210" y="23"/>
                    </a:lnTo>
                    <a:lnTo>
                      <a:pt x="207" y="24"/>
                    </a:lnTo>
                    <a:lnTo>
                      <a:pt x="203" y="24"/>
                    </a:lnTo>
                    <a:lnTo>
                      <a:pt x="200" y="24"/>
                    </a:lnTo>
                    <a:lnTo>
                      <a:pt x="197" y="24"/>
                    </a:lnTo>
                    <a:lnTo>
                      <a:pt x="194" y="25"/>
                    </a:lnTo>
                    <a:lnTo>
                      <a:pt x="190" y="25"/>
                    </a:lnTo>
                    <a:lnTo>
                      <a:pt x="187" y="25"/>
                    </a:lnTo>
                    <a:lnTo>
                      <a:pt x="184" y="25"/>
                    </a:lnTo>
                    <a:lnTo>
                      <a:pt x="181" y="26"/>
                    </a:lnTo>
                    <a:lnTo>
                      <a:pt x="177" y="26"/>
                    </a:lnTo>
                    <a:lnTo>
                      <a:pt x="174" y="26"/>
                    </a:lnTo>
                    <a:lnTo>
                      <a:pt x="171" y="26"/>
                    </a:lnTo>
                    <a:lnTo>
                      <a:pt x="168" y="26"/>
                    </a:lnTo>
                    <a:lnTo>
                      <a:pt x="165" y="26"/>
                    </a:lnTo>
                    <a:lnTo>
                      <a:pt x="161" y="27"/>
                    </a:lnTo>
                    <a:lnTo>
                      <a:pt x="158" y="27"/>
                    </a:lnTo>
                    <a:lnTo>
                      <a:pt x="155" y="27"/>
                    </a:lnTo>
                    <a:lnTo>
                      <a:pt x="151" y="27"/>
                    </a:lnTo>
                    <a:lnTo>
                      <a:pt x="148" y="27"/>
                    </a:lnTo>
                    <a:lnTo>
                      <a:pt x="145" y="27"/>
                    </a:lnTo>
                    <a:lnTo>
                      <a:pt x="142" y="28"/>
                    </a:lnTo>
                    <a:lnTo>
                      <a:pt x="138" y="28"/>
                    </a:lnTo>
                    <a:lnTo>
                      <a:pt x="135" y="28"/>
                    </a:lnTo>
                    <a:lnTo>
                      <a:pt x="132" y="28"/>
                    </a:lnTo>
                    <a:lnTo>
                      <a:pt x="129" y="28"/>
                    </a:lnTo>
                    <a:lnTo>
                      <a:pt x="125" y="29"/>
                    </a:lnTo>
                    <a:lnTo>
                      <a:pt x="122" y="29"/>
                    </a:lnTo>
                    <a:lnTo>
                      <a:pt x="119" y="29"/>
                    </a:lnTo>
                    <a:lnTo>
                      <a:pt x="116" y="29"/>
                    </a:lnTo>
                    <a:lnTo>
                      <a:pt x="112" y="29"/>
                    </a:lnTo>
                    <a:lnTo>
                      <a:pt x="109" y="29"/>
                    </a:lnTo>
                    <a:lnTo>
                      <a:pt x="106" y="30"/>
                    </a:lnTo>
                    <a:lnTo>
                      <a:pt x="103" y="30"/>
                    </a:lnTo>
                    <a:lnTo>
                      <a:pt x="99" y="30"/>
                    </a:lnTo>
                    <a:lnTo>
                      <a:pt x="96" y="30"/>
                    </a:lnTo>
                    <a:lnTo>
                      <a:pt x="93" y="31"/>
                    </a:lnTo>
                    <a:lnTo>
                      <a:pt x="90" y="31"/>
                    </a:lnTo>
                    <a:lnTo>
                      <a:pt x="86" y="31"/>
                    </a:lnTo>
                    <a:lnTo>
                      <a:pt x="83" y="31"/>
                    </a:lnTo>
                    <a:lnTo>
                      <a:pt x="80" y="31"/>
                    </a:lnTo>
                    <a:lnTo>
                      <a:pt x="77" y="32"/>
                    </a:lnTo>
                    <a:lnTo>
                      <a:pt x="74" y="32"/>
                    </a:lnTo>
                    <a:lnTo>
                      <a:pt x="70" y="32"/>
                    </a:lnTo>
                    <a:lnTo>
                      <a:pt x="67" y="32"/>
                    </a:lnTo>
                    <a:lnTo>
                      <a:pt x="64" y="33"/>
                    </a:lnTo>
                    <a:lnTo>
                      <a:pt x="61" y="33"/>
                    </a:lnTo>
                    <a:lnTo>
                      <a:pt x="58" y="33"/>
                    </a:lnTo>
                    <a:lnTo>
                      <a:pt x="54" y="34"/>
                    </a:lnTo>
                    <a:lnTo>
                      <a:pt x="51" y="34"/>
                    </a:lnTo>
                    <a:lnTo>
                      <a:pt x="48" y="34"/>
                    </a:lnTo>
                    <a:lnTo>
                      <a:pt x="45" y="35"/>
                    </a:lnTo>
                    <a:lnTo>
                      <a:pt x="42" y="35"/>
                    </a:lnTo>
                    <a:lnTo>
                      <a:pt x="39" y="36"/>
                    </a:lnTo>
                    <a:lnTo>
                      <a:pt x="36" y="36"/>
                    </a:lnTo>
                    <a:lnTo>
                      <a:pt x="32" y="37"/>
                    </a:lnTo>
                    <a:lnTo>
                      <a:pt x="29" y="37"/>
                    </a:lnTo>
                    <a:lnTo>
                      <a:pt x="26" y="38"/>
                    </a:lnTo>
                    <a:lnTo>
                      <a:pt x="23" y="38"/>
                    </a:lnTo>
                    <a:lnTo>
                      <a:pt x="20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6" y="39"/>
                    </a:lnTo>
                    <a:lnTo>
                      <a:pt x="15" y="39"/>
                    </a:lnTo>
                    <a:lnTo>
                      <a:pt x="15" y="39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3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1" y="37"/>
                    </a:lnTo>
                    <a:lnTo>
                      <a:pt x="11" y="37"/>
                    </a:lnTo>
                    <a:lnTo>
                      <a:pt x="10" y="37"/>
                    </a:lnTo>
                    <a:lnTo>
                      <a:pt x="9" y="37"/>
                    </a:lnTo>
                    <a:lnTo>
                      <a:pt x="9" y="37"/>
                    </a:lnTo>
                    <a:lnTo>
                      <a:pt x="9" y="37"/>
                    </a:lnTo>
                    <a:lnTo>
                      <a:pt x="8" y="37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3" y="36"/>
                    </a:lnTo>
                    <a:lnTo>
                      <a:pt x="3" y="35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1" y="35"/>
                    </a:lnTo>
                    <a:lnTo>
                      <a:pt x="1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1" y="29"/>
                    </a:lnTo>
                    <a:lnTo>
                      <a:pt x="1" y="28"/>
                    </a:lnTo>
                    <a:lnTo>
                      <a:pt x="1" y="27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1" y="25"/>
                    </a:lnTo>
                    <a:lnTo>
                      <a:pt x="1" y="24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2" y="22"/>
                    </a:lnTo>
                    <a:lnTo>
                      <a:pt x="4" y="21"/>
                    </a:lnTo>
                    <a:lnTo>
                      <a:pt x="7" y="20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20" y="16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8" y="14"/>
                    </a:lnTo>
                    <a:lnTo>
                      <a:pt x="31" y="14"/>
                    </a:lnTo>
                    <a:lnTo>
                      <a:pt x="34" y="13"/>
                    </a:lnTo>
                    <a:lnTo>
                      <a:pt x="36" y="12"/>
                    </a:lnTo>
                    <a:lnTo>
                      <a:pt x="39" y="12"/>
                    </a:lnTo>
                    <a:lnTo>
                      <a:pt x="42" y="12"/>
                    </a:lnTo>
                    <a:lnTo>
                      <a:pt x="45" y="11"/>
                    </a:lnTo>
                    <a:lnTo>
                      <a:pt x="48" y="11"/>
                    </a:lnTo>
                    <a:lnTo>
                      <a:pt x="50" y="10"/>
                    </a:lnTo>
                    <a:lnTo>
                      <a:pt x="53" y="10"/>
                    </a:lnTo>
                    <a:lnTo>
                      <a:pt x="56" y="10"/>
                    </a:lnTo>
                    <a:lnTo>
                      <a:pt x="59" y="9"/>
                    </a:lnTo>
                    <a:lnTo>
                      <a:pt x="61" y="9"/>
                    </a:lnTo>
                    <a:lnTo>
                      <a:pt x="64" y="9"/>
                    </a:lnTo>
                    <a:lnTo>
                      <a:pt x="67" y="8"/>
                    </a:lnTo>
                    <a:lnTo>
                      <a:pt x="70" y="8"/>
                    </a:lnTo>
                    <a:lnTo>
                      <a:pt x="73" y="8"/>
                    </a:lnTo>
                    <a:lnTo>
                      <a:pt x="76" y="8"/>
                    </a:lnTo>
                    <a:lnTo>
                      <a:pt x="78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6"/>
                    </a:lnTo>
                    <a:lnTo>
                      <a:pt x="96" y="6"/>
                    </a:lnTo>
                    <a:lnTo>
                      <a:pt x="99" y="6"/>
                    </a:lnTo>
                    <a:lnTo>
                      <a:pt x="102" y="6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10" y="6"/>
                    </a:lnTo>
                    <a:lnTo>
                      <a:pt x="113" y="6"/>
                    </a:lnTo>
                    <a:lnTo>
                      <a:pt x="116" y="6"/>
                    </a:lnTo>
                    <a:lnTo>
                      <a:pt x="119" y="5"/>
                    </a:lnTo>
                    <a:lnTo>
                      <a:pt x="122" y="5"/>
                    </a:lnTo>
                    <a:lnTo>
                      <a:pt x="125" y="5"/>
                    </a:lnTo>
                    <a:lnTo>
                      <a:pt x="128" y="5"/>
                    </a:lnTo>
                    <a:lnTo>
                      <a:pt x="131" y="5"/>
                    </a:lnTo>
                    <a:lnTo>
                      <a:pt x="134" y="5"/>
                    </a:lnTo>
                    <a:lnTo>
                      <a:pt x="137" y="5"/>
                    </a:lnTo>
                    <a:lnTo>
                      <a:pt x="139" y="5"/>
                    </a:lnTo>
                    <a:lnTo>
                      <a:pt x="142" y="5"/>
                    </a:lnTo>
                    <a:lnTo>
                      <a:pt x="145" y="4"/>
                    </a:lnTo>
                    <a:lnTo>
                      <a:pt x="148" y="4"/>
                    </a:lnTo>
                    <a:lnTo>
                      <a:pt x="151" y="4"/>
                    </a:lnTo>
                    <a:lnTo>
                      <a:pt x="154" y="4"/>
                    </a:lnTo>
                    <a:lnTo>
                      <a:pt x="157" y="4"/>
                    </a:lnTo>
                    <a:lnTo>
                      <a:pt x="160" y="4"/>
                    </a:lnTo>
                    <a:lnTo>
                      <a:pt x="163" y="4"/>
                    </a:lnTo>
                    <a:lnTo>
                      <a:pt x="166" y="3"/>
                    </a:lnTo>
                    <a:lnTo>
                      <a:pt x="168" y="3"/>
                    </a:lnTo>
                    <a:lnTo>
                      <a:pt x="171" y="3"/>
                    </a:lnTo>
                    <a:lnTo>
                      <a:pt x="174" y="3"/>
                    </a:lnTo>
                    <a:lnTo>
                      <a:pt x="177" y="3"/>
                    </a:lnTo>
                    <a:lnTo>
                      <a:pt x="180" y="2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2"/>
                    </a:lnTo>
                    <a:lnTo>
                      <a:pt x="185" y="2"/>
                    </a:lnTo>
                    <a:lnTo>
                      <a:pt x="186" y="2"/>
                    </a:lnTo>
                    <a:lnTo>
                      <a:pt x="187" y="1"/>
                    </a:lnTo>
                    <a:lnTo>
                      <a:pt x="188" y="1"/>
                    </a:lnTo>
                    <a:lnTo>
                      <a:pt x="189" y="1"/>
                    </a:lnTo>
                    <a:lnTo>
                      <a:pt x="190" y="1"/>
                    </a:lnTo>
                    <a:lnTo>
                      <a:pt x="191" y="1"/>
                    </a:lnTo>
                    <a:lnTo>
                      <a:pt x="192" y="1"/>
                    </a:lnTo>
                    <a:lnTo>
                      <a:pt x="193" y="1"/>
                    </a:lnTo>
                    <a:lnTo>
                      <a:pt x="193" y="1"/>
                    </a:lnTo>
                    <a:lnTo>
                      <a:pt x="194" y="1"/>
                    </a:lnTo>
                    <a:lnTo>
                      <a:pt x="194" y="1"/>
                    </a:lnTo>
                    <a:lnTo>
                      <a:pt x="195" y="1"/>
                    </a:lnTo>
                    <a:lnTo>
                      <a:pt x="195" y="1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97" y="0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99" y="0"/>
                    </a:lnTo>
                    <a:lnTo>
                      <a:pt x="200" y="0"/>
                    </a:lnTo>
                    <a:lnTo>
                      <a:pt x="201" y="0"/>
                    </a:lnTo>
                    <a:lnTo>
                      <a:pt x="202" y="0"/>
                    </a:lnTo>
                    <a:lnTo>
                      <a:pt x="203" y="0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05" y="0"/>
                    </a:lnTo>
                    <a:lnTo>
                      <a:pt x="206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208" y="0"/>
                    </a:lnTo>
                    <a:lnTo>
                      <a:pt x="209" y="0"/>
                    </a:lnTo>
                    <a:lnTo>
                      <a:pt x="210" y="0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F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Freeform 122">
                <a:extLst>
                  <a:ext uri="{FF2B5EF4-FFF2-40B4-BE49-F238E27FC236}">
                    <a16:creationId xmlns:a16="http://schemas.microsoft.com/office/drawing/2014/main" id="{1801DDB6-40BF-4C9B-AFDD-A83DD05EC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" y="3851"/>
                <a:ext cx="176" cy="29"/>
              </a:xfrm>
              <a:custGeom>
                <a:avLst/>
                <a:gdLst>
                  <a:gd name="T0" fmla="*/ 56 w 176"/>
                  <a:gd name="T1" fmla="*/ 2 h 29"/>
                  <a:gd name="T2" fmla="*/ 68 w 176"/>
                  <a:gd name="T3" fmla="*/ 2 h 29"/>
                  <a:gd name="T4" fmla="*/ 80 w 176"/>
                  <a:gd name="T5" fmla="*/ 1 h 29"/>
                  <a:gd name="T6" fmla="*/ 91 w 176"/>
                  <a:gd name="T7" fmla="*/ 1 h 29"/>
                  <a:gd name="T8" fmla="*/ 102 w 176"/>
                  <a:gd name="T9" fmla="*/ 0 h 29"/>
                  <a:gd name="T10" fmla="*/ 113 w 176"/>
                  <a:gd name="T11" fmla="*/ 0 h 29"/>
                  <a:gd name="T12" fmla="*/ 124 w 176"/>
                  <a:gd name="T13" fmla="*/ 0 h 29"/>
                  <a:gd name="T14" fmla="*/ 135 w 176"/>
                  <a:gd name="T15" fmla="*/ 0 h 29"/>
                  <a:gd name="T16" fmla="*/ 147 w 176"/>
                  <a:gd name="T17" fmla="*/ 0 h 29"/>
                  <a:gd name="T18" fmla="*/ 159 w 176"/>
                  <a:gd name="T19" fmla="*/ 0 h 29"/>
                  <a:gd name="T20" fmla="*/ 169 w 176"/>
                  <a:gd name="T21" fmla="*/ 2 h 29"/>
                  <a:gd name="T22" fmla="*/ 171 w 176"/>
                  <a:gd name="T23" fmla="*/ 6 h 29"/>
                  <a:gd name="T24" fmla="*/ 174 w 176"/>
                  <a:gd name="T25" fmla="*/ 11 h 29"/>
                  <a:gd name="T26" fmla="*/ 176 w 176"/>
                  <a:gd name="T27" fmla="*/ 17 h 29"/>
                  <a:gd name="T28" fmla="*/ 174 w 176"/>
                  <a:gd name="T29" fmla="*/ 20 h 29"/>
                  <a:gd name="T30" fmla="*/ 170 w 176"/>
                  <a:gd name="T31" fmla="*/ 24 h 29"/>
                  <a:gd name="T32" fmla="*/ 165 w 176"/>
                  <a:gd name="T33" fmla="*/ 25 h 29"/>
                  <a:gd name="T34" fmla="*/ 159 w 176"/>
                  <a:gd name="T35" fmla="*/ 24 h 29"/>
                  <a:gd name="T36" fmla="*/ 153 w 176"/>
                  <a:gd name="T37" fmla="*/ 22 h 29"/>
                  <a:gd name="T38" fmla="*/ 150 w 176"/>
                  <a:gd name="T39" fmla="*/ 21 h 29"/>
                  <a:gd name="T40" fmla="*/ 146 w 176"/>
                  <a:gd name="T41" fmla="*/ 21 h 29"/>
                  <a:gd name="T42" fmla="*/ 139 w 176"/>
                  <a:gd name="T43" fmla="*/ 21 h 29"/>
                  <a:gd name="T44" fmla="*/ 128 w 176"/>
                  <a:gd name="T45" fmla="*/ 21 h 29"/>
                  <a:gd name="T46" fmla="*/ 118 w 176"/>
                  <a:gd name="T47" fmla="*/ 20 h 29"/>
                  <a:gd name="T48" fmla="*/ 107 w 176"/>
                  <a:gd name="T49" fmla="*/ 20 h 29"/>
                  <a:gd name="T50" fmla="*/ 98 w 176"/>
                  <a:gd name="T51" fmla="*/ 19 h 29"/>
                  <a:gd name="T52" fmla="*/ 87 w 176"/>
                  <a:gd name="T53" fmla="*/ 20 h 29"/>
                  <a:gd name="T54" fmla="*/ 78 w 176"/>
                  <a:gd name="T55" fmla="*/ 20 h 29"/>
                  <a:gd name="T56" fmla="*/ 68 w 176"/>
                  <a:gd name="T57" fmla="*/ 21 h 29"/>
                  <a:gd name="T58" fmla="*/ 58 w 176"/>
                  <a:gd name="T59" fmla="*/ 23 h 29"/>
                  <a:gd name="T60" fmla="*/ 48 w 176"/>
                  <a:gd name="T61" fmla="*/ 25 h 29"/>
                  <a:gd name="T62" fmla="*/ 38 w 176"/>
                  <a:gd name="T63" fmla="*/ 28 h 29"/>
                  <a:gd name="T64" fmla="*/ 33 w 176"/>
                  <a:gd name="T65" fmla="*/ 28 h 29"/>
                  <a:gd name="T66" fmla="*/ 30 w 176"/>
                  <a:gd name="T67" fmla="*/ 28 h 29"/>
                  <a:gd name="T68" fmla="*/ 26 w 176"/>
                  <a:gd name="T69" fmla="*/ 27 h 29"/>
                  <a:gd name="T70" fmla="*/ 22 w 176"/>
                  <a:gd name="T71" fmla="*/ 27 h 29"/>
                  <a:gd name="T72" fmla="*/ 17 w 176"/>
                  <a:gd name="T73" fmla="*/ 28 h 29"/>
                  <a:gd name="T74" fmla="*/ 13 w 176"/>
                  <a:gd name="T75" fmla="*/ 28 h 29"/>
                  <a:gd name="T76" fmla="*/ 9 w 176"/>
                  <a:gd name="T77" fmla="*/ 28 h 29"/>
                  <a:gd name="T78" fmla="*/ 5 w 176"/>
                  <a:gd name="T79" fmla="*/ 28 h 29"/>
                  <a:gd name="T80" fmla="*/ 2 w 176"/>
                  <a:gd name="T81" fmla="*/ 28 h 29"/>
                  <a:gd name="T82" fmla="*/ 0 w 176"/>
                  <a:gd name="T83" fmla="*/ 25 h 29"/>
                  <a:gd name="T84" fmla="*/ 1 w 176"/>
                  <a:gd name="T85" fmla="*/ 22 h 29"/>
                  <a:gd name="T86" fmla="*/ 1 w 176"/>
                  <a:gd name="T87" fmla="*/ 19 h 29"/>
                  <a:gd name="T88" fmla="*/ 1 w 176"/>
                  <a:gd name="T89" fmla="*/ 16 h 29"/>
                  <a:gd name="T90" fmla="*/ 2 w 176"/>
                  <a:gd name="T91" fmla="*/ 12 h 29"/>
                  <a:gd name="T92" fmla="*/ 2 w 176"/>
                  <a:gd name="T93" fmla="*/ 9 h 29"/>
                  <a:gd name="T94" fmla="*/ 4 w 176"/>
                  <a:gd name="T95" fmla="*/ 5 h 29"/>
                  <a:gd name="T96" fmla="*/ 8 w 176"/>
                  <a:gd name="T97" fmla="*/ 4 h 29"/>
                  <a:gd name="T98" fmla="*/ 12 w 176"/>
                  <a:gd name="T99" fmla="*/ 3 h 29"/>
                  <a:gd name="T100" fmla="*/ 17 w 176"/>
                  <a:gd name="T101" fmla="*/ 3 h 29"/>
                  <a:gd name="T102" fmla="*/ 22 w 176"/>
                  <a:gd name="T103" fmla="*/ 4 h 29"/>
                  <a:gd name="T104" fmla="*/ 27 w 176"/>
                  <a:gd name="T105" fmla="*/ 4 h 29"/>
                  <a:gd name="T106" fmla="*/ 32 w 176"/>
                  <a:gd name="T107" fmla="*/ 5 h 29"/>
                  <a:gd name="T108" fmla="*/ 37 w 176"/>
                  <a:gd name="T109" fmla="*/ 5 h 29"/>
                  <a:gd name="T110" fmla="*/ 41 w 176"/>
                  <a:gd name="T111" fmla="*/ 4 h 29"/>
                  <a:gd name="T112" fmla="*/ 45 w 176"/>
                  <a:gd name="T11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6" h="29">
                    <a:moveTo>
                      <a:pt x="45" y="2"/>
                    </a:moveTo>
                    <a:lnTo>
                      <a:pt x="48" y="2"/>
                    </a:lnTo>
                    <a:lnTo>
                      <a:pt x="50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8" y="2"/>
                    </a:lnTo>
                    <a:lnTo>
                      <a:pt x="80" y="1"/>
                    </a:lnTo>
                    <a:lnTo>
                      <a:pt x="82" y="1"/>
                    </a:lnTo>
                    <a:lnTo>
                      <a:pt x="84" y="1"/>
                    </a:lnTo>
                    <a:lnTo>
                      <a:pt x="86" y="1"/>
                    </a:lnTo>
                    <a:lnTo>
                      <a:pt x="87" y="1"/>
                    </a:lnTo>
                    <a:lnTo>
                      <a:pt x="89" y="1"/>
                    </a:lnTo>
                    <a:lnTo>
                      <a:pt x="91" y="1"/>
                    </a:lnTo>
                    <a:lnTo>
                      <a:pt x="93" y="1"/>
                    </a:lnTo>
                    <a:lnTo>
                      <a:pt x="95" y="1"/>
                    </a:lnTo>
                    <a:lnTo>
                      <a:pt x="97" y="1"/>
                    </a:lnTo>
                    <a:lnTo>
                      <a:pt x="98" y="0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8" y="0"/>
                    </a:lnTo>
                    <a:lnTo>
                      <a:pt x="109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5" y="0"/>
                    </a:lnTo>
                    <a:lnTo>
                      <a:pt x="117" y="0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3" y="0"/>
                    </a:lnTo>
                    <a:lnTo>
                      <a:pt x="124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7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5" y="0"/>
                    </a:lnTo>
                    <a:lnTo>
                      <a:pt x="147" y="0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5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9" y="1"/>
                    </a:lnTo>
                    <a:lnTo>
                      <a:pt x="169" y="2"/>
                    </a:lnTo>
                    <a:lnTo>
                      <a:pt x="170" y="3"/>
                    </a:lnTo>
                    <a:lnTo>
                      <a:pt x="170" y="3"/>
                    </a:lnTo>
                    <a:lnTo>
                      <a:pt x="170" y="4"/>
                    </a:lnTo>
                    <a:lnTo>
                      <a:pt x="171" y="4"/>
                    </a:lnTo>
                    <a:lnTo>
                      <a:pt x="171" y="5"/>
                    </a:lnTo>
                    <a:lnTo>
                      <a:pt x="171" y="6"/>
                    </a:lnTo>
                    <a:lnTo>
                      <a:pt x="172" y="7"/>
                    </a:lnTo>
                    <a:lnTo>
                      <a:pt x="172" y="8"/>
                    </a:lnTo>
                    <a:lnTo>
                      <a:pt x="173" y="9"/>
                    </a:lnTo>
                    <a:lnTo>
                      <a:pt x="173" y="10"/>
                    </a:lnTo>
                    <a:lnTo>
                      <a:pt x="173" y="10"/>
                    </a:lnTo>
                    <a:lnTo>
                      <a:pt x="174" y="11"/>
                    </a:lnTo>
                    <a:lnTo>
                      <a:pt x="174" y="13"/>
                    </a:lnTo>
                    <a:lnTo>
                      <a:pt x="175" y="14"/>
                    </a:lnTo>
                    <a:lnTo>
                      <a:pt x="175" y="15"/>
                    </a:lnTo>
                    <a:lnTo>
                      <a:pt x="175" y="15"/>
                    </a:lnTo>
                    <a:lnTo>
                      <a:pt x="176" y="16"/>
                    </a:lnTo>
                    <a:lnTo>
                      <a:pt x="176" y="17"/>
                    </a:lnTo>
                    <a:lnTo>
                      <a:pt x="176" y="17"/>
                    </a:lnTo>
                    <a:lnTo>
                      <a:pt x="176" y="18"/>
                    </a:lnTo>
                    <a:lnTo>
                      <a:pt x="175" y="18"/>
                    </a:lnTo>
                    <a:lnTo>
                      <a:pt x="175" y="19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73" y="21"/>
                    </a:lnTo>
                    <a:lnTo>
                      <a:pt x="173" y="21"/>
                    </a:lnTo>
                    <a:lnTo>
                      <a:pt x="173" y="22"/>
                    </a:lnTo>
                    <a:lnTo>
                      <a:pt x="172" y="23"/>
                    </a:lnTo>
                    <a:lnTo>
                      <a:pt x="171" y="23"/>
                    </a:lnTo>
                    <a:lnTo>
                      <a:pt x="170" y="24"/>
                    </a:lnTo>
                    <a:lnTo>
                      <a:pt x="169" y="24"/>
                    </a:lnTo>
                    <a:lnTo>
                      <a:pt x="168" y="24"/>
                    </a:lnTo>
                    <a:lnTo>
                      <a:pt x="167" y="25"/>
                    </a:lnTo>
                    <a:lnTo>
                      <a:pt x="166" y="25"/>
                    </a:lnTo>
                    <a:lnTo>
                      <a:pt x="165" y="25"/>
                    </a:lnTo>
                    <a:lnTo>
                      <a:pt x="165" y="25"/>
                    </a:lnTo>
                    <a:lnTo>
                      <a:pt x="164" y="25"/>
                    </a:lnTo>
                    <a:lnTo>
                      <a:pt x="163" y="25"/>
                    </a:lnTo>
                    <a:lnTo>
                      <a:pt x="162" y="25"/>
                    </a:lnTo>
                    <a:lnTo>
                      <a:pt x="161" y="24"/>
                    </a:lnTo>
                    <a:lnTo>
                      <a:pt x="160" y="24"/>
                    </a:lnTo>
                    <a:lnTo>
                      <a:pt x="159" y="24"/>
                    </a:lnTo>
                    <a:lnTo>
                      <a:pt x="158" y="24"/>
                    </a:lnTo>
                    <a:lnTo>
                      <a:pt x="157" y="23"/>
                    </a:lnTo>
                    <a:lnTo>
                      <a:pt x="156" y="23"/>
                    </a:lnTo>
                    <a:lnTo>
                      <a:pt x="155" y="23"/>
                    </a:lnTo>
                    <a:lnTo>
                      <a:pt x="154" y="22"/>
                    </a:lnTo>
                    <a:lnTo>
                      <a:pt x="153" y="22"/>
                    </a:lnTo>
                    <a:lnTo>
                      <a:pt x="153" y="22"/>
                    </a:lnTo>
                    <a:lnTo>
                      <a:pt x="152" y="22"/>
                    </a:lnTo>
                    <a:lnTo>
                      <a:pt x="152" y="22"/>
                    </a:lnTo>
                    <a:lnTo>
                      <a:pt x="151" y="22"/>
                    </a:lnTo>
                    <a:lnTo>
                      <a:pt x="151" y="21"/>
                    </a:lnTo>
                    <a:lnTo>
                      <a:pt x="150" y="21"/>
                    </a:lnTo>
                    <a:lnTo>
                      <a:pt x="149" y="21"/>
                    </a:lnTo>
                    <a:lnTo>
                      <a:pt x="149" y="21"/>
                    </a:lnTo>
                    <a:lnTo>
                      <a:pt x="148" y="21"/>
                    </a:lnTo>
                    <a:lnTo>
                      <a:pt x="147" y="21"/>
                    </a:lnTo>
                    <a:lnTo>
                      <a:pt x="147" y="21"/>
                    </a:lnTo>
                    <a:lnTo>
                      <a:pt x="146" y="21"/>
                    </a:lnTo>
                    <a:lnTo>
                      <a:pt x="146" y="21"/>
                    </a:lnTo>
                    <a:lnTo>
                      <a:pt x="145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1" y="21"/>
                    </a:lnTo>
                    <a:lnTo>
                      <a:pt x="139" y="21"/>
                    </a:lnTo>
                    <a:lnTo>
                      <a:pt x="137" y="21"/>
                    </a:lnTo>
                    <a:lnTo>
                      <a:pt x="135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0" y="21"/>
                    </a:lnTo>
                    <a:lnTo>
                      <a:pt x="128" y="21"/>
                    </a:lnTo>
                    <a:lnTo>
                      <a:pt x="126" y="21"/>
                    </a:lnTo>
                    <a:lnTo>
                      <a:pt x="125" y="20"/>
                    </a:lnTo>
                    <a:lnTo>
                      <a:pt x="123" y="20"/>
                    </a:lnTo>
                    <a:lnTo>
                      <a:pt x="121" y="20"/>
                    </a:lnTo>
                    <a:lnTo>
                      <a:pt x="119" y="20"/>
                    </a:lnTo>
                    <a:lnTo>
                      <a:pt x="118" y="20"/>
                    </a:lnTo>
                    <a:lnTo>
                      <a:pt x="116" y="20"/>
                    </a:lnTo>
                    <a:lnTo>
                      <a:pt x="114" y="20"/>
                    </a:lnTo>
                    <a:lnTo>
                      <a:pt x="113" y="20"/>
                    </a:lnTo>
                    <a:lnTo>
                      <a:pt x="111" y="20"/>
                    </a:lnTo>
                    <a:lnTo>
                      <a:pt x="109" y="20"/>
                    </a:lnTo>
                    <a:lnTo>
                      <a:pt x="107" y="20"/>
                    </a:lnTo>
                    <a:lnTo>
                      <a:pt x="106" y="20"/>
                    </a:lnTo>
                    <a:lnTo>
                      <a:pt x="104" y="20"/>
                    </a:lnTo>
                    <a:lnTo>
                      <a:pt x="103" y="20"/>
                    </a:lnTo>
                    <a:lnTo>
                      <a:pt x="101" y="19"/>
                    </a:lnTo>
                    <a:lnTo>
                      <a:pt x="99" y="19"/>
                    </a:lnTo>
                    <a:lnTo>
                      <a:pt x="98" y="19"/>
                    </a:lnTo>
                    <a:lnTo>
                      <a:pt x="96" y="19"/>
                    </a:lnTo>
                    <a:lnTo>
                      <a:pt x="94" y="19"/>
                    </a:lnTo>
                    <a:lnTo>
                      <a:pt x="92" y="19"/>
                    </a:lnTo>
                    <a:lnTo>
                      <a:pt x="91" y="19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80" y="20"/>
                    </a:lnTo>
                    <a:lnTo>
                      <a:pt x="78" y="20"/>
                    </a:lnTo>
                    <a:lnTo>
                      <a:pt x="76" y="20"/>
                    </a:lnTo>
                    <a:lnTo>
                      <a:pt x="75" y="20"/>
                    </a:lnTo>
                    <a:lnTo>
                      <a:pt x="73" y="20"/>
                    </a:lnTo>
                    <a:lnTo>
                      <a:pt x="71" y="21"/>
                    </a:lnTo>
                    <a:lnTo>
                      <a:pt x="70" y="21"/>
                    </a:lnTo>
                    <a:lnTo>
                      <a:pt x="68" y="21"/>
                    </a:lnTo>
                    <a:lnTo>
                      <a:pt x="67" y="21"/>
                    </a:lnTo>
                    <a:lnTo>
                      <a:pt x="65" y="21"/>
                    </a:lnTo>
                    <a:lnTo>
                      <a:pt x="63" y="22"/>
                    </a:lnTo>
                    <a:lnTo>
                      <a:pt x="62" y="22"/>
                    </a:lnTo>
                    <a:lnTo>
                      <a:pt x="60" y="22"/>
                    </a:lnTo>
                    <a:lnTo>
                      <a:pt x="58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3" y="24"/>
                    </a:lnTo>
                    <a:lnTo>
                      <a:pt x="52" y="24"/>
                    </a:lnTo>
                    <a:lnTo>
                      <a:pt x="50" y="24"/>
                    </a:lnTo>
                    <a:lnTo>
                      <a:pt x="48" y="25"/>
                    </a:lnTo>
                    <a:lnTo>
                      <a:pt x="47" y="25"/>
                    </a:lnTo>
                    <a:lnTo>
                      <a:pt x="45" y="26"/>
                    </a:lnTo>
                    <a:lnTo>
                      <a:pt x="43" y="26"/>
                    </a:lnTo>
                    <a:lnTo>
                      <a:pt x="42" y="27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7" y="29"/>
                    </a:lnTo>
                    <a:lnTo>
                      <a:pt x="36" y="29"/>
                    </a:lnTo>
                    <a:lnTo>
                      <a:pt x="35" y="2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3" y="28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29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6" y="27"/>
                    </a:lnTo>
                    <a:lnTo>
                      <a:pt x="25" y="27"/>
                    </a:lnTo>
                    <a:lnTo>
                      <a:pt x="25" y="27"/>
                    </a:lnTo>
                    <a:lnTo>
                      <a:pt x="24" y="27"/>
                    </a:lnTo>
                    <a:lnTo>
                      <a:pt x="23" y="27"/>
                    </a:lnTo>
                    <a:lnTo>
                      <a:pt x="22" y="27"/>
                    </a:lnTo>
                    <a:lnTo>
                      <a:pt x="22" y="27"/>
                    </a:lnTo>
                    <a:lnTo>
                      <a:pt x="21" y="27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19" y="27"/>
                    </a:lnTo>
                    <a:lnTo>
                      <a:pt x="18" y="28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16" y="28"/>
                    </a:lnTo>
                    <a:lnTo>
                      <a:pt x="15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3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9" y="2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6" y="28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2" y="28"/>
                    </a:lnTo>
                    <a:lnTo>
                      <a:pt x="1" y="28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1" y="2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9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7" y="3"/>
                    </a:lnTo>
                    <a:lnTo>
                      <a:pt x="18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1" y="3"/>
                    </a:lnTo>
                    <a:lnTo>
                      <a:pt x="22" y="3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7" y="4"/>
                    </a:lnTo>
                    <a:lnTo>
                      <a:pt x="27" y="4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3" y="5"/>
                    </a:lnTo>
                    <a:lnTo>
                      <a:pt x="34" y="5"/>
                    </a:lnTo>
                    <a:lnTo>
                      <a:pt x="35" y="5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7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9" y="5"/>
                    </a:lnTo>
                    <a:lnTo>
                      <a:pt x="40" y="5"/>
                    </a:lnTo>
                    <a:lnTo>
                      <a:pt x="41" y="5"/>
                    </a:lnTo>
                    <a:lnTo>
                      <a:pt x="41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3" y="4"/>
                    </a:lnTo>
                    <a:lnTo>
                      <a:pt x="44" y="4"/>
                    </a:lnTo>
                    <a:lnTo>
                      <a:pt x="45" y="3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123">
                <a:extLst>
                  <a:ext uri="{FF2B5EF4-FFF2-40B4-BE49-F238E27FC236}">
                    <a16:creationId xmlns:a16="http://schemas.microsoft.com/office/drawing/2014/main" id="{D384D14E-EA44-4172-9EBE-7A7B8F3D0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3" y="3759"/>
                <a:ext cx="133" cy="125"/>
              </a:xfrm>
              <a:custGeom>
                <a:avLst/>
                <a:gdLst>
                  <a:gd name="T0" fmla="*/ 124 w 133"/>
                  <a:gd name="T1" fmla="*/ 3 h 125"/>
                  <a:gd name="T2" fmla="*/ 130 w 133"/>
                  <a:gd name="T3" fmla="*/ 7 h 125"/>
                  <a:gd name="T4" fmla="*/ 132 w 133"/>
                  <a:gd name="T5" fmla="*/ 12 h 125"/>
                  <a:gd name="T6" fmla="*/ 133 w 133"/>
                  <a:gd name="T7" fmla="*/ 17 h 125"/>
                  <a:gd name="T8" fmla="*/ 131 w 133"/>
                  <a:gd name="T9" fmla="*/ 22 h 125"/>
                  <a:gd name="T10" fmla="*/ 127 w 133"/>
                  <a:gd name="T11" fmla="*/ 27 h 125"/>
                  <a:gd name="T12" fmla="*/ 123 w 133"/>
                  <a:gd name="T13" fmla="*/ 31 h 125"/>
                  <a:gd name="T14" fmla="*/ 117 w 133"/>
                  <a:gd name="T15" fmla="*/ 36 h 125"/>
                  <a:gd name="T16" fmla="*/ 111 w 133"/>
                  <a:gd name="T17" fmla="*/ 41 h 125"/>
                  <a:gd name="T18" fmla="*/ 105 w 133"/>
                  <a:gd name="T19" fmla="*/ 45 h 125"/>
                  <a:gd name="T20" fmla="*/ 98 w 133"/>
                  <a:gd name="T21" fmla="*/ 49 h 125"/>
                  <a:gd name="T22" fmla="*/ 93 w 133"/>
                  <a:gd name="T23" fmla="*/ 53 h 125"/>
                  <a:gd name="T24" fmla="*/ 88 w 133"/>
                  <a:gd name="T25" fmla="*/ 56 h 125"/>
                  <a:gd name="T26" fmla="*/ 82 w 133"/>
                  <a:gd name="T27" fmla="*/ 60 h 125"/>
                  <a:gd name="T28" fmla="*/ 76 w 133"/>
                  <a:gd name="T29" fmla="*/ 65 h 125"/>
                  <a:gd name="T30" fmla="*/ 70 w 133"/>
                  <a:gd name="T31" fmla="*/ 70 h 125"/>
                  <a:gd name="T32" fmla="*/ 65 w 133"/>
                  <a:gd name="T33" fmla="*/ 76 h 125"/>
                  <a:gd name="T34" fmla="*/ 59 w 133"/>
                  <a:gd name="T35" fmla="*/ 81 h 125"/>
                  <a:gd name="T36" fmla="*/ 54 w 133"/>
                  <a:gd name="T37" fmla="*/ 87 h 125"/>
                  <a:gd name="T38" fmla="*/ 49 w 133"/>
                  <a:gd name="T39" fmla="*/ 93 h 125"/>
                  <a:gd name="T40" fmla="*/ 44 w 133"/>
                  <a:gd name="T41" fmla="*/ 99 h 125"/>
                  <a:gd name="T42" fmla="*/ 39 w 133"/>
                  <a:gd name="T43" fmla="*/ 104 h 125"/>
                  <a:gd name="T44" fmla="*/ 34 w 133"/>
                  <a:gd name="T45" fmla="*/ 110 h 125"/>
                  <a:gd name="T46" fmla="*/ 28 w 133"/>
                  <a:gd name="T47" fmla="*/ 116 h 125"/>
                  <a:gd name="T48" fmla="*/ 23 w 133"/>
                  <a:gd name="T49" fmla="*/ 121 h 125"/>
                  <a:gd name="T50" fmla="*/ 18 w 133"/>
                  <a:gd name="T51" fmla="*/ 125 h 125"/>
                  <a:gd name="T52" fmla="*/ 15 w 133"/>
                  <a:gd name="T53" fmla="*/ 125 h 125"/>
                  <a:gd name="T54" fmla="*/ 12 w 133"/>
                  <a:gd name="T55" fmla="*/ 124 h 125"/>
                  <a:gd name="T56" fmla="*/ 10 w 133"/>
                  <a:gd name="T57" fmla="*/ 124 h 125"/>
                  <a:gd name="T58" fmla="*/ 7 w 133"/>
                  <a:gd name="T59" fmla="*/ 123 h 125"/>
                  <a:gd name="T60" fmla="*/ 4 w 133"/>
                  <a:gd name="T61" fmla="*/ 123 h 125"/>
                  <a:gd name="T62" fmla="*/ 2 w 133"/>
                  <a:gd name="T63" fmla="*/ 122 h 125"/>
                  <a:gd name="T64" fmla="*/ 0 w 133"/>
                  <a:gd name="T65" fmla="*/ 117 h 125"/>
                  <a:gd name="T66" fmla="*/ 1 w 133"/>
                  <a:gd name="T67" fmla="*/ 111 h 125"/>
                  <a:gd name="T68" fmla="*/ 2 w 133"/>
                  <a:gd name="T69" fmla="*/ 106 h 125"/>
                  <a:gd name="T70" fmla="*/ 5 w 133"/>
                  <a:gd name="T71" fmla="*/ 101 h 125"/>
                  <a:gd name="T72" fmla="*/ 9 w 133"/>
                  <a:gd name="T73" fmla="*/ 97 h 125"/>
                  <a:gd name="T74" fmla="*/ 13 w 133"/>
                  <a:gd name="T75" fmla="*/ 93 h 125"/>
                  <a:gd name="T76" fmla="*/ 18 w 133"/>
                  <a:gd name="T77" fmla="*/ 89 h 125"/>
                  <a:gd name="T78" fmla="*/ 23 w 133"/>
                  <a:gd name="T79" fmla="*/ 85 h 125"/>
                  <a:gd name="T80" fmla="*/ 28 w 133"/>
                  <a:gd name="T81" fmla="*/ 81 h 125"/>
                  <a:gd name="T82" fmla="*/ 33 w 133"/>
                  <a:gd name="T83" fmla="*/ 77 h 125"/>
                  <a:gd name="T84" fmla="*/ 38 w 133"/>
                  <a:gd name="T85" fmla="*/ 73 h 125"/>
                  <a:gd name="T86" fmla="*/ 43 w 133"/>
                  <a:gd name="T87" fmla="*/ 68 h 125"/>
                  <a:gd name="T88" fmla="*/ 46 w 133"/>
                  <a:gd name="T89" fmla="*/ 63 h 125"/>
                  <a:gd name="T90" fmla="*/ 52 w 133"/>
                  <a:gd name="T91" fmla="*/ 58 h 125"/>
                  <a:gd name="T92" fmla="*/ 57 w 133"/>
                  <a:gd name="T93" fmla="*/ 53 h 125"/>
                  <a:gd name="T94" fmla="*/ 63 w 133"/>
                  <a:gd name="T95" fmla="*/ 48 h 125"/>
                  <a:gd name="T96" fmla="*/ 68 w 133"/>
                  <a:gd name="T97" fmla="*/ 43 h 125"/>
                  <a:gd name="T98" fmla="*/ 74 w 133"/>
                  <a:gd name="T99" fmla="*/ 38 h 125"/>
                  <a:gd name="T100" fmla="*/ 79 w 133"/>
                  <a:gd name="T101" fmla="*/ 33 h 125"/>
                  <a:gd name="T102" fmla="*/ 85 w 133"/>
                  <a:gd name="T103" fmla="*/ 28 h 125"/>
                  <a:gd name="T104" fmla="*/ 90 w 133"/>
                  <a:gd name="T105" fmla="*/ 23 h 125"/>
                  <a:gd name="T106" fmla="*/ 96 w 133"/>
                  <a:gd name="T107" fmla="*/ 18 h 125"/>
                  <a:gd name="T108" fmla="*/ 101 w 133"/>
                  <a:gd name="T109" fmla="*/ 13 h 125"/>
                  <a:gd name="T110" fmla="*/ 107 w 133"/>
                  <a:gd name="T111" fmla="*/ 9 h 125"/>
                  <a:gd name="T112" fmla="*/ 113 w 133"/>
                  <a:gd name="T113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3" h="125">
                    <a:moveTo>
                      <a:pt x="117" y="0"/>
                    </a:moveTo>
                    <a:lnTo>
                      <a:pt x="119" y="1"/>
                    </a:lnTo>
                    <a:lnTo>
                      <a:pt x="121" y="1"/>
                    </a:lnTo>
                    <a:lnTo>
                      <a:pt x="122" y="2"/>
                    </a:lnTo>
                    <a:lnTo>
                      <a:pt x="124" y="3"/>
                    </a:lnTo>
                    <a:lnTo>
                      <a:pt x="125" y="4"/>
                    </a:lnTo>
                    <a:lnTo>
                      <a:pt x="127" y="5"/>
                    </a:lnTo>
                    <a:lnTo>
                      <a:pt x="128" y="6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0" y="8"/>
                    </a:lnTo>
                    <a:lnTo>
                      <a:pt x="131" y="9"/>
                    </a:lnTo>
                    <a:lnTo>
                      <a:pt x="132" y="10"/>
                    </a:lnTo>
                    <a:lnTo>
                      <a:pt x="132" y="11"/>
                    </a:lnTo>
                    <a:lnTo>
                      <a:pt x="132" y="12"/>
                    </a:lnTo>
                    <a:lnTo>
                      <a:pt x="133" y="13"/>
                    </a:lnTo>
                    <a:lnTo>
                      <a:pt x="133" y="14"/>
                    </a:lnTo>
                    <a:lnTo>
                      <a:pt x="133" y="15"/>
                    </a:lnTo>
                    <a:lnTo>
                      <a:pt x="133" y="16"/>
                    </a:lnTo>
                    <a:lnTo>
                      <a:pt x="133" y="17"/>
                    </a:lnTo>
                    <a:lnTo>
                      <a:pt x="133" y="18"/>
                    </a:lnTo>
                    <a:lnTo>
                      <a:pt x="132" y="19"/>
                    </a:lnTo>
                    <a:lnTo>
                      <a:pt x="132" y="20"/>
                    </a:lnTo>
                    <a:lnTo>
                      <a:pt x="131" y="21"/>
                    </a:lnTo>
                    <a:lnTo>
                      <a:pt x="131" y="22"/>
                    </a:lnTo>
                    <a:lnTo>
                      <a:pt x="131" y="22"/>
                    </a:lnTo>
                    <a:lnTo>
                      <a:pt x="130" y="24"/>
                    </a:lnTo>
                    <a:lnTo>
                      <a:pt x="129" y="25"/>
                    </a:lnTo>
                    <a:lnTo>
                      <a:pt x="128" y="26"/>
                    </a:lnTo>
                    <a:lnTo>
                      <a:pt x="127" y="27"/>
                    </a:lnTo>
                    <a:lnTo>
                      <a:pt x="127" y="27"/>
                    </a:lnTo>
                    <a:lnTo>
                      <a:pt x="126" y="29"/>
                    </a:lnTo>
                    <a:lnTo>
                      <a:pt x="125" y="30"/>
                    </a:lnTo>
                    <a:lnTo>
                      <a:pt x="124" y="31"/>
                    </a:lnTo>
                    <a:lnTo>
                      <a:pt x="123" y="31"/>
                    </a:lnTo>
                    <a:lnTo>
                      <a:pt x="122" y="32"/>
                    </a:lnTo>
                    <a:lnTo>
                      <a:pt x="121" y="33"/>
                    </a:lnTo>
                    <a:lnTo>
                      <a:pt x="120" y="34"/>
                    </a:lnTo>
                    <a:lnTo>
                      <a:pt x="118" y="35"/>
                    </a:lnTo>
                    <a:lnTo>
                      <a:pt x="117" y="36"/>
                    </a:lnTo>
                    <a:lnTo>
                      <a:pt x="116" y="37"/>
                    </a:lnTo>
                    <a:lnTo>
                      <a:pt x="115" y="38"/>
                    </a:lnTo>
                    <a:lnTo>
                      <a:pt x="114" y="39"/>
                    </a:lnTo>
                    <a:lnTo>
                      <a:pt x="112" y="40"/>
                    </a:lnTo>
                    <a:lnTo>
                      <a:pt x="111" y="41"/>
                    </a:lnTo>
                    <a:lnTo>
                      <a:pt x="110" y="42"/>
                    </a:lnTo>
                    <a:lnTo>
                      <a:pt x="108" y="43"/>
                    </a:lnTo>
                    <a:lnTo>
                      <a:pt x="107" y="43"/>
                    </a:lnTo>
                    <a:lnTo>
                      <a:pt x="106" y="44"/>
                    </a:lnTo>
                    <a:lnTo>
                      <a:pt x="105" y="45"/>
                    </a:lnTo>
                    <a:lnTo>
                      <a:pt x="103" y="46"/>
                    </a:lnTo>
                    <a:lnTo>
                      <a:pt x="102" y="47"/>
                    </a:lnTo>
                    <a:lnTo>
                      <a:pt x="101" y="48"/>
                    </a:lnTo>
                    <a:lnTo>
                      <a:pt x="99" y="48"/>
                    </a:lnTo>
                    <a:lnTo>
                      <a:pt x="98" y="49"/>
                    </a:lnTo>
                    <a:lnTo>
                      <a:pt x="97" y="50"/>
                    </a:lnTo>
                    <a:lnTo>
                      <a:pt x="96" y="51"/>
                    </a:lnTo>
                    <a:lnTo>
                      <a:pt x="95" y="51"/>
                    </a:lnTo>
                    <a:lnTo>
                      <a:pt x="94" y="52"/>
                    </a:lnTo>
                    <a:lnTo>
                      <a:pt x="93" y="53"/>
                    </a:lnTo>
                    <a:lnTo>
                      <a:pt x="92" y="53"/>
                    </a:lnTo>
                    <a:lnTo>
                      <a:pt x="91" y="54"/>
                    </a:lnTo>
                    <a:lnTo>
                      <a:pt x="90" y="55"/>
                    </a:lnTo>
                    <a:lnTo>
                      <a:pt x="89" y="55"/>
                    </a:lnTo>
                    <a:lnTo>
                      <a:pt x="88" y="56"/>
                    </a:lnTo>
                    <a:lnTo>
                      <a:pt x="87" y="57"/>
                    </a:lnTo>
                    <a:lnTo>
                      <a:pt x="86" y="58"/>
                    </a:lnTo>
                    <a:lnTo>
                      <a:pt x="84" y="58"/>
                    </a:lnTo>
                    <a:lnTo>
                      <a:pt x="83" y="60"/>
                    </a:lnTo>
                    <a:lnTo>
                      <a:pt x="82" y="60"/>
                    </a:lnTo>
                    <a:lnTo>
                      <a:pt x="80" y="61"/>
                    </a:lnTo>
                    <a:lnTo>
                      <a:pt x="79" y="62"/>
                    </a:lnTo>
                    <a:lnTo>
                      <a:pt x="78" y="63"/>
                    </a:lnTo>
                    <a:lnTo>
                      <a:pt x="77" y="64"/>
                    </a:lnTo>
                    <a:lnTo>
                      <a:pt x="76" y="65"/>
                    </a:lnTo>
                    <a:lnTo>
                      <a:pt x="75" y="66"/>
                    </a:lnTo>
                    <a:lnTo>
                      <a:pt x="74" y="67"/>
                    </a:lnTo>
                    <a:lnTo>
                      <a:pt x="72" y="68"/>
                    </a:lnTo>
                    <a:lnTo>
                      <a:pt x="71" y="69"/>
                    </a:lnTo>
                    <a:lnTo>
                      <a:pt x="70" y="70"/>
                    </a:lnTo>
                    <a:lnTo>
                      <a:pt x="69" y="71"/>
                    </a:lnTo>
                    <a:lnTo>
                      <a:pt x="68" y="72"/>
                    </a:lnTo>
                    <a:lnTo>
                      <a:pt x="67" y="73"/>
                    </a:lnTo>
                    <a:lnTo>
                      <a:pt x="66" y="74"/>
                    </a:lnTo>
                    <a:lnTo>
                      <a:pt x="65" y="76"/>
                    </a:lnTo>
                    <a:lnTo>
                      <a:pt x="63" y="77"/>
                    </a:lnTo>
                    <a:lnTo>
                      <a:pt x="63" y="78"/>
                    </a:lnTo>
                    <a:lnTo>
                      <a:pt x="62" y="79"/>
                    </a:lnTo>
                    <a:lnTo>
                      <a:pt x="60" y="80"/>
                    </a:lnTo>
                    <a:lnTo>
                      <a:pt x="59" y="81"/>
                    </a:lnTo>
                    <a:lnTo>
                      <a:pt x="59" y="82"/>
                    </a:lnTo>
                    <a:lnTo>
                      <a:pt x="57" y="83"/>
                    </a:lnTo>
                    <a:lnTo>
                      <a:pt x="56" y="85"/>
                    </a:lnTo>
                    <a:lnTo>
                      <a:pt x="56" y="86"/>
                    </a:lnTo>
                    <a:lnTo>
                      <a:pt x="54" y="87"/>
                    </a:lnTo>
                    <a:lnTo>
                      <a:pt x="53" y="88"/>
                    </a:lnTo>
                    <a:lnTo>
                      <a:pt x="52" y="89"/>
                    </a:lnTo>
                    <a:lnTo>
                      <a:pt x="51" y="91"/>
                    </a:lnTo>
                    <a:lnTo>
                      <a:pt x="50" y="92"/>
                    </a:lnTo>
                    <a:lnTo>
                      <a:pt x="49" y="93"/>
                    </a:lnTo>
                    <a:lnTo>
                      <a:pt x="48" y="94"/>
                    </a:lnTo>
                    <a:lnTo>
                      <a:pt x="47" y="95"/>
                    </a:lnTo>
                    <a:lnTo>
                      <a:pt x="46" y="96"/>
                    </a:lnTo>
                    <a:lnTo>
                      <a:pt x="45" y="98"/>
                    </a:lnTo>
                    <a:lnTo>
                      <a:pt x="44" y="99"/>
                    </a:lnTo>
                    <a:lnTo>
                      <a:pt x="43" y="100"/>
                    </a:lnTo>
                    <a:lnTo>
                      <a:pt x="42" y="101"/>
                    </a:lnTo>
                    <a:lnTo>
                      <a:pt x="41" y="102"/>
                    </a:lnTo>
                    <a:lnTo>
                      <a:pt x="40" y="103"/>
                    </a:lnTo>
                    <a:lnTo>
                      <a:pt x="39" y="104"/>
                    </a:lnTo>
                    <a:lnTo>
                      <a:pt x="38" y="106"/>
                    </a:lnTo>
                    <a:lnTo>
                      <a:pt x="37" y="107"/>
                    </a:lnTo>
                    <a:lnTo>
                      <a:pt x="36" y="108"/>
                    </a:lnTo>
                    <a:lnTo>
                      <a:pt x="35" y="109"/>
                    </a:lnTo>
                    <a:lnTo>
                      <a:pt x="34" y="110"/>
                    </a:lnTo>
                    <a:lnTo>
                      <a:pt x="33" y="111"/>
                    </a:lnTo>
                    <a:lnTo>
                      <a:pt x="32" y="113"/>
                    </a:lnTo>
                    <a:lnTo>
                      <a:pt x="30" y="114"/>
                    </a:lnTo>
                    <a:lnTo>
                      <a:pt x="29" y="115"/>
                    </a:lnTo>
                    <a:lnTo>
                      <a:pt x="28" y="116"/>
                    </a:lnTo>
                    <a:lnTo>
                      <a:pt x="27" y="117"/>
                    </a:lnTo>
                    <a:lnTo>
                      <a:pt x="26" y="118"/>
                    </a:lnTo>
                    <a:lnTo>
                      <a:pt x="25" y="119"/>
                    </a:lnTo>
                    <a:lnTo>
                      <a:pt x="24" y="120"/>
                    </a:lnTo>
                    <a:lnTo>
                      <a:pt x="23" y="121"/>
                    </a:lnTo>
                    <a:lnTo>
                      <a:pt x="22" y="122"/>
                    </a:lnTo>
                    <a:lnTo>
                      <a:pt x="20" y="123"/>
                    </a:lnTo>
                    <a:lnTo>
                      <a:pt x="20" y="124"/>
                    </a:lnTo>
                    <a:lnTo>
                      <a:pt x="18" y="125"/>
                    </a:lnTo>
                    <a:lnTo>
                      <a:pt x="18" y="125"/>
                    </a:lnTo>
                    <a:lnTo>
                      <a:pt x="17" y="125"/>
                    </a:lnTo>
                    <a:lnTo>
                      <a:pt x="17" y="125"/>
                    </a:lnTo>
                    <a:lnTo>
                      <a:pt x="16" y="125"/>
                    </a:lnTo>
                    <a:lnTo>
                      <a:pt x="16" y="125"/>
                    </a:lnTo>
                    <a:lnTo>
                      <a:pt x="15" y="125"/>
                    </a:lnTo>
                    <a:lnTo>
                      <a:pt x="15" y="124"/>
                    </a:lnTo>
                    <a:lnTo>
                      <a:pt x="14" y="124"/>
                    </a:lnTo>
                    <a:lnTo>
                      <a:pt x="14" y="124"/>
                    </a:lnTo>
                    <a:lnTo>
                      <a:pt x="13" y="124"/>
                    </a:lnTo>
                    <a:lnTo>
                      <a:pt x="12" y="124"/>
                    </a:lnTo>
                    <a:lnTo>
                      <a:pt x="12" y="124"/>
                    </a:lnTo>
                    <a:lnTo>
                      <a:pt x="11" y="124"/>
                    </a:lnTo>
                    <a:lnTo>
                      <a:pt x="11" y="124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9" y="124"/>
                    </a:lnTo>
                    <a:lnTo>
                      <a:pt x="9" y="124"/>
                    </a:lnTo>
                    <a:lnTo>
                      <a:pt x="8" y="123"/>
                    </a:lnTo>
                    <a:lnTo>
                      <a:pt x="7" y="123"/>
                    </a:lnTo>
                    <a:lnTo>
                      <a:pt x="7" y="123"/>
                    </a:lnTo>
                    <a:lnTo>
                      <a:pt x="7" y="123"/>
                    </a:lnTo>
                    <a:lnTo>
                      <a:pt x="6" y="123"/>
                    </a:lnTo>
                    <a:lnTo>
                      <a:pt x="5" y="123"/>
                    </a:lnTo>
                    <a:lnTo>
                      <a:pt x="5" y="123"/>
                    </a:lnTo>
                    <a:lnTo>
                      <a:pt x="4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2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1" y="120"/>
                    </a:lnTo>
                    <a:lnTo>
                      <a:pt x="1" y="118"/>
                    </a:lnTo>
                    <a:lnTo>
                      <a:pt x="0" y="117"/>
                    </a:lnTo>
                    <a:lnTo>
                      <a:pt x="0" y="116"/>
                    </a:lnTo>
                    <a:lnTo>
                      <a:pt x="0" y="115"/>
                    </a:lnTo>
                    <a:lnTo>
                      <a:pt x="0" y="114"/>
                    </a:lnTo>
                    <a:lnTo>
                      <a:pt x="1" y="113"/>
                    </a:lnTo>
                    <a:lnTo>
                      <a:pt x="1" y="111"/>
                    </a:lnTo>
                    <a:lnTo>
                      <a:pt x="1" y="110"/>
                    </a:lnTo>
                    <a:lnTo>
                      <a:pt x="1" y="109"/>
                    </a:lnTo>
                    <a:lnTo>
                      <a:pt x="1" y="108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3" y="105"/>
                    </a:lnTo>
                    <a:lnTo>
                      <a:pt x="3" y="104"/>
                    </a:lnTo>
                    <a:lnTo>
                      <a:pt x="4" y="103"/>
                    </a:lnTo>
                    <a:lnTo>
                      <a:pt x="4" y="102"/>
                    </a:lnTo>
                    <a:lnTo>
                      <a:pt x="5" y="101"/>
                    </a:lnTo>
                    <a:lnTo>
                      <a:pt x="6" y="100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8" y="98"/>
                    </a:lnTo>
                    <a:lnTo>
                      <a:pt x="9" y="97"/>
                    </a:lnTo>
                    <a:lnTo>
                      <a:pt x="9" y="96"/>
                    </a:lnTo>
                    <a:lnTo>
                      <a:pt x="10" y="95"/>
                    </a:lnTo>
                    <a:lnTo>
                      <a:pt x="11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1"/>
                    </a:lnTo>
                    <a:lnTo>
                      <a:pt x="16" y="91"/>
                    </a:lnTo>
                    <a:lnTo>
                      <a:pt x="17" y="90"/>
                    </a:lnTo>
                    <a:lnTo>
                      <a:pt x="18" y="89"/>
                    </a:lnTo>
                    <a:lnTo>
                      <a:pt x="19" y="88"/>
                    </a:lnTo>
                    <a:lnTo>
                      <a:pt x="20" y="87"/>
                    </a:lnTo>
                    <a:lnTo>
                      <a:pt x="21" y="87"/>
                    </a:lnTo>
                    <a:lnTo>
                      <a:pt x="22" y="86"/>
                    </a:lnTo>
                    <a:lnTo>
                      <a:pt x="23" y="85"/>
                    </a:lnTo>
                    <a:lnTo>
                      <a:pt x="24" y="84"/>
                    </a:lnTo>
                    <a:lnTo>
                      <a:pt x="25" y="83"/>
                    </a:lnTo>
                    <a:lnTo>
                      <a:pt x="26" y="83"/>
                    </a:lnTo>
                    <a:lnTo>
                      <a:pt x="27" y="82"/>
                    </a:lnTo>
                    <a:lnTo>
                      <a:pt x="28" y="81"/>
                    </a:lnTo>
                    <a:lnTo>
                      <a:pt x="29" y="80"/>
                    </a:lnTo>
                    <a:lnTo>
                      <a:pt x="30" y="80"/>
                    </a:lnTo>
                    <a:lnTo>
                      <a:pt x="31" y="79"/>
                    </a:lnTo>
                    <a:lnTo>
                      <a:pt x="33" y="78"/>
                    </a:lnTo>
                    <a:lnTo>
                      <a:pt x="33" y="77"/>
                    </a:lnTo>
                    <a:lnTo>
                      <a:pt x="34" y="76"/>
                    </a:lnTo>
                    <a:lnTo>
                      <a:pt x="35" y="75"/>
                    </a:lnTo>
                    <a:lnTo>
                      <a:pt x="36" y="75"/>
                    </a:lnTo>
                    <a:lnTo>
                      <a:pt x="37" y="74"/>
                    </a:lnTo>
                    <a:lnTo>
                      <a:pt x="38" y="73"/>
                    </a:lnTo>
                    <a:lnTo>
                      <a:pt x="39" y="72"/>
                    </a:lnTo>
                    <a:lnTo>
                      <a:pt x="40" y="71"/>
                    </a:lnTo>
                    <a:lnTo>
                      <a:pt x="41" y="70"/>
                    </a:lnTo>
                    <a:lnTo>
                      <a:pt x="42" y="69"/>
                    </a:lnTo>
                    <a:lnTo>
                      <a:pt x="43" y="68"/>
                    </a:lnTo>
                    <a:lnTo>
                      <a:pt x="43" y="67"/>
                    </a:lnTo>
                    <a:lnTo>
                      <a:pt x="44" y="66"/>
                    </a:lnTo>
                    <a:lnTo>
                      <a:pt x="45" y="65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2"/>
                    </a:lnTo>
                    <a:lnTo>
                      <a:pt x="48" y="61"/>
                    </a:lnTo>
                    <a:lnTo>
                      <a:pt x="49" y="60"/>
                    </a:lnTo>
                    <a:lnTo>
                      <a:pt x="51" y="59"/>
                    </a:lnTo>
                    <a:lnTo>
                      <a:pt x="52" y="58"/>
                    </a:lnTo>
                    <a:lnTo>
                      <a:pt x="53" y="57"/>
                    </a:lnTo>
                    <a:lnTo>
                      <a:pt x="54" y="56"/>
                    </a:lnTo>
                    <a:lnTo>
                      <a:pt x="55" y="55"/>
                    </a:lnTo>
                    <a:lnTo>
                      <a:pt x="56" y="54"/>
                    </a:lnTo>
                    <a:lnTo>
                      <a:pt x="57" y="53"/>
                    </a:lnTo>
                    <a:lnTo>
                      <a:pt x="59" y="52"/>
                    </a:lnTo>
                    <a:lnTo>
                      <a:pt x="60" y="51"/>
                    </a:lnTo>
                    <a:lnTo>
                      <a:pt x="61" y="50"/>
                    </a:lnTo>
                    <a:lnTo>
                      <a:pt x="62" y="49"/>
                    </a:lnTo>
                    <a:lnTo>
                      <a:pt x="63" y="48"/>
                    </a:lnTo>
                    <a:lnTo>
                      <a:pt x="64" y="47"/>
                    </a:lnTo>
                    <a:lnTo>
                      <a:pt x="65" y="46"/>
                    </a:lnTo>
                    <a:lnTo>
                      <a:pt x="66" y="45"/>
                    </a:lnTo>
                    <a:lnTo>
                      <a:pt x="67" y="44"/>
                    </a:lnTo>
                    <a:lnTo>
                      <a:pt x="68" y="43"/>
                    </a:lnTo>
                    <a:lnTo>
                      <a:pt x="69" y="42"/>
                    </a:lnTo>
                    <a:lnTo>
                      <a:pt x="71" y="41"/>
                    </a:lnTo>
                    <a:lnTo>
                      <a:pt x="72" y="40"/>
                    </a:lnTo>
                    <a:lnTo>
                      <a:pt x="73" y="39"/>
                    </a:lnTo>
                    <a:lnTo>
                      <a:pt x="74" y="38"/>
                    </a:lnTo>
                    <a:lnTo>
                      <a:pt x="75" y="37"/>
                    </a:lnTo>
                    <a:lnTo>
                      <a:pt x="76" y="36"/>
                    </a:lnTo>
                    <a:lnTo>
                      <a:pt x="77" y="35"/>
                    </a:lnTo>
                    <a:lnTo>
                      <a:pt x="78" y="34"/>
                    </a:lnTo>
                    <a:lnTo>
                      <a:pt x="79" y="33"/>
                    </a:lnTo>
                    <a:lnTo>
                      <a:pt x="80" y="32"/>
                    </a:lnTo>
                    <a:lnTo>
                      <a:pt x="82" y="31"/>
                    </a:lnTo>
                    <a:lnTo>
                      <a:pt x="83" y="30"/>
                    </a:lnTo>
                    <a:lnTo>
                      <a:pt x="84" y="29"/>
                    </a:lnTo>
                    <a:lnTo>
                      <a:pt x="85" y="28"/>
                    </a:lnTo>
                    <a:lnTo>
                      <a:pt x="86" y="27"/>
                    </a:lnTo>
                    <a:lnTo>
                      <a:pt x="87" y="26"/>
                    </a:lnTo>
                    <a:lnTo>
                      <a:pt x="88" y="25"/>
                    </a:lnTo>
                    <a:lnTo>
                      <a:pt x="89" y="24"/>
                    </a:lnTo>
                    <a:lnTo>
                      <a:pt x="90" y="23"/>
                    </a:lnTo>
                    <a:lnTo>
                      <a:pt x="91" y="22"/>
                    </a:lnTo>
                    <a:lnTo>
                      <a:pt x="92" y="21"/>
                    </a:lnTo>
                    <a:lnTo>
                      <a:pt x="94" y="20"/>
                    </a:lnTo>
                    <a:lnTo>
                      <a:pt x="95" y="19"/>
                    </a:lnTo>
                    <a:lnTo>
                      <a:pt x="96" y="18"/>
                    </a:lnTo>
                    <a:lnTo>
                      <a:pt x="97" y="17"/>
                    </a:lnTo>
                    <a:lnTo>
                      <a:pt x="98" y="16"/>
                    </a:lnTo>
                    <a:lnTo>
                      <a:pt x="99" y="16"/>
                    </a:lnTo>
                    <a:lnTo>
                      <a:pt x="100" y="14"/>
                    </a:lnTo>
                    <a:lnTo>
                      <a:pt x="101" y="13"/>
                    </a:lnTo>
                    <a:lnTo>
                      <a:pt x="102" y="12"/>
                    </a:lnTo>
                    <a:lnTo>
                      <a:pt x="104" y="12"/>
                    </a:lnTo>
                    <a:lnTo>
                      <a:pt x="105" y="11"/>
                    </a:lnTo>
                    <a:lnTo>
                      <a:pt x="106" y="10"/>
                    </a:lnTo>
                    <a:lnTo>
                      <a:pt x="107" y="9"/>
                    </a:lnTo>
                    <a:lnTo>
                      <a:pt x="108" y="8"/>
                    </a:lnTo>
                    <a:lnTo>
                      <a:pt x="109" y="7"/>
                    </a:lnTo>
                    <a:lnTo>
                      <a:pt x="111" y="6"/>
                    </a:lnTo>
                    <a:lnTo>
                      <a:pt x="111" y="5"/>
                    </a:lnTo>
                    <a:lnTo>
                      <a:pt x="113" y="4"/>
                    </a:lnTo>
                    <a:lnTo>
                      <a:pt x="114" y="3"/>
                    </a:lnTo>
                    <a:lnTo>
                      <a:pt x="115" y="2"/>
                    </a:lnTo>
                    <a:lnTo>
                      <a:pt x="116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B0F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Freeform 124">
                <a:extLst>
                  <a:ext uri="{FF2B5EF4-FFF2-40B4-BE49-F238E27FC236}">
                    <a16:creationId xmlns:a16="http://schemas.microsoft.com/office/drawing/2014/main" id="{F7FE7739-100B-47F8-9A22-500A2D49F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" y="3879"/>
                <a:ext cx="107" cy="103"/>
              </a:xfrm>
              <a:custGeom>
                <a:avLst/>
                <a:gdLst>
                  <a:gd name="T0" fmla="*/ 84 w 107"/>
                  <a:gd name="T1" fmla="*/ 78 h 103"/>
                  <a:gd name="T2" fmla="*/ 93 w 107"/>
                  <a:gd name="T3" fmla="*/ 75 h 103"/>
                  <a:gd name="T4" fmla="*/ 99 w 107"/>
                  <a:gd name="T5" fmla="*/ 71 h 103"/>
                  <a:gd name="T6" fmla="*/ 103 w 107"/>
                  <a:gd name="T7" fmla="*/ 65 h 103"/>
                  <a:gd name="T8" fmla="*/ 106 w 107"/>
                  <a:gd name="T9" fmla="*/ 57 h 103"/>
                  <a:gd name="T10" fmla="*/ 107 w 107"/>
                  <a:gd name="T11" fmla="*/ 49 h 103"/>
                  <a:gd name="T12" fmla="*/ 106 w 107"/>
                  <a:gd name="T13" fmla="*/ 40 h 103"/>
                  <a:gd name="T14" fmla="*/ 103 w 107"/>
                  <a:gd name="T15" fmla="*/ 31 h 103"/>
                  <a:gd name="T16" fmla="*/ 95 w 107"/>
                  <a:gd name="T17" fmla="*/ 16 h 103"/>
                  <a:gd name="T18" fmla="*/ 82 w 107"/>
                  <a:gd name="T19" fmla="*/ 6 h 103"/>
                  <a:gd name="T20" fmla="*/ 67 w 107"/>
                  <a:gd name="T21" fmla="*/ 1 h 103"/>
                  <a:gd name="T22" fmla="*/ 50 w 107"/>
                  <a:gd name="T23" fmla="*/ 1 h 103"/>
                  <a:gd name="T24" fmla="*/ 33 w 107"/>
                  <a:gd name="T25" fmla="*/ 5 h 103"/>
                  <a:gd name="T26" fmla="*/ 19 w 107"/>
                  <a:gd name="T27" fmla="*/ 14 h 103"/>
                  <a:gd name="T28" fmla="*/ 7 w 107"/>
                  <a:gd name="T29" fmla="*/ 26 h 103"/>
                  <a:gd name="T30" fmla="*/ 1 w 107"/>
                  <a:gd name="T31" fmla="*/ 43 h 103"/>
                  <a:gd name="T32" fmla="*/ 1 w 107"/>
                  <a:gd name="T33" fmla="*/ 59 h 103"/>
                  <a:gd name="T34" fmla="*/ 5 w 107"/>
                  <a:gd name="T35" fmla="*/ 74 h 103"/>
                  <a:gd name="T36" fmla="*/ 13 w 107"/>
                  <a:gd name="T37" fmla="*/ 86 h 103"/>
                  <a:gd name="T38" fmla="*/ 24 w 107"/>
                  <a:gd name="T39" fmla="*/ 95 h 103"/>
                  <a:gd name="T40" fmla="*/ 38 w 107"/>
                  <a:gd name="T41" fmla="*/ 101 h 103"/>
                  <a:gd name="T42" fmla="*/ 52 w 107"/>
                  <a:gd name="T43" fmla="*/ 103 h 103"/>
                  <a:gd name="T44" fmla="*/ 68 w 107"/>
                  <a:gd name="T45" fmla="*/ 101 h 103"/>
                  <a:gd name="T46" fmla="*/ 83 w 107"/>
                  <a:gd name="T47" fmla="*/ 95 h 103"/>
                  <a:gd name="T48" fmla="*/ 79 w 107"/>
                  <a:gd name="T49" fmla="*/ 87 h 103"/>
                  <a:gd name="T50" fmla="*/ 73 w 107"/>
                  <a:gd name="T51" fmla="*/ 79 h 103"/>
                  <a:gd name="T52" fmla="*/ 64 w 107"/>
                  <a:gd name="T53" fmla="*/ 81 h 103"/>
                  <a:gd name="T54" fmla="*/ 55 w 107"/>
                  <a:gd name="T55" fmla="*/ 82 h 103"/>
                  <a:gd name="T56" fmla="*/ 46 w 107"/>
                  <a:gd name="T57" fmla="*/ 82 h 103"/>
                  <a:gd name="T58" fmla="*/ 37 w 107"/>
                  <a:gd name="T59" fmla="*/ 79 h 103"/>
                  <a:gd name="T60" fmla="*/ 30 w 107"/>
                  <a:gd name="T61" fmla="*/ 74 h 103"/>
                  <a:gd name="T62" fmla="*/ 24 w 107"/>
                  <a:gd name="T63" fmla="*/ 67 h 103"/>
                  <a:gd name="T64" fmla="*/ 21 w 107"/>
                  <a:gd name="T65" fmla="*/ 59 h 103"/>
                  <a:gd name="T66" fmla="*/ 20 w 107"/>
                  <a:gd name="T67" fmla="*/ 49 h 103"/>
                  <a:gd name="T68" fmla="*/ 23 w 107"/>
                  <a:gd name="T69" fmla="*/ 39 h 103"/>
                  <a:gd name="T70" fmla="*/ 30 w 107"/>
                  <a:gd name="T71" fmla="*/ 31 h 103"/>
                  <a:gd name="T72" fmla="*/ 39 w 107"/>
                  <a:gd name="T73" fmla="*/ 25 h 103"/>
                  <a:gd name="T74" fmla="*/ 49 w 107"/>
                  <a:gd name="T75" fmla="*/ 21 h 103"/>
                  <a:gd name="T76" fmla="*/ 60 w 107"/>
                  <a:gd name="T77" fmla="*/ 21 h 103"/>
                  <a:gd name="T78" fmla="*/ 70 w 107"/>
                  <a:gd name="T79" fmla="*/ 22 h 103"/>
                  <a:gd name="T80" fmla="*/ 78 w 107"/>
                  <a:gd name="T81" fmla="*/ 27 h 103"/>
                  <a:gd name="T82" fmla="*/ 84 w 107"/>
                  <a:gd name="T83" fmla="*/ 35 h 103"/>
                  <a:gd name="T84" fmla="*/ 87 w 107"/>
                  <a:gd name="T85" fmla="*/ 43 h 103"/>
                  <a:gd name="T86" fmla="*/ 88 w 107"/>
                  <a:gd name="T87" fmla="*/ 50 h 103"/>
                  <a:gd name="T88" fmla="*/ 86 w 107"/>
                  <a:gd name="T89" fmla="*/ 55 h 103"/>
                  <a:gd name="T90" fmla="*/ 79 w 107"/>
                  <a:gd name="T91" fmla="*/ 58 h 103"/>
                  <a:gd name="T92" fmla="*/ 77 w 107"/>
                  <a:gd name="T93" fmla="*/ 54 h 103"/>
                  <a:gd name="T94" fmla="*/ 77 w 107"/>
                  <a:gd name="T95" fmla="*/ 49 h 103"/>
                  <a:gd name="T96" fmla="*/ 77 w 107"/>
                  <a:gd name="T97" fmla="*/ 43 h 103"/>
                  <a:gd name="T98" fmla="*/ 78 w 107"/>
                  <a:gd name="T99" fmla="*/ 37 h 103"/>
                  <a:gd name="T100" fmla="*/ 58 w 107"/>
                  <a:gd name="T101" fmla="*/ 40 h 103"/>
                  <a:gd name="T102" fmla="*/ 57 w 107"/>
                  <a:gd name="T103" fmla="*/ 48 h 103"/>
                  <a:gd name="T104" fmla="*/ 56 w 107"/>
                  <a:gd name="T105" fmla="*/ 55 h 103"/>
                  <a:gd name="T106" fmla="*/ 57 w 107"/>
                  <a:gd name="T107" fmla="*/ 61 h 103"/>
                  <a:gd name="T108" fmla="*/ 58 w 107"/>
                  <a:gd name="T109" fmla="*/ 67 h 103"/>
                  <a:gd name="T110" fmla="*/ 61 w 107"/>
                  <a:gd name="T111" fmla="*/ 72 h 103"/>
                  <a:gd name="T112" fmla="*/ 66 w 107"/>
                  <a:gd name="T113" fmla="*/ 75 h 103"/>
                  <a:gd name="T114" fmla="*/ 73 w 107"/>
                  <a:gd name="T115" fmla="*/ 7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03">
                    <a:moveTo>
                      <a:pt x="75" y="78"/>
                    </a:moveTo>
                    <a:lnTo>
                      <a:pt x="77" y="78"/>
                    </a:lnTo>
                    <a:lnTo>
                      <a:pt x="78" y="78"/>
                    </a:lnTo>
                    <a:lnTo>
                      <a:pt x="79" y="78"/>
                    </a:lnTo>
                    <a:lnTo>
                      <a:pt x="81" y="78"/>
                    </a:lnTo>
                    <a:lnTo>
                      <a:pt x="82" y="78"/>
                    </a:lnTo>
                    <a:lnTo>
                      <a:pt x="83" y="78"/>
                    </a:lnTo>
                    <a:lnTo>
                      <a:pt x="84" y="78"/>
                    </a:lnTo>
                    <a:lnTo>
                      <a:pt x="86" y="78"/>
                    </a:lnTo>
                    <a:lnTo>
                      <a:pt x="87" y="77"/>
                    </a:lnTo>
                    <a:lnTo>
                      <a:pt x="88" y="77"/>
                    </a:lnTo>
                    <a:lnTo>
                      <a:pt x="89" y="77"/>
                    </a:lnTo>
                    <a:lnTo>
                      <a:pt x="90" y="76"/>
                    </a:lnTo>
                    <a:lnTo>
                      <a:pt x="91" y="76"/>
                    </a:lnTo>
                    <a:lnTo>
                      <a:pt x="92" y="76"/>
                    </a:lnTo>
                    <a:lnTo>
                      <a:pt x="93" y="75"/>
                    </a:lnTo>
                    <a:lnTo>
                      <a:pt x="94" y="75"/>
                    </a:lnTo>
                    <a:lnTo>
                      <a:pt x="94" y="74"/>
                    </a:lnTo>
                    <a:lnTo>
                      <a:pt x="95" y="74"/>
                    </a:lnTo>
                    <a:lnTo>
                      <a:pt x="96" y="73"/>
                    </a:lnTo>
                    <a:lnTo>
                      <a:pt x="97" y="73"/>
                    </a:lnTo>
                    <a:lnTo>
                      <a:pt x="98" y="72"/>
                    </a:lnTo>
                    <a:lnTo>
                      <a:pt x="99" y="71"/>
                    </a:lnTo>
                    <a:lnTo>
                      <a:pt x="99" y="71"/>
                    </a:lnTo>
                    <a:lnTo>
                      <a:pt x="100" y="70"/>
                    </a:lnTo>
                    <a:lnTo>
                      <a:pt x="100" y="70"/>
                    </a:lnTo>
                    <a:lnTo>
                      <a:pt x="101" y="69"/>
                    </a:lnTo>
                    <a:lnTo>
                      <a:pt x="102" y="68"/>
                    </a:lnTo>
                    <a:lnTo>
                      <a:pt x="102" y="67"/>
                    </a:lnTo>
                    <a:lnTo>
                      <a:pt x="103" y="66"/>
                    </a:lnTo>
                    <a:lnTo>
                      <a:pt x="103" y="66"/>
                    </a:lnTo>
                    <a:lnTo>
                      <a:pt x="103" y="65"/>
                    </a:lnTo>
                    <a:lnTo>
                      <a:pt x="104" y="64"/>
                    </a:lnTo>
                    <a:lnTo>
                      <a:pt x="104" y="63"/>
                    </a:lnTo>
                    <a:lnTo>
                      <a:pt x="105" y="62"/>
                    </a:lnTo>
                    <a:lnTo>
                      <a:pt x="105" y="61"/>
                    </a:lnTo>
                    <a:lnTo>
                      <a:pt x="105" y="60"/>
                    </a:lnTo>
                    <a:lnTo>
                      <a:pt x="105" y="59"/>
                    </a:lnTo>
                    <a:lnTo>
                      <a:pt x="106" y="58"/>
                    </a:lnTo>
                    <a:lnTo>
                      <a:pt x="106" y="57"/>
                    </a:lnTo>
                    <a:lnTo>
                      <a:pt x="106" y="56"/>
                    </a:lnTo>
                    <a:lnTo>
                      <a:pt x="106" y="55"/>
                    </a:lnTo>
                    <a:lnTo>
                      <a:pt x="106" y="54"/>
                    </a:lnTo>
                    <a:lnTo>
                      <a:pt x="106" y="53"/>
                    </a:lnTo>
                    <a:lnTo>
                      <a:pt x="107" y="52"/>
                    </a:lnTo>
                    <a:lnTo>
                      <a:pt x="107" y="51"/>
                    </a:lnTo>
                    <a:lnTo>
                      <a:pt x="107" y="50"/>
                    </a:lnTo>
                    <a:lnTo>
                      <a:pt x="107" y="49"/>
                    </a:lnTo>
                    <a:lnTo>
                      <a:pt x="107" y="48"/>
                    </a:lnTo>
                    <a:lnTo>
                      <a:pt x="107" y="46"/>
                    </a:lnTo>
                    <a:lnTo>
                      <a:pt x="107" y="45"/>
                    </a:lnTo>
                    <a:lnTo>
                      <a:pt x="106" y="44"/>
                    </a:lnTo>
                    <a:lnTo>
                      <a:pt x="106" y="43"/>
                    </a:lnTo>
                    <a:lnTo>
                      <a:pt x="106" y="42"/>
                    </a:lnTo>
                    <a:lnTo>
                      <a:pt x="106" y="41"/>
                    </a:lnTo>
                    <a:lnTo>
                      <a:pt x="106" y="40"/>
                    </a:lnTo>
                    <a:lnTo>
                      <a:pt x="105" y="39"/>
                    </a:lnTo>
                    <a:lnTo>
                      <a:pt x="105" y="37"/>
                    </a:lnTo>
                    <a:lnTo>
                      <a:pt x="105" y="36"/>
                    </a:lnTo>
                    <a:lnTo>
                      <a:pt x="105" y="35"/>
                    </a:lnTo>
                    <a:lnTo>
                      <a:pt x="105" y="34"/>
                    </a:lnTo>
                    <a:lnTo>
                      <a:pt x="104" y="33"/>
                    </a:lnTo>
                    <a:lnTo>
                      <a:pt x="104" y="32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2" y="27"/>
                    </a:lnTo>
                    <a:lnTo>
                      <a:pt x="101" y="25"/>
                    </a:lnTo>
                    <a:lnTo>
                      <a:pt x="100" y="23"/>
                    </a:lnTo>
                    <a:lnTo>
                      <a:pt x="99" y="21"/>
                    </a:lnTo>
                    <a:lnTo>
                      <a:pt x="98" y="19"/>
                    </a:lnTo>
                    <a:lnTo>
                      <a:pt x="97" y="18"/>
                    </a:lnTo>
                    <a:lnTo>
                      <a:pt x="95" y="16"/>
                    </a:lnTo>
                    <a:lnTo>
                      <a:pt x="94" y="15"/>
                    </a:lnTo>
                    <a:lnTo>
                      <a:pt x="92" y="13"/>
                    </a:lnTo>
                    <a:lnTo>
                      <a:pt x="91" y="12"/>
                    </a:lnTo>
                    <a:lnTo>
                      <a:pt x="89" y="10"/>
                    </a:lnTo>
                    <a:lnTo>
                      <a:pt x="88" y="9"/>
                    </a:lnTo>
                    <a:lnTo>
                      <a:pt x="86" y="8"/>
                    </a:lnTo>
                    <a:lnTo>
                      <a:pt x="84" y="7"/>
                    </a:lnTo>
                    <a:lnTo>
                      <a:pt x="82" y="6"/>
                    </a:lnTo>
                    <a:lnTo>
                      <a:pt x="81" y="5"/>
                    </a:lnTo>
                    <a:lnTo>
                      <a:pt x="79" y="4"/>
                    </a:lnTo>
                    <a:lnTo>
                      <a:pt x="77" y="4"/>
                    </a:lnTo>
                    <a:lnTo>
                      <a:pt x="75" y="3"/>
                    </a:lnTo>
                    <a:lnTo>
                      <a:pt x="73" y="2"/>
                    </a:lnTo>
                    <a:lnTo>
                      <a:pt x="71" y="2"/>
                    </a:lnTo>
                    <a:lnTo>
                      <a:pt x="69" y="1"/>
                    </a:lnTo>
                    <a:lnTo>
                      <a:pt x="67" y="1"/>
                    </a:lnTo>
                    <a:lnTo>
                      <a:pt x="65" y="1"/>
                    </a:lnTo>
                    <a:lnTo>
                      <a:pt x="63" y="1"/>
                    </a:lnTo>
                    <a:lnTo>
                      <a:pt x="60" y="1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2" y="1"/>
                    </a:lnTo>
                    <a:lnTo>
                      <a:pt x="50" y="1"/>
                    </a:lnTo>
                    <a:lnTo>
                      <a:pt x="48" y="1"/>
                    </a:lnTo>
                    <a:lnTo>
                      <a:pt x="46" y="1"/>
                    </a:lnTo>
                    <a:lnTo>
                      <a:pt x="44" y="2"/>
                    </a:lnTo>
                    <a:lnTo>
                      <a:pt x="41" y="2"/>
                    </a:lnTo>
                    <a:lnTo>
                      <a:pt x="39" y="3"/>
                    </a:lnTo>
                    <a:lnTo>
                      <a:pt x="37" y="4"/>
                    </a:lnTo>
                    <a:lnTo>
                      <a:pt x="35" y="4"/>
                    </a:lnTo>
                    <a:lnTo>
                      <a:pt x="33" y="5"/>
                    </a:lnTo>
                    <a:lnTo>
                      <a:pt x="31" y="6"/>
                    </a:lnTo>
                    <a:lnTo>
                      <a:pt x="29" y="7"/>
                    </a:lnTo>
                    <a:lnTo>
                      <a:pt x="28" y="8"/>
                    </a:lnTo>
                    <a:lnTo>
                      <a:pt x="26" y="9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20" y="12"/>
                    </a:lnTo>
                    <a:lnTo>
                      <a:pt x="19" y="14"/>
                    </a:lnTo>
                    <a:lnTo>
                      <a:pt x="17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19"/>
                    </a:lnTo>
                    <a:lnTo>
                      <a:pt x="11" y="21"/>
                    </a:lnTo>
                    <a:lnTo>
                      <a:pt x="10" y="23"/>
                    </a:lnTo>
                    <a:lnTo>
                      <a:pt x="8" y="24"/>
                    </a:lnTo>
                    <a:lnTo>
                      <a:pt x="7" y="26"/>
                    </a:lnTo>
                    <a:lnTo>
                      <a:pt x="6" y="28"/>
                    </a:lnTo>
                    <a:lnTo>
                      <a:pt x="5" y="30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1" y="43"/>
                    </a:lnTo>
                    <a:lnTo>
                      <a:pt x="1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1" y="59"/>
                    </a:lnTo>
                    <a:lnTo>
                      <a:pt x="1" y="61"/>
                    </a:lnTo>
                    <a:lnTo>
                      <a:pt x="1" y="63"/>
                    </a:lnTo>
                    <a:lnTo>
                      <a:pt x="2" y="65"/>
                    </a:lnTo>
                    <a:lnTo>
                      <a:pt x="2" y="67"/>
                    </a:lnTo>
                    <a:lnTo>
                      <a:pt x="3" y="69"/>
                    </a:lnTo>
                    <a:lnTo>
                      <a:pt x="4" y="71"/>
                    </a:lnTo>
                    <a:lnTo>
                      <a:pt x="4" y="72"/>
                    </a:lnTo>
                    <a:lnTo>
                      <a:pt x="5" y="74"/>
                    </a:lnTo>
                    <a:lnTo>
                      <a:pt x="6" y="76"/>
                    </a:lnTo>
                    <a:lnTo>
                      <a:pt x="7" y="77"/>
                    </a:lnTo>
                    <a:lnTo>
                      <a:pt x="8" y="79"/>
                    </a:lnTo>
                    <a:lnTo>
                      <a:pt x="8" y="80"/>
                    </a:lnTo>
                    <a:lnTo>
                      <a:pt x="10" y="81"/>
                    </a:lnTo>
                    <a:lnTo>
                      <a:pt x="11" y="83"/>
                    </a:lnTo>
                    <a:lnTo>
                      <a:pt x="12" y="84"/>
                    </a:lnTo>
                    <a:lnTo>
                      <a:pt x="13" y="86"/>
                    </a:lnTo>
                    <a:lnTo>
                      <a:pt x="14" y="87"/>
                    </a:lnTo>
                    <a:lnTo>
                      <a:pt x="15" y="88"/>
                    </a:lnTo>
                    <a:lnTo>
                      <a:pt x="17" y="90"/>
                    </a:lnTo>
                    <a:lnTo>
                      <a:pt x="18" y="91"/>
                    </a:lnTo>
                    <a:lnTo>
                      <a:pt x="20" y="92"/>
                    </a:lnTo>
                    <a:lnTo>
                      <a:pt x="21" y="93"/>
                    </a:lnTo>
                    <a:lnTo>
                      <a:pt x="23" y="94"/>
                    </a:lnTo>
                    <a:lnTo>
                      <a:pt x="24" y="95"/>
                    </a:lnTo>
                    <a:lnTo>
                      <a:pt x="26" y="96"/>
                    </a:lnTo>
                    <a:lnTo>
                      <a:pt x="27" y="97"/>
                    </a:lnTo>
                    <a:lnTo>
                      <a:pt x="29" y="97"/>
                    </a:lnTo>
                    <a:lnTo>
                      <a:pt x="31" y="98"/>
                    </a:lnTo>
                    <a:lnTo>
                      <a:pt x="32" y="99"/>
                    </a:lnTo>
                    <a:lnTo>
                      <a:pt x="34" y="99"/>
                    </a:lnTo>
                    <a:lnTo>
                      <a:pt x="36" y="100"/>
                    </a:lnTo>
                    <a:lnTo>
                      <a:pt x="38" y="101"/>
                    </a:lnTo>
                    <a:lnTo>
                      <a:pt x="39" y="101"/>
                    </a:lnTo>
                    <a:lnTo>
                      <a:pt x="41" y="101"/>
                    </a:lnTo>
                    <a:lnTo>
                      <a:pt x="43" y="102"/>
                    </a:lnTo>
                    <a:lnTo>
                      <a:pt x="45" y="102"/>
                    </a:lnTo>
                    <a:lnTo>
                      <a:pt x="47" y="102"/>
                    </a:lnTo>
                    <a:lnTo>
                      <a:pt x="49" y="103"/>
                    </a:lnTo>
                    <a:lnTo>
                      <a:pt x="50" y="103"/>
                    </a:lnTo>
                    <a:lnTo>
                      <a:pt x="52" y="103"/>
                    </a:lnTo>
                    <a:lnTo>
                      <a:pt x="54" y="103"/>
                    </a:lnTo>
                    <a:lnTo>
                      <a:pt x="56" y="103"/>
                    </a:lnTo>
                    <a:lnTo>
                      <a:pt x="58" y="103"/>
                    </a:lnTo>
                    <a:lnTo>
                      <a:pt x="60" y="102"/>
                    </a:lnTo>
                    <a:lnTo>
                      <a:pt x="62" y="102"/>
                    </a:lnTo>
                    <a:lnTo>
                      <a:pt x="64" y="102"/>
                    </a:lnTo>
                    <a:lnTo>
                      <a:pt x="66" y="101"/>
                    </a:lnTo>
                    <a:lnTo>
                      <a:pt x="68" y="101"/>
                    </a:lnTo>
                    <a:lnTo>
                      <a:pt x="70" y="100"/>
                    </a:lnTo>
                    <a:lnTo>
                      <a:pt x="71" y="100"/>
                    </a:lnTo>
                    <a:lnTo>
                      <a:pt x="73" y="99"/>
                    </a:lnTo>
                    <a:lnTo>
                      <a:pt x="75" y="98"/>
                    </a:lnTo>
                    <a:lnTo>
                      <a:pt x="77" y="98"/>
                    </a:lnTo>
                    <a:lnTo>
                      <a:pt x="79" y="97"/>
                    </a:lnTo>
                    <a:lnTo>
                      <a:pt x="81" y="96"/>
                    </a:lnTo>
                    <a:lnTo>
                      <a:pt x="83" y="95"/>
                    </a:lnTo>
                    <a:lnTo>
                      <a:pt x="85" y="94"/>
                    </a:lnTo>
                    <a:lnTo>
                      <a:pt x="84" y="93"/>
                    </a:lnTo>
                    <a:lnTo>
                      <a:pt x="83" y="92"/>
                    </a:lnTo>
                    <a:lnTo>
                      <a:pt x="82" y="91"/>
                    </a:lnTo>
                    <a:lnTo>
                      <a:pt x="81" y="90"/>
                    </a:lnTo>
                    <a:lnTo>
                      <a:pt x="81" y="89"/>
                    </a:lnTo>
                    <a:lnTo>
                      <a:pt x="80" y="88"/>
                    </a:lnTo>
                    <a:lnTo>
                      <a:pt x="79" y="87"/>
                    </a:lnTo>
                    <a:lnTo>
                      <a:pt x="78" y="86"/>
                    </a:lnTo>
                    <a:lnTo>
                      <a:pt x="77" y="85"/>
                    </a:lnTo>
                    <a:lnTo>
                      <a:pt x="77" y="84"/>
                    </a:lnTo>
                    <a:lnTo>
                      <a:pt x="76" y="83"/>
                    </a:lnTo>
                    <a:lnTo>
                      <a:pt x="75" y="82"/>
                    </a:lnTo>
                    <a:lnTo>
                      <a:pt x="74" y="81"/>
                    </a:lnTo>
                    <a:lnTo>
                      <a:pt x="73" y="80"/>
                    </a:lnTo>
                    <a:lnTo>
                      <a:pt x="73" y="79"/>
                    </a:lnTo>
                    <a:lnTo>
                      <a:pt x="72" y="78"/>
                    </a:lnTo>
                    <a:lnTo>
                      <a:pt x="71" y="78"/>
                    </a:lnTo>
                    <a:lnTo>
                      <a:pt x="70" y="79"/>
                    </a:lnTo>
                    <a:lnTo>
                      <a:pt x="69" y="79"/>
                    </a:lnTo>
                    <a:lnTo>
                      <a:pt x="68" y="80"/>
                    </a:lnTo>
                    <a:lnTo>
                      <a:pt x="66" y="80"/>
                    </a:lnTo>
                    <a:lnTo>
                      <a:pt x="65" y="81"/>
                    </a:lnTo>
                    <a:lnTo>
                      <a:pt x="64" y="81"/>
                    </a:lnTo>
                    <a:lnTo>
                      <a:pt x="63" y="81"/>
                    </a:lnTo>
                    <a:lnTo>
                      <a:pt x="62" y="81"/>
                    </a:lnTo>
                    <a:lnTo>
                      <a:pt x="61" y="82"/>
                    </a:lnTo>
                    <a:lnTo>
                      <a:pt x="59" y="82"/>
                    </a:lnTo>
                    <a:lnTo>
                      <a:pt x="58" y="82"/>
                    </a:lnTo>
                    <a:lnTo>
                      <a:pt x="57" y="82"/>
                    </a:lnTo>
                    <a:lnTo>
                      <a:pt x="56" y="82"/>
                    </a:lnTo>
                    <a:lnTo>
                      <a:pt x="55" y="82"/>
                    </a:lnTo>
                    <a:lnTo>
                      <a:pt x="54" y="82"/>
                    </a:lnTo>
                    <a:lnTo>
                      <a:pt x="52" y="82"/>
                    </a:lnTo>
                    <a:lnTo>
                      <a:pt x="51" y="82"/>
                    </a:lnTo>
                    <a:lnTo>
                      <a:pt x="50" y="82"/>
                    </a:lnTo>
                    <a:lnTo>
                      <a:pt x="49" y="82"/>
                    </a:lnTo>
                    <a:lnTo>
                      <a:pt x="48" y="82"/>
                    </a:lnTo>
                    <a:lnTo>
                      <a:pt x="47" y="82"/>
                    </a:lnTo>
                    <a:lnTo>
                      <a:pt x="46" y="82"/>
                    </a:lnTo>
                    <a:lnTo>
                      <a:pt x="44" y="81"/>
                    </a:lnTo>
                    <a:lnTo>
                      <a:pt x="44" y="81"/>
                    </a:lnTo>
                    <a:lnTo>
                      <a:pt x="42" y="81"/>
                    </a:lnTo>
                    <a:lnTo>
                      <a:pt x="41" y="80"/>
                    </a:lnTo>
                    <a:lnTo>
                      <a:pt x="40" y="80"/>
                    </a:lnTo>
                    <a:lnTo>
                      <a:pt x="39" y="80"/>
                    </a:lnTo>
                    <a:lnTo>
                      <a:pt x="38" y="79"/>
                    </a:lnTo>
                    <a:lnTo>
                      <a:pt x="37" y="79"/>
                    </a:lnTo>
                    <a:lnTo>
                      <a:pt x="36" y="78"/>
                    </a:lnTo>
                    <a:lnTo>
                      <a:pt x="35" y="78"/>
                    </a:lnTo>
                    <a:lnTo>
                      <a:pt x="34" y="77"/>
                    </a:lnTo>
                    <a:lnTo>
                      <a:pt x="33" y="76"/>
                    </a:lnTo>
                    <a:lnTo>
                      <a:pt x="32" y="76"/>
                    </a:lnTo>
                    <a:lnTo>
                      <a:pt x="31" y="75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29" y="73"/>
                    </a:lnTo>
                    <a:lnTo>
                      <a:pt x="28" y="72"/>
                    </a:lnTo>
                    <a:lnTo>
                      <a:pt x="27" y="71"/>
                    </a:lnTo>
                    <a:lnTo>
                      <a:pt x="26" y="71"/>
                    </a:lnTo>
                    <a:lnTo>
                      <a:pt x="26" y="70"/>
                    </a:lnTo>
                    <a:lnTo>
                      <a:pt x="25" y="69"/>
                    </a:lnTo>
                    <a:lnTo>
                      <a:pt x="25" y="68"/>
                    </a:lnTo>
                    <a:lnTo>
                      <a:pt x="24" y="67"/>
                    </a:lnTo>
                    <a:lnTo>
                      <a:pt x="24" y="66"/>
                    </a:lnTo>
                    <a:lnTo>
                      <a:pt x="23" y="65"/>
                    </a:lnTo>
                    <a:lnTo>
                      <a:pt x="22" y="64"/>
                    </a:lnTo>
                    <a:lnTo>
                      <a:pt x="22" y="63"/>
                    </a:lnTo>
                    <a:lnTo>
                      <a:pt x="21" y="62"/>
                    </a:lnTo>
                    <a:lnTo>
                      <a:pt x="21" y="61"/>
                    </a:lnTo>
                    <a:lnTo>
                      <a:pt x="21" y="60"/>
                    </a:lnTo>
                    <a:lnTo>
                      <a:pt x="21" y="59"/>
                    </a:lnTo>
                    <a:lnTo>
                      <a:pt x="21" y="58"/>
                    </a:lnTo>
                    <a:lnTo>
                      <a:pt x="20" y="56"/>
                    </a:lnTo>
                    <a:lnTo>
                      <a:pt x="20" y="55"/>
                    </a:lnTo>
                    <a:lnTo>
                      <a:pt x="20" y="54"/>
                    </a:lnTo>
                    <a:lnTo>
                      <a:pt x="20" y="53"/>
                    </a:lnTo>
                    <a:lnTo>
                      <a:pt x="20" y="51"/>
                    </a:lnTo>
                    <a:lnTo>
                      <a:pt x="20" y="50"/>
                    </a:lnTo>
                    <a:lnTo>
                      <a:pt x="20" y="49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5"/>
                    </a:lnTo>
                    <a:lnTo>
                      <a:pt x="21" y="43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3" y="40"/>
                    </a:lnTo>
                    <a:lnTo>
                      <a:pt x="23" y="39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5" y="35"/>
                    </a:lnTo>
                    <a:lnTo>
                      <a:pt x="26" y="34"/>
                    </a:lnTo>
                    <a:lnTo>
                      <a:pt x="27" y="33"/>
                    </a:lnTo>
                    <a:lnTo>
                      <a:pt x="28" y="32"/>
                    </a:lnTo>
                    <a:lnTo>
                      <a:pt x="29" y="32"/>
                    </a:lnTo>
                    <a:lnTo>
                      <a:pt x="30" y="31"/>
                    </a:lnTo>
                    <a:lnTo>
                      <a:pt x="31" y="30"/>
                    </a:lnTo>
                    <a:lnTo>
                      <a:pt x="32" y="29"/>
                    </a:lnTo>
                    <a:lnTo>
                      <a:pt x="33" y="28"/>
                    </a:lnTo>
                    <a:lnTo>
                      <a:pt x="34" y="27"/>
                    </a:lnTo>
                    <a:lnTo>
                      <a:pt x="35" y="27"/>
                    </a:lnTo>
                    <a:lnTo>
                      <a:pt x="36" y="26"/>
                    </a:lnTo>
                    <a:lnTo>
                      <a:pt x="37" y="25"/>
                    </a:lnTo>
                    <a:lnTo>
                      <a:pt x="39" y="25"/>
                    </a:lnTo>
                    <a:lnTo>
                      <a:pt x="40" y="24"/>
                    </a:lnTo>
                    <a:lnTo>
                      <a:pt x="41" y="24"/>
                    </a:lnTo>
                    <a:lnTo>
                      <a:pt x="42" y="23"/>
                    </a:lnTo>
                    <a:lnTo>
                      <a:pt x="44" y="23"/>
                    </a:lnTo>
                    <a:lnTo>
                      <a:pt x="45" y="22"/>
                    </a:lnTo>
                    <a:lnTo>
                      <a:pt x="46" y="22"/>
                    </a:lnTo>
                    <a:lnTo>
                      <a:pt x="47" y="22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6" y="21"/>
                    </a:lnTo>
                    <a:lnTo>
                      <a:pt x="57" y="21"/>
                    </a:lnTo>
                    <a:lnTo>
                      <a:pt x="58" y="21"/>
                    </a:lnTo>
                    <a:lnTo>
                      <a:pt x="60" y="21"/>
                    </a:lnTo>
                    <a:lnTo>
                      <a:pt x="61" y="21"/>
                    </a:lnTo>
                    <a:lnTo>
                      <a:pt x="62" y="21"/>
                    </a:lnTo>
                    <a:lnTo>
                      <a:pt x="63" y="21"/>
                    </a:lnTo>
                    <a:lnTo>
                      <a:pt x="65" y="21"/>
                    </a:lnTo>
                    <a:lnTo>
                      <a:pt x="66" y="21"/>
                    </a:lnTo>
                    <a:lnTo>
                      <a:pt x="67" y="22"/>
                    </a:lnTo>
                    <a:lnTo>
                      <a:pt x="69" y="22"/>
                    </a:lnTo>
                    <a:lnTo>
                      <a:pt x="70" y="22"/>
                    </a:lnTo>
                    <a:lnTo>
                      <a:pt x="71" y="23"/>
                    </a:lnTo>
                    <a:lnTo>
                      <a:pt x="72" y="23"/>
                    </a:lnTo>
                    <a:lnTo>
                      <a:pt x="73" y="24"/>
                    </a:lnTo>
                    <a:lnTo>
                      <a:pt x="74" y="25"/>
                    </a:lnTo>
                    <a:lnTo>
                      <a:pt x="75" y="25"/>
                    </a:lnTo>
                    <a:lnTo>
                      <a:pt x="76" y="26"/>
                    </a:lnTo>
                    <a:lnTo>
                      <a:pt x="77" y="27"/>
                    </a:lnTo>
                    <a:lnTo>
                      <a:pt x="78" y="27"/>
                    </a:lnTo>
                    <a:lnTo>
                      <a:pt x="79" y="28"/>
                    </a:lnTo>
                    <a:lnTo>
                      <a:pt x="80" y="29"/>
                    </a:lnTo>
                    <a:lnTo>
                      <a:pt x="81" y="30"/>
                    </a:lnTo>
                    <a:lnTo>
                      <a:pt x="81" y="31"/>
                    </a:lnTo>
                    <a:lnTo>
                      <a:pt x="82" y="32"/>
                    </a:lnTo>
                    <a:lnTo>
                      <a:pt x="83" y="33"/>
                    </a:lnTo>
                    <a:lnTo>
                      <a:pt x="84" y="34"/>
                    </a:lnTo>
                    <a:lnTo>
                      <a:pt x="84" y="35"/>
                    </a:lnTo>
                    <a:lnTo>
                      <a:pt x="85" y="37"/>
                    </a:lnTo>
                    <a:lnTo>
                      <a:pt x="85" y="37"/>
                    </a:lnTo>
                    <a:lnTo>
                      <a:pt x="86" y="39"/>
                    </a:lnTo>
                    <a:lnTo>
                      <a:pt x="86" y="40"/>
                    </a:lnTo>
                    <a:lnTo>
                      <a:pt x="86" y="40"/>
                    </a:lnTo>
                    <a:lnTo>
                      <a:pt x="86" y="41"/>
                    </a:lnTo>
                    <a:lnTo>
                      <a:pt x="86" y="42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87" y="45"/>
                    </a:lnTo>
                    <a:lnTo>
                      <a:pt x="87" y="46"/>
                    </a:lnTo>
                    <a:lnTo>
                      <a:pt x="87" y="47"/>
                    </a:lnTo>
                    <a:lnTo>
                      <a:pt x="88" y="48"/>
                    </a:lnTo>
                    <a:lnTo>
                      <a:pt x="88" y="49"/>
                    </a:lnTo>
                    <a:lnTo>
                      <a:pt x="88" y="50"/>
                    </a:lnTo>
                    <a:lnTo>
                      <a:pt x="88" y="50"/>
                    </a:lnTo>
                    <a:lnTo>
                      <a:pt x="88" y="51"/>
                    </a:lnTo>
                    <a:lnTo>
                      <a:pt x="87" y="52"/>
                    </a:lnTo>
                    <a:lnTo>
                      <a:pt x="87" y="52"/>
                    </a:lnTo>
                    <a:lnTo>
                      <a:pt x="87" y="53"/>
                    </a:lnTo>
                    <a:lnTo>
                      <a:pt x="87" y="54"/>
                    </a:lnTo>
                    <a:lnTo>
                      <a:pt x="86" y="54"/>
                    </a:lnTo>
                    <a:lnTo>
                      <a:pt x="86" y="55"/>
                    </a:lnTo>
                    <a:lnTo>
                      <a:pt x="86" y="55"/>
                    </a:lnTo>
                    <a:lnTo>
                      <a:pt x="85" y="56"/>
                    </a:lnTo>
                    <a:lnTo>
                      <a:pt x="84" y="56"/>
                    </a:lnTo>
                    <a:lnTo>
                      <a:pt x="84" y="57"/>
                    </a:lnTo>
                    <a:lnTo>
                      <a:pt x="83" y="57"/>
                    </a:lnTo>
                    <a:lnTo>
                      <a:pt x="82" y="57"/>
                    </a:lnTo>
                    <a:lnTo>
                      <a:pt x="81" y="58"/>
                    </a:lnTo>
                    <a:lnTo>
                      <a:pt x="80" y="58"/>
                    </a:lnTo>
                    <a:lnTo>
                      <a:pt x="79" y="58"/>
                    </a:lnTo>
                    <a:lnTo>
                      <a:pt x="79" y="58"/>
                    </a:lnTo>
                    <a:lnTo>
                      <a:pt x="78" y="58"/>
                    </a:lnTo>
                    <a:lnTo>
                      <a:pt x="78" y="58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77" y="55"/>
                    </a:lnTo>
                    <a:lnTo>
                      <a:pt x="77" y="55"/>
                    </a:lnTo>
                    <a:lnTo>
                      <a:pt x="77" y="54"/>
                    </a:lnTo>
                    <a:lnTo>
                      <a:pt x="77" y="54"/>
                    </a:lnTo>
                    <a:lnTo>
                      <a:pt x="77" y="53"/>
                    </a:lnTo>
                    <a:lnTo>
                      <a:pt x="77" y="52"/>
                    </a:lnTo>
                    <a:lnTo>
                      <a:pt x="77" y="52"/>
                    </a:lnTo>
                    <a:lnTo>
                      <a:pt x="77" y="51"/>
                    </a:lnTo>
                    <a:lnTo>
                      <a:pt x="77" y="50"/>
                    </a:lnTo>
                    <a:lnTo>
                      <a:pt x="77" y="50"/>
                    </a:lnTo>
                    <a:lnTo>
                      <a:pt x="77" y="49"/>
                    </a:lnTo>
                    <a:lnTo>
                      <a:pt x="77" y="49"/>
                    </a:lnTo>
                    <a:lnTo>
                      <a:pt x="77" y="48"/>
                    </a:lnTo>
                    <a:lnTo>
                      <a:pt x="77" y="47"/>
                    </a:lnTo>
                    <a:lnTo>
                      <a:pt x="77" y="46"/>
                    </a:lnTo>
                    <a:lnTo>
                      <a:pt x="77" y="45"/>
                    </a:lnTo>
                    <a:lnTo>
                      <a:pt x="77" y="45"/>
                    </a:lnTo>
                    <a:lnTo>
                      <a:pt x="77" y="44"/>
                    </a:lnTo>
                    <a:lnTo>
                      <a:pt x="77" y="43"/>
                    </a:lnTo>
                    <a:lnTo>
                      <a:pt x="78" y="43"/>
                    </a:lnTo>
                    <a:lnTo>
                      <a:pt x="78" y="42"/>
                    </a:lnTo>
                    <a:lnTo>
                      <a:pt x="78" y="41"/>
                    </a:lnTo>
                    <a:lnTo>
                      <a:pt x="78" y="40"/>
                    </a:lnTo>
                    <a:lnTo>
                      <a:pt x="78" y="40"/>
                    </a:lnTo>
                    <a:lnTo>
                      <a:pt x="78" y="39"/>
                    </a:lnTo>
                    <a:lnTo>
                      <a:pt x="78" y="38"/>
                    </a:lnTo>
                    <a:lnTo>
                      <a:pt x="78" y="37"/>
                    </a:lnTo>
                    <a:lnTo>
                      <a:pt x="78" y="37"/>
                    </a:lnTo>
                    <a:lnTo>
                      <a:pt x="59" y="34"/>
                    </a:lnTo>
                    <a:lnTo>
                      <a:pt x="58" y="35"/>
                    </a:lnTo>
                    <a:lnTo>
                      <a:pt x="58" y="36"/>
                    </a:lnTo>
                    <a:lnTo>
                      <a:pt x="58" y="37"/>
                    </a:lnTo>
                    <a:lnTo>
                      <a:pt x="58" y="39"/>
                    </a:lnTo>
                    <a:lnTo>
                      <a:pt x="58" y="39"/>
                    </a:lnTo>
                    <a:lnTo>
                      <a:pt x="58" y="40"/>
                    </a:lnTo>
                    <a:lnTo>
                      <a:pt x="58" y="41"/>
                    </a:lnTo>
                    <a:lnTo>
                      <a:pt x="58" y="42"/>
                    </a:lnTo>
                    <a:lnTo>
                      <a:pt x="57" y="43"/>
                    </a:lnTo>
                    <a:lnTo>
                      <a:pt x="57" y="44"/>
                    </a:lnTo>
                    <a:lnTo>
                      <a:pt x="57" y="45"/>
                    </a:lnTo>
                    <a:lnTo>
                      <a:pt x="57" y="46"/>
                    </a:lnTo>
                    <a:lnTo>
                      <a:pt x="57" y="47"/>
                    </a:lnTo>
                    <a:lnTo>
                      <a:pt x="57" y="48"/>
                    </a:lnTo>
                    <a:lnTo>
                      <a:pt x="57" y="49"/>
                    </a:lnTo>
                    <a:lnTo>
                      <a:pt x="57" y="50"/>
                    </a:lnTo>
                    <a:lnTo>
                      <a:pt x="57" y="51"/>
                    </a:lnTo>
                    <a:lnTo>
                      <a:pt x="56" y="52"/>
                    </a:lnTo>
                    <a:lnTo>
                      <a:pt x="56" y="53"/>
                    </a:lnTo>
                    <a:lnTo>
                      <a:pt x="56" y="53"/>
                    </a:lnTo>
                    <a:lnTo>
                      <a:pt x="56" y="54"/>
                    </a:lnTo>
                    <a:lnTo>
                      <a:pt x="56" y="55"/>
                    </a:lnTo>
                    <a:lnTo>
                      <a:pt x="56" y="56"/>
                    </a:lnTo>
                    <a:lnTo>
                      <a:pt x="56" y="57"/>
                    </a:lnTo>
                    <a:lnTo>
                      <a:pt x="56" y="58"/>
                    </a:lnTo>
                    <a:lnTo>
                      <a:pt x="56" y="58"/>
                    </a:lnTo>
                    <a:lnTo>
                      <a:pt x="56" y="59"/>
                    </a:lnTo>
                    <a:lnTo>
                      <a:pt x="57" y="60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7" y="62"/>
                    </a:lnTo>
                    <a:lnTo>
                      <a:pt x="57" y="63"/>
                    </a:lnTo>
                    <a:lnTo>
                      <a:pt x="57" y="64"/>
                    </a:lnTo>
                    <a:lnTo>
                      <a:pt x="57" y="65"/>
                    </a:lnTo>
                    <a:lnTo>
                      <a:pt x="58" y="65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67"/>
                    </a:lnTo>
                    <a:lnTo>
                      <a:pt x="59" y="68"/>
                    </a:lnTo>
                    <a:lnTo>
                      <a:pt x="59" y="68"/>
                    </a:lnTo>
                    <a:lnTo>
                      <a:pt x="59" y="69"/>
                    </a:lnTo>
                    <a:lnTo>
                      <a:pt x="59" y="70"/>
                    </a:lnTo>
                    <a:lnTo>
                      <a:pt x="60" y="70"/>
                    </a:lnTo>
                    <a:lnTo>
                      <a:pt x="60" y="71"/>
                    </a:lnTo>
                    <a:lnTo>
                      <a:pt x="61" y="71"/>
                    </a:lnTo>
                    <a:lnTo>
                      <a:pt x="61" y="72"/>
                    </a:lnTo>
                    <a:lnTo>
                      <a:pt x="62" y="72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3" y="74"/>
                    </a:lnTo>
                    <a:lnTo>
                      <a:pt x="64" y="74"/>
                    </a:lnTo>
                    <a:lnTo>
                      <a:pt x="65" y="74"/>
                    </a:lnTo>
                    <a:lnTo>
                      <a:pt x="65" y="75"/>
                    </a:lnTo>
                    <a:lnTo>
                      <a:pt x="66" y="75"/>
                    </a:lnTo>
                    <a:lnTo>
                      <a:pt x="67" y="76"/>
                    </a:lnTo>
                    <a:lnTo>
                      <a:pt x="68" y="76"/>
                    </a:lnTo>
                    <a:lnTo>
                      <a:pt x="68" y="76"/>
                    </a:lnTo>
                    <a:lnTo>
                      <a:pt x="69" y="76"/>
                    </a:lnTo>
                    <a:lnTo>
                      <a:pt x="70" y="77"/>
                    </a:lnTo>
                    <a:lnTo>
                      <a:pt x="71" y="77"/>
                    </a:lnTo>
                    <a:lnTo>
                      <a:pt x="72" y="77"/>
                    </a:lnTo>
                    <a:lnTo>
                      <a:pt x="73" y="77"/>
                    </a:lnTo>
                    <a:lnTo>
                      <a:pt x="74" y="78"/>
                    </a:lnTo>
                    <a:lnTo>
                      <a:pt x="7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125">
                <a:extLst>
                  <a:ext uri="{FF2B5EF4-FFF2-40B4-BE49-F238E27FC236}">
                    <a16:creationId xmlns:a16="http://schemas.microsoft.com/office/drawing/2014/main" id="{4C466064-B51D-4B5A-AFC4-43F39DD97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885"/>
                <a:ext cx="32" cy="123"/>
              </a:xfrm>
              <a:custGeom>
                <a:avLst/>
                <a:gdLst>
                  <a:gd name="T0" fmla="*/ 0 w 32"/>
                  <a:gd name="T1" fmla="*/ 2 h 123"/>
                  <a:gd name="T2" fmla="*/ 0 w 32"/>
                  <a:gd name="T3" fmla="*/ 8 h 123"/>
                  <a:gd name="T4" fmla="*/ 0 w 32"/>
                  <a:gd name="T5" fmla="*/ 13 h 123"/>
                  <a:gd name="T6" fmla="*/ 0 w 32"/>
                  <a:gd name="T7" fmla="*/ 19 h 123"/>
                  <a:gd name="T8" fmla="*/ 0 w 32"/>
                  <a:gd name="T9" fmla="*/ 24 h 123"/>
                  <a:gd name="T10" fmla="*/ 1 w 32"/>
                  <a:gd name="T11" fmla="*/ 30 h 123"/>
                  <a:gd name="T12" fmla="*/ 1 w 32"/>
                  <a:gd name="T13" fmla="*/ 36 h 123"/>
                  <a:gd name="T14" fmla="*/ 1 w 32"/>
                  <a:gd name="T15" fmla="*/ 42 h 123"/>
                  <a:gd name="T16" fmla="*/ 2 w 32"/>
                  <a:gd name="T17" fmla="*/ 47 h 123"/>
                  <a:gd name="T18" fmla="*/ 2 w 32"/>
                  <a:gd name="T19" fmla="*/ 53 h 123"/>
                  <a:gd name="T20" fmla="*/ 3 w 32"/>
                  <a:gd name="T21" fmla="*/ 59 h 123"/>
                  <a:gd name="T22" fmla="*/ 4 w 32"/>
                  <a:gd name="T23" fmla="*/ 65 h 123"/>
                  <a:gd name="T24" fmla="*/ 4 w 32"/>
                  <a:gd name="T25" fmla="*/ 70 h 123"/>
                  <a:gd name="T26" fmla="*/ 5 w 32"/>
                  <a:gd name="T27" fmla="*/ 76 h 123"/>
                  <a:gd name="T28" fmla="*/ 6 w 32"/>
                  <a:gd name="T29" fmla="*/ 82 h 123"/>
                  <a:gd name="T30" fmla="*/ 7 w 32"/>
                  <a:gd name="T31" fmla="*/ 88 h 123"/>
                  <a:gd name="T32" fmla="*/ 8 w 32"/>
                  <a:gd name="T33" fmla="*/ 93 h 123"/>
                  <a:gd name="T34" fmla="*/ 9 w 32"/>
                  <a:gd name="T35" fmla="*/ 99 h 123"/>
                  <a:gd name="T36" fmla="*/ 10 w 32"/>
                  <a:gd name="T37" fmla="*/ 105 h 123"/>
                  <a:gd name="T38" fmla="*/ 11 w 32"/>
                  <a:gd name="T39" fmla="*/ 111 h 123"/>
                  <a:gd name="T40" fmla="*/ 11 w 32"/>
                  <a:gd name="T41" fmla="*/ 117 h 123"/>
                  <a:gd name="T42" fmla="*/ 12 w 32"/>
                  <a:gd name="T43" fmla="*/ 123 h 123"/>
                  <a:gd name="T44" fmla="*/ 31 w 32"/>
                  <a:gd name="T45" fmla="*/ 116 h 123"/>
                  <a:gd name="T46" fmla="*/ 30 w 32"/>
                  <a:gd name="T47" fmla="*/ 110 h 123"/>
                  <a:gd name="T48" fmla="*/ 29 w 32"/>
                  <a:gd name="T49" fmla="*/ 104 h 123"/>
                  <a:gd name="T50" fmla="*/ 28 w 32"/>
                  <a:gd name="T51" fmla="*/ 98 h 123"/>
                  <a:gd name="T52" fmla="*/ 27 w 32"/>
                  <a:gd name="T53" fmla="*/ 93 h 123"/>
                  <a:gd name="T54" fmla="*/ 27 w 32"/>
                  <a:gd name="T55" fmla="*/ 87 h 123"/>
                  <a:gd name="T56" fmla="*/ 26 w 32"/>
                  <a:gd name="T57" fmla="*/ 81 h 123"/>
                  <a:gd name="T58" fmla="*/ 25 w 32"/>
                  <a:gd name="T59" fmla="*/ 75 h 123"/>
                  <a:gd name="T60" fmla="*/ 24 w 32"/>
                  <a:gd name="T61" fmla="*/ 70 h 123"/>
                  <a:gd name="T62" fmla="*/ 23 w 32"/>
                  <a:gd name="T63" fmla="*/ 65 h 123"/>
                  <a:gd name="T64" fmla="*/ 23 w 32"/>
                  <a:gd name="T65" fmla="*/ 59 h 123"/>
                  <a:gd name="T66" fmla="*/ 22 w 32"/>
                  <a:gd name="T67" fmla="*/ 53 h 123"/>
                  <a:gd name="T68" fmla="*/ 22 w 32"/>
                  <a:gd name="T69" fmla="*/ 48 h 123"/>
                  <a:gd name="T70" fmla="*/ 21 w 32"/>
                  <a:gd name="T71" fmla="*/ 42 h 123"/>
                  <a:gd name="T72" fmla="*/ 21 w 32"/>
                  <a:gd name="T73" fmla="*/ 37 h 123"/>
                  <a:gd name="T74" fmla="*/ 20 w 32"/>
                  <a:gd name="T75" fmla="*/ 31 h 123"/>
                  <a:gd name="T76" fmla="*/ 20 w 32"/>
                  <a:gd name="T77" fmla="*/ 26 h 123"/>
                  <a:gd name="T78" fmla="*/ 20 w 32"/>
                  <a:gd name="T79" fmla="*/ 21 h 123"/>
                  <a:gd name="T80" fmla="*/ 19 w 32"/>
                  <a:gd name="T81" fmla="*/ 15 h 123"/>
                  <a:gd name="T82" fmla="*/ 19 w 32"/>
                  <a:gd name="T83" fmla="*/ 10 h 123"/>
                  <a:gd name="T84" fmla="*/ 19 w 32"/>
                  <a:gd name="T85" fmla="*/ 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" h="123">
                    <a:moveTo>
                      <a:pt x="19" y="1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" y="30"/>
                    </a:lnTo>
                    <a:lnTo>
                      <a:pt x="1" y="32"/>
                    </a:lnTo>
                    <a:lnTo>
                      <a:pt x="1" y="34"/>
                    </a:lnTo>
                    <a:lnTo>
                      <a:pt x="1" y="36"/>
                    </a:lnTo>
                    <a:lnTo>
                      <a:pt x="1" y="38"/>
                    </a:lnTo>
                    <a:lnTo>
                      <a:pt x="1" y="39"/>
                    </a:lnTo>
                    <a:lnTo>
                      <a:pt x="1" y="42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3" y="55"/>
                    </a:lnTo>
                    <a:lnTo>
                      <a:pt x="3" y="57"/>
                    </a:lnTo>
                    <a:lnTo>
                      <a:pt x="3" y="59"/>
                    </a:lnTo>
                    <a:lnTo>
                      <a:pt x="3" y="60"/>
                    </a:lnTo>
                    <a:lnTo>
                      <a:pt x="4" y="62"/>
                    </a:lnTo>
                    <a:lnTo>
                      <a:pt x="4" y="65"/>
                    </a:lnTo>
                    <a:lnTo>
                      <a:pt x="4" y="66"/>
                    </a:lnTo>
                    <a:lnTo>
                      <a:pt x="4" y="68"/>
                    </a:lnTo>
                    <a:lnTo>
                      <a:pt x="4" y="70"/>
                    </a:lnTo>
                    <a:lnTo>
                      <a:pt x="5" y="72"/>
                    </a:lnTo>
                    <a:lnTo>
                      <a:pt x="5" y="74"/>
                    </a:lnTo>
                    <a:lnTo>
                      <a:pt x="5" y="76"/>
                    </a:lnTo>
                    <a:lnTo>
                      <a:pt x="6" y="78"/>
                    </a:lnTo>
                    <a:lnTo>
                      <a:pt x="6" y="80"/>
                    </a:lnTo>
                    <a:lnTo>
                      <a:pt x="6" y="82"/>
                    </a:lnTo>
                    <a:lnTo>
                      <a:pt x="6" y="84"/>
                    </a:lnTo>
                    <a:lnTo>
                      <a:pt x="7" y="85"/>
                    </a:lnTo>
                    <a:lnTo>
                      <a:pt x="7" y="88"/>
                    </a:lnTo>
                    <a:lnTo>
                      <a:pt x="7" y="89"/>
                    </a:lnTo>
                    <a:lnTo>
                      <a:pt x="7" y="91"/>
                    </a:lnTo>
                    <a:lnTo>
                      <a:pt x="8" y="93"/>
                    </a:lnTo>
                    <a:lnTo>
                      <a:pt x="8" y="95"/>
                    </a:lnTo>
                    <a:lnTo>
                      <a:pt x="8" y="97"/>
                    </a:lnTo>
                    <a:lnTo>
                      <a:pt x="9" y="99"/>
                    </a:lnTo>
                    <a:lnTo>
                      <a:pt x="9" y="101"/>
                    </a:lnTo>
                    <a:lnTo>
                      <a:pt x="9" y="103"/>
                    </a:lnTo>
                    <a:lnTo>
                      <a:pt x="10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5"/>
                    </a:lnTo>
                    <a:lnTo>
                      <a:pt x="11" y="117"/>
                    </a:lnTo>
                    <a:lnTo>
                      <a:pt x="12" y="119"/>
                    </a:lnTo>
                    <a:lnTo>
                      <a:pt x="12" y="121"/>
                    </a:lnTo>
                    <a:lnTo>
                      <a:pt x="12" y="123"/>
                    </a:lnTo>
                    <a:lnTo>
                      <a:pt x="32" y="120"/>
                    </a:lnTo>
                    <a:lnTo>
                      <a:pt x="31" y="118"/>
                    </a:lnTo>
                    <a:lnTo>
                      <a:pt x="31" y="116"/>
                    </a:lnTo>
                    <a:lnTo>
                      <a:pt x="31" y="114"/>
                    </a:lnTo>
                    <a:lnTo>
                      <a:pt x="30" y="112"/>
                    </a:lnTo>
                    <a:lnTo>
                      <a:pt x="30" y="110"/>
                    </a:lnTo>
                    <a:lnTo>
                      <a:pt x="30" y="108"/>
                    </a:lnTo>
                    <a:lnTo>
                      <a:pt x="30" y="106"/>
                    </a:lnTo>
                    <a:lnTo>
                      <a:pt x="29" y="104"/>
                    </a:lnTo>
                    <a:lnTo>
                      <a:pt x="29" y="102"/>
                    </a:lnTo>
                    <a:lnTo>
                      <a:pt x="29" y="100"/>
                    </a:lnTo>
                    <a:lnTo>
                      <a:pt x="28" y="98"/>
                    </a:lnTo>
                    <a:lnTo>
                      <a:pt x="28" y="97"/>
                    </a:lnTo>
                    <a:lnTo>
                      <a:pt x="28" y="95"/>
                    </a:lnTo>
                    <a:lnTo>
                      <a:pt x="27" y="93"/>
                    </a:lnTo>
                    <a:lnTo>
                      <a:pt x="27" y="91"/>
                    </a:lnTo>
                    <a:lnTo>
                      <a:pt x="27" y="89"/>
                    </a:lnTo>
                    <a:lnTo>
                      <a:pt x="27" y="87"/>
                    </a:lnTo>
                    <a:lnTo>
                      <a:pt x="26" y="85"/>
                    </a:lnTo>
                    <a:lnTo>
                      <a:pt x="26" y="83"/>
                    </a:lnTo>
                    <a:lnTo>
                      <a:pt x="26" y="81"/>
                    </a:lnTo>
                    <a:lnTo>
                      <a:pt x="25" y="79"/>
                    </a:lnTo>
                    <a:lnTo>
                      <a:pt x="25" y="77"/>
                    </a:lnTo>
                    <a:lnTo>
                      <a:pt x="25" y="75"/>
                    </a:lnTo>
                    <a:lnTo>
                      <a:pt x="25" y="74"/>
                    </a:lnTo>
                    <a:lnTo>
                      <a:pt x="24" y="72"/>
                    </a:lnTo>
                    <a:lnTo>
                      <a:pt x="24" y="70"/>
                    </a:lnTo>
                    <a:lnTo>
                      <a:pt x="24" y="68"/>
                    </a:lnTo>
                    <a:lnTo>
                      <a:pt x="24" y="66"/>
                    </a:lnTo>
                    <a:lnTo>
                      <a:pt x="23" y="65"/>
                    </a:lnTo>
                    <a:lnTo>
                      <a:pt x="23" y="63"/>
                    </a:lnTo>
                    <a:lnTo>
                      <a:pt x="23" y="61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2" y="55"/>
                    </a:lnTo>
                    <a:lnTo>
                      <a:pt x="22" y="53"/>
                    </a:lnTo>
                    <a:lnTo>
                      <a:pt x="22" y="52"/>
                    </a:lnTo>
                    <a:lnTo>
                      <a:pt x="22" y="50"/>
                    </a:lnTo>
                    <a:lnTo>
                      <a:pt x="22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21" y="40"/>
                    </a:lnTo>
                    <a:lnTo>
                      <a:pt x="21" y="39"/>
                    </a:lnTo>
                    <a:lnTo>
                      <a:pt x="21" y="37"/>
                    </a:lnTo>
                    <a:lnTo>
                      <a:pt x="21" y="35"/>
                    </a:lnTo>
                    <a:lnTo>
                      <a:pt x="20" y="33"/>
                    </a:lnTo>
                    <a:lnTo>
                      <a:pt x="20" y="31"/>
                    </a:lnTo>
                    <a:lnTo>
                      <a:pt x="20" y="30"/>
                    </a:lnTo>
                    <a:lnTo>
                      <a:pt x="20" y="28"/>
                    </a:lnTo>
                    <a:lnTo>
                      <a:pt x="20" y="26"/>
                    </a:lnTo>
                    <a:lnTo>
                      <a:pt x="20" y="24"/>
                    </a:lnTo>
                    <a:lnTo>
                      <a:pt x="20" y="22"/>
                    </a:lnTo>
                    <a:lnTo>
                      <a:pt x="20" y="21"/>
                    </a:lnTo>
                    <a:lnTo>
                      <a:pt x="20" y="19"/>
                    </a:lnTo>
                    <a:lnTo>
                      <a:pt x="19" y="17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19" y="8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9" y="3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Freeform 126">
                <a:extLst>
                  <a:ext uri="{FF2B5EF4-FFF2-40B4-BE49-F238E27FC236}">
                    <a16:creationId xmlns:a16="http://schemas.microsoft.com/office/drawing/2014/main" id="{407A4901-1E9E-4029-85B1-B1D98FD68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3865"/>
                <a:ext cx="37" cy="133"/>
              </a:xfrm>
              <a:custGeom>
                <a:avLst/>
                <a:gdLst>
                  <a:gd name="T0" fmla="*/ 16 w 37"/>
                  <a:gd name="T1" fmla="*/ 4 h 133"/>
                  <a:gd name="T2" fmla="*/ 17 w 37"/>
                  <a:gd name="T3" fmla="*/ 10 h 133"/>
                  <a:gd name="T4" fmla="*/ 17 w 37"/>
                  <a:gd name="T5" fmla="*/ 15 h 133"/>
                  <a:gd name="T6" fmla="*/ 17 w 37"/>
                  <a:gd name="T7" fmla="*/ 20 h 133"/>
                  <a:gd name="T8" fmla="*/ 17 w 37"/>
                  <a:gd name="T9" fmla="*/ 25 h 133"/>
                  <a:gd name="T10" fmla="*/ 17 w 37"/>
                  <a:gd name="T11" fmla="*/ 30 h 133"/>
                  <a:gd name="T12" fmla="*/ 17 w 37"/>
                  <a:gd name="T13" fmla="*/ 35 h 133"/>
                  <a:gd name="T14" fmla="*/ 16 w 37"/>
                  <a:gd name="T15" fmla="*/ 40 h 133"/>
                  <a:gd name="T16" fmla="*/ 16 w 37"/>
                  <a:gd name="T17" fmla="*/ 45 h 133"/>
                  <a:gd name="T18" fmla="*/ 15 w 37"/>
                  <a:gd name="T19" fmla="*/ 50 h 133"/>
                  <a:gd name="T20" fmla="*/ 15 w 37"/>
                  <a:gd name="T21" fmla="*/ 54 h 133"/>
                  <a:gd name="T22" fmla="*/ 14 w 37"/>
                  <a:gd name="T23" fmla="*/ 59 h 133"/>
                  <a:gd name="T24" fmla="*/ 13 w 37"/>
                  <a:gd name="T25" fmla="*/ 64 h 133"/>
                  <a:gd name="T26" fmla="*/ 13 w 37"/>
                  <a:gd name="T27" fmla="*/ 69 h 133"/>
                  <a:gd name="T28" fmla="*/ 11 w 37"/>
                  <a:gd name="T29" fmla="*/ 74 h 133"/>
                  <a:gd name="T30" fmla="*/ 10 w 37"/>
                  <a:gd name="T31" fmla="*/ 79 h 133"/>
                  <a:gd name="T32" fmla="*/ 10 w 37"/>
                  <a:gd name="T33" fmla="*/ 84 h 133"/>
                  <a:gd name="T34" fmla="*/ 9 w 37"/>
                  <a:gd name="T35" fmla="*/ 89 h 133"/>
                  <a:gd name="T36" fmla="*/ 7 w 37"/>
                  <a:gd name="T37" fmla="*/ 94 h 133"/>
                  <a:gd name="T38" fmla="*/ 6 w 37"/>
                  <a:gd name="T39" fmla="*/ 99 h 133"/>
                  <a:gd name="T40" fmla="*/ 5 w 37"/>
                  <a:gd name="T41" fmla="*/ 103 h 133"/>
                  <a:gd name="T42" fmla="*/ 4 w 37"/>
                  <a:gd name="T43" fmla="*/ 108 h 133"/>
                  <a:gd name="T44" fmla="*/ 24 w 37"/>
                  <a:gd name="T45" fmla="*/ 113 h 133"/>
                  <a:gd name="T46" fmla="*/ 24 w 37"/>
                  <a:gd name="T47" fmla="*/ 108 h 133"/>
                  <a:gd name="T48" fmla="*/ 26 w 37"/>
                  <a:gd name="T49" fmla="*/ 103 h 133"/>
                  <a:gd name="T50" fmla="*/ 27 w 37"/>
                  <a:gd name="T51" fmla="*/ 97 h 133"/>
                  <a:gd name="T52" fmla="*/ 28 w 37"/>
                  <a:gd name="T53" fmla="*/ 92 h 133"/>
                  <a:gd name="T54" fmla="*/ 29 w 37"/>
                  <a:gd name="T55" fmla="*/ 87 h 133"/>
                  <a:gd name="T56" fmla="*/ 30 w 37"/>
                  <a:gd name="T57" fmla="*/ 82 h 133"/>
                  <a:gd name="T58" fmla="*/ 31 w 37"/>
                  <a:gd name="T59" fmla="*/ 77 h 133"/>
                  <a:gd name="T60" fmla="*/ 32 w 37"/>
                  <a:gd name="T61" fmla="*/ 72 h 133"/>
                  <a:gd name="T62" fmla="*/ 33 w 37"/>
                  <a:gd name="T63" fmla="*/ 67 h 133"/>
                  <a:gd name="T64" fmla="*/ 34 w 37"/>
                  <a:gd name="T65" fmla="*/ 61 h 133"/>
                  <a:gd name="T66" fmla="*/ 35 w 37"/>
                  <a:gd name="T67" fmla="*/ 56 h 133"/>
                  <a:gd name="T68" fmla="*/ 35 w 37"/>
                  <a:gd name="T69" fmla="*/ 51 h 133"/>
                  <a:gd name="T70" fmla="*/ 36 w 37"/>
                  <a:gd name="T71" fmla="*/ 46 h 133"/>
                  <a:gd name="T72" fmla="*/ 36 w 37"/>
                  <a:gd name="T73" fmla="*/ 40 h 133"/>
                  <a:gd name="T74" fmla="*/ 37 w 37"/>
                  <a:gd name="T75" fmla="*/ 35 h 133"/>
                  <a:gd name="T76" fmla="*/ 37 w 37"/>
                  <a:gd name="T77" fmla="*/ 30 h 133"/>
                  <a:gd name="T78" fmla="*/ 37 w 37"/>
                  <a:gd name="T79" fmla="*/ 24 h 133"/>
                  <a:gd name="T80" fmla="*/ 37 w 37"/>
                  <a:gd name="T81" fmla="*/ 19 h 133"/>
                  <a:gd name="T82" fmla="*/ 37 w 37"/>
                  <a:gd name="T83" fmla="*/ 13 h 133"/>
                  <a:gd name="T84" fmla="*/ 37 w 37"/>
                  <a:gd name="T85" fmla="*/ 8 h 133"/>
                  <a:gd name="T86" fmla="*/ 36 w 37"/>
                  <a:gd name="T87" fmla="*/ 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" h="133">
                    <a:moveTo>
                      <a:pt x="36" y="0"/>
                    </a:moveTo>
                    <a:lnTo>
                      <a:pt x="16" y="3"/>
                    </a:lnTo>
                    <a:lnTo>
                      <a:pt x="16" y="4"/>
                    </a:lnTo>
                    <a:lnTo>
                      <a:pt x="17" y="6"/>
                    </a:lnTo>
                    <a:lnTo>
                      <a:pt x="17" y="8"/>
                    </a:lnTo>
                    <a:lnTo>
                      <a:pt x="17" y="10"/>
                    </a:lnTo>
                    <a:lnTo>
                      <a:pt x="17" y="11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1"/>
                    </a:lnTo>
                    <a:lnTo>
                      <a:pt x="17" y="23"/>
                    </a:lnTo>
                    <a:lnTo>
                      <a:pt x="17" y="25"/>
                    </a:lnTo>
                    <a:lnTo>
                      <a:pt x="17" y="26"/>
                    </a:lnTo>
                    <a:lnTo>
                      <a:pt x="17" y="28"/>
                    </a:lnTo>
                    <a:lnTo>
                      <a:pt x="17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7" y="38"/>
                    </a:lnTo>
                    <a:lnTo>
                      <a:pt x="16" y="40"/>
                    </a:lnTo>
                    <a:lnTo>
                      <a:pt x="16" y="41"/>
                    </a:lnTo>
                    <a:lnTo>
                      <a:pt x="16" y="43"/>
                    </a:lnTo>
                    <a:lnTo>
                      <a:pt x="16" y="45"/>
                    </a:lnTo>
                    <a:lnTo>
                      <a:pt x="16" y="46"/>
                    </a:lnTo>
                    <a:lnTo>
                      <a:pt x="16" y="48"/>
                    </a:lnTo>
                    <a:lnTo>
                      <a:pt x="15" y="50"/>
                    </a:lnTo>
                    <a:lnTo>
                      <a:pt x="15" y="51"/>
                    </a:lnTo>
                    <a:lnTo>
                      <a:pt x="15" y="53"/>
                    </a:lnTo>
                    <a:lnTo>
                      <a:pt x="15" y="54"/>
                    </a:lnTo>
                    <a:lnTo>
                      <a:pt x="15" y="56"/>
                    </a:lnTo>
                    <a:lnTo>
                      <a:pt x="14" y="58"/>
                    </a:lnTo>
                    <a:lnTo>
                      <a:pt x="14" y="59"/>
                    </a:lnTo>
                    <a:lnTo>
                      <a:pt x="14" y="61"/>
                    </a:lnTo>
                    <a:lnTo>
                      <a:pt x="14" y="63"/>
                    </a:lnTo>
                    <a:lnTo>
                      <a:pt x="13" y="64"/>
                    </a:lnTo>
                    <a:lnTo>
                      <a:pt x="13" y="66"/>
                    </a:lnTo>
                    <a:lnTo>
                      <a:pt x="13" y="68"/>
                    </a:lnTo>
                    <a:lnTo>
                      <a:pt x="13" y="69"/>
                    </a:lnTo>
                    <a:lnTo>
                      <a:pt x="12" y="71"/>
                    </a:lnTo>
                    <a:lnTo>
                      <a:pt x="12" y="72"/>
                    </a:lnTo>
                    <a:lnTo>
                      <a:pt x="11" y="74"/>
                    </a:lnTo>
                    <a:lnTo>
                      <a:pt x="11" y="76"/>
                    </a:lnTo>
                    <a:lnTo>
                      <a:pt x="11" y="77"/>
                    </a:lnTo>
                    <a:lnTo>
                      <a:pt x="10" y="79"/>
                    </a:lnTo>
                    <a:lnTo>
                      <a:pt x="10" y="81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9" y="86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8" y="90"/>
                    </a:lnTo>
                    <a:lnTo>
                      <a:pt x="8" y="92"/>
                    </a:lnTo>
                    <a:lnTo>
                      <a:pt x="7" y="94"/>
                    </a:lnTo>
                    <a:lnTo>
                      <a:pt x="7" y="95"/>
                    </a:lnTo>
                    <a:lnTo>
                      <a:pt x="7" y="97"/>
                    </a:lnTo>
                    <a:lnTo>
                      <a:pt x="6" y="99"/>
                    </a:lnTo>
                    <a:lnTo>
                      <a:pt x="6" y="100"/>
                    </a:lnTo>
                    <a:lnTo>
                      <a:pt x="6" y="102"/>
                    </a:lnTo>
                    <a:lnTo>
                      <a:pt x="5" y="103"/>
                    </a:lnTo>
                    <a:lnTo>
                      <a:pt x="5" y="105"/>
                    </a:lnTo>
                    <a:lnTo>
                      <a:pt x="5" y="107"/>
                    </a:lnTo>
                    <a:lnTo>
                      <a:pt x="4" y="108"/>
                    </a:lnTo>
                    <a:lnTo>
                      <a:pt x="0" y="129"/>
                    </a:lnTo>
                    <a:lnTo>
                      <a:pt x="19" y="133"/>
                    </a:lnTo>
                    <a:lnTo>
                      <a:pt x="24" y="113"/>
                    </a:lnTo>
                    <a:lnTo>
                      <a:pt x="24" y="111"/>
                    </a:lnTo>
                    <a:lnTo>
                      <a:pt x="24" y="109"/>
                    </a:lnTo>
                    <a:lnTo>
                      <a:pt x="24" y="108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6" y="103"/>
                    </a:lnTo>
                    <a:lnTo>
                      <a:pt x="26" y="101"/>
                    </a:lnTo>
                    <a:lnTo>
                      <a:pt x="27" y="99"/>
                    </a:lnTo>
                    <a:lnTo>
                      <a:pt x="27" y="97"/>
                    </a:lnTo>
                    <a:lnTo>
                      <a:pt x="27" y="96"/>
                    </a:lnTo>
                    <a:lnTo>
                      <a:pt x="28" y="94"/>
                    </a:lnTo>
                    <a:lnTo>
                      <a:pt x="28" y="92"/>
                    </a:lnTo>
                    <a:lnTo>
                      <a:pt x="28" y="91"/>
                    </a:lnTo>
                    <a:lnTo>
                      <a:pt x="29" y="89"/>
                    </a:lnTo>
                    <a:lnTo>
                      <a:pt x="29" y="87"/>
                    </a:lnTo>
                    <a:lnTo>
                      <a:pt x="29" y="86"/>
                    </a:lnTo>
                    <a:lnTo>
                      <a:pt x="30" y="84"/>
                    </a:lnTo>
                    <a:lnTo>
                      <a:pt x="30" y="82"/>
                    </a:lnTo>
                    <a:lnTo>
                      <a:pt x="30" y="80"/>
                    </a:lnTo>
                    <a:lnTo>
                      <a:pt x="31" y="79"/>
                    </a:lnTo>
                    <a:lnTo>
                      <a:pt x="31" y="77"/>
                    </a:lnTo>
                    <a:lnTo>
                      <a:pt x="31" y="75"/>
                    </a:lnTo>
                    <a:lnTo>
                      <a:pt x="32" y="74"/>
                    </a:lnTo>
                    <a:lnTo>
                      <a:pt x="32" y="72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3" y="67"/>
                    </a:lnTo>
                    <a:lnTo>
                      <a:pt x="33" y="65"/>
                    </a:lnTo>
                    <a:lnTo>
                      <a:pt x="33" y="63"/>
                    </a:lnTo>
                    <a:lnTo>
                      <a:pt x="34" y="61"/>
                    </a:lnTo>
                    <a:lnTo>
                      <a:pt x="34" y="60"/>
                    </a:lnTo>
                    <a:lnTo>
                      <a:pt x="34" y="58"/>
                    </a:lnTo>
                    <a:lnTo>
                      <a:pt x="35" y="56"/>
                    </a:lnTo>
                    <a:lnTo>
                      <a:pt x="35" y="54"/>
                    </a:lnTo>
                    <a:lnTo>
                      <a:pt x="35" y="53"/>
                    </a:lnTo>
                    <a:lnTo>
                      <a:pt x="35" y="51"/>
                    </a:lnTo>
                    <a:lnTo>
                      <a:pt x="35" y="49"/>
                    </a:lnTo>
                    <a:lnTo>
                      <a:pt x="36" y="47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40"/>
                    </a:lnTo>
                    <a:lnTo>
                      <a:pt x="36" y="39"/>
                    </a:lnTo>
                    <a:lnTo>
                      <a:pt x="37" y="37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7" y="31"/>
                    </a:lnTo>
                    <a:lnTo>
                      <a:pt x="37" y="30"/>
                    </a:lnTo>
                    <a:lnTo>
                      <a:pt x="37" y="28"/>
                    </a:lnTo>
                    <a:lnTo>
                      <a:pt x="37" y="26"/>
                    </a:lnTo>
                    <a:lnTo>
                      <a:pt x="37" y="24"/>
                    </a:lnTo>
                    <a:lnTo>
                      <a:pt x="37" y="22"/>
                    </a:lnTo>
                    <a:lnTo>
                      <a:pt x="37" y="20"/>
                    </a:lnTo>
                    <a:lnTo>
                      <a:pt x="37" y="19"/>
                    </a:lnTo>
                    <a:lnTo>
                      <a:pt x="37" y="17"/>
                    </a:lnTo>
                    <a:lnTo>
                      <a:pt x="37" y="15"/>
                    </a:lnTo>
                    <a:lnTo>
                      <a:pt x="37" y="13"/>
                    </a:lnTo>
                    <a:lnTo>
                      <a:pt x="37" y="11"/>
                    </a:lnTo>
                    <a:lnTo>
                      <a:pt x="37" y="10"/>
                    </a:lnTo>
                    <a:lnTo>
                      <a:pt x="37" y="8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127">
                <a:extLst>
                  <a:ext uri="{FF2B5EF4-FFF2-40B4-BE49-F238E27FC236}">
                    <a16:creationId xmlns:a16="http://schemas.microsoft.com/office/drawing/2014/main" id="{82631E86-81F7-49EA-A0E8-976B27358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7" y="3943"/>
                <a:ext cx="66" cy="28"/>
              </a:xfrm>
              <a:custGeom>
                <a:avLst/>
                <a:gdLst>
                  <a:gd name="T0" fmla="*/ 63 w 66"/>
                  <a:gd name="T1" fmla="*/ 0 h 28"/>
                  <a:gd name="T2" fmla="*/ 60 w 66"/>
                  <a:gd name="T3" fmla="*/ 0 h 28"/>
                  <a:gd name="T4" fmla="*/ 57 w 66"/>
                  <a:gd name="T5" fmla="*/ 0 h 28"/>
                  <a:gd name="T6" fmla="*/ 54 w 66"/>
                  <a:gd name="T7" fmla="*/ 1 h 28"/>
                  <a:gd name="T8" fmla="*/ 51 w 66"/>
                  <a:gd name="T9" fmla="*/ 1 h 28"/>
                  <a:gd name="T10" fmla="*/ 49 w 66"/>
                  <a:gd name="T11" fmla="*/ 1 h 28"/>
                  <a:gd name="T12" fmla="*/ 46 w 66"/>
                  <a:gd name="T13" fmla="*/ 1 h 28"/>
                  <a:gd name="T14" fmla="*/ 43 w 66"/>
                  <a:gd name="T15" fmla="*/ 2 h 28"/>
                  <a:gd name="T16" fmla="*/ 40 w 66"/>
                  <a:gd name="T17" fmla="*/ 2 h 28"/>
                  <a:gd name="T18" fmla="*/ 37 w 66"/>
                  <a:gd name="T19" fmla="*/ 2 h 28"/>
                  <a:gd name="T20" fmla="*/ 34 w 66"/>
                  <a:gd name="T21" fmla="*/ 3 h 28"/>
                  <a:gd name="T22" fmla="*/ 32 w 66"/>
                  <a:gd name="T23" fmla="*/ 3 h 28"/>
                  <a:gd name="T24" fmla="*/ 29 w 66"/>
                  <a:gd name="T25" fmla="*/ 3 h 28"/>
                  <a:gd name="T26" fmla="*/ 26 w 66"/>
                  <a:gd name="T27" fmla="*/ 4 h 28"/>
                  <a:gd name="T28" fmla="*/ 23 w 66"/>
                  <a:gd name="T29" fmla="*/ 4 h 28"/>
                  <a:gd name="T30" fmla="*/ 21 w 66"/>
                  <a:gd name="T31" fmla="*/ 5 h 28"/>
                  <a:gd name="T32" fmla="*/ 18 w 66"/>
                  <a:gd name="T33" fmla="*/ 5 h 28"/>
                  <a:gd name="T34" fmla="*/ 15 w 66"/>
                  <a:gd name="T35" fmla="*/ 6 h 28"/>
                  <a:gd name="T36" fmla="*/ 12 w 66"/>
                  <a:gd name="T37" fmla="*/ 6 h 28"/>
                  <a:gd name="T38" fmla="*/ 9 w 66"/>
                  <a:gd name="T39" fmla="*/ 7 h 28"/>
                  <a:gd name="T40" fmla="*/ 6 w 66"/>
                  <a:gd name="T41" fmla="*/ 7 h 28"/>
                  <a:gd name="T42" fmla="*/ 0 w 66"/>
                  <a:gd name="T43" fmla="*/ 8 h 28"/>
                  <a:gd name="T44" fmla="*/ 9 w 66"/>
                  <a:gd name="T45" fmla="*/ 27 h 28"/>
                  <a:gd name="T46" fmla="*/ 11 w 66"/>
                  <a:gd name="T47" fmla="*/ 27 h 28"/>
                  <a:gd name="T48" fmla="*/ 14 w 66"/>
                  <a:gd name="T49" fmla="*/ 26 h 28"/>
                  <a:gd name="T50" fmla="*/ 17 w 66"/>
                  <a:gd name="T51" fmla="*/ 26 h 28"/>
                  <a:gd name="T52" fmla="*/ 20 w 66"/>
                  <a:gd name="T53" fmla="*/ 25 h 28"/>
                  <a:gd name="T54" fmla="*/ 22 w 66"/>
                  <a:gd name="T55" fmla="*/ 25 h 28"/>
                  <a:gd name="T56" fmla="*/ 25 w 66"/>
                  <a:gd name="T57" fmla="*/ 24 h 28"/>
                  <a:gd name="T58" fmla="*/ 28 w 66"/>
                  <a:gd name="T59" fmla="*/ 24 h 28"/>
                  <a:gd name="T60" fmla="*/ 30 w 66"/>
                  <a:gd name="T61" fmla="*/ 23 h 28"/>
                  <a:gd name="T62" fmla="*/ 33 w 66"/>
                  <a:gd name="T63" fmla="*/ 23 h 28"/>
                  <a:gd name="T64" fmla="*/ 36 w 66"/>
                  <a:gd name="T65" fmla="*/ 23 h 28"/>
                  <a:gd name="T66" fmla="*/ 38 w 66"/>
                  <a:gd name="T67" fmla="*/ 22 h 28"/>
                  <a:gd name="T68" fmla="*/ 41 w 66"/>
                  <a:gd name="T69" fmla="*/ 22 h 28"/>
                  <a:gd name="T70" fmla="*/ 44 w 66"/>
                  <a:gd name="T71" fmla="*/ 22 h 28"/>
                  <a:gd name="T72" fmla="*/ 46 w 66"/>
                  <a:gd name="T73" fmla="*/ 21 h 28"/>
                  <a:gd name="T74" fmla="*/ 49 w 66"/>
                  <a:gd name="T75" fmla="*/ 21 h 28"/>
                  <a:gd name="T76" fmla="*/ 52 w 66"/>
                  <a:gd name="T77" fmla="*/ 21 h 28"/>
                  <a:gd name="T78" fmla="*/ 55 w 66"/>
                  <a:gd name="T79" fmla="*/ 21 h 28"/>
                  <a:gd name="T80" fmla="*/ 58 w 66"/>
                  <a:gd name="T81" fmla="*/ 20 h 28"/>
                  <a:gd name="T82" fmla="*/ 60 w 66"/>
                  <a:gd name="T83" fmla="*/ 20 h 28"/>
                  <a:gd name="T84" fmla="*/ 63 w 66"/>
                  <a:gd name="T85" fmla="*/ 20 h 28"/>
                  <a:gd name="T86" fmla="*/ 66 w 66"/>
                  <a:gd name="T8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" h="28">
                    <a:moveTo>
                      <a:pt x="65" y="0"/>
                    </a:moveTo>
                    <a:lnTo>
                      <a:pt x="64" y="0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8" y="0"/>
                    </a:lnTo>
                    <a:lnTo>
                      <a:pt x="57" y="0"/>
                    </a:lnTo>
                    <a:lnTo>
                      <a:pt x="56" y="0"/>
                    </a:lnTo>
                    <a:lnTo>
                      <a:pt x="55" y="1"/>
                    </a:lnTo>
                    <a:lnTo>
                      <a:pt x="54" y="1"/>
                    </a:lnTo>
                    <a:lnTo>
                      <a:pt x="53" y="1"/>
                    </a:lnTo>
                    <a:lnTo>
                      <a:pt x="52" y="1"/>
                    </a:lnTo>
                    <a:lnTo>
                      <a:pt x="51" y="1"/>
                    </a:lnTo>
                    <a:lnTo>
                      <a:pt x="51" y="1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7" y="1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5" y="2"/>
                    </a:lnTo>
                    <a:lnTo>
                      <a:pt x="44" y="2"/>
                    </a:lnTo>
                    <a:lnTo>
                      <a:pt x="43" y="2"/>
                    </a:lnTo>
                    <a:lnTo>
                      <a:pt x="42" y="2"/>
                    </a:lnTo>
                    <a:lnTo>
                      <a:pt x="41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8" y="2"/>
                    </a:lnTo>
                    <a:lnTo>
                      <a:pt x="37" y="2"/>
                    </a:lnTo>
                    <a:lnTo>
                      <a:pt x="36" y="2"/>
                    </a:lnTo>
                    <a:lnTo>
                      <a:pt x="35" y="2"/>
                    </a:lnTo>
                    <a:lnTo>
                      <a:pt x="34" y="3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9" y="3"/>
                    </a:lnTo>
                    <a:lnTo>
                      <a:pt x="28" y="4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3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0" y="7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8"/>
                    </a:lnTo>
                    <a:lnTo>
                      <a:pt x="3" y="28"/>
                    </a:lnTo>
                    <a:lnTo>
                      <a:pt x="8" y="27"/>
                    </a:lnTo>
                    <a:lnTo>
                      <a:pt x="9" y="27"/>
                    </a:lnTo>
                    <a:lnTo>
                      <a:pt x="9" y="27"/>
                    </a:lnTo>
                    <a:lnTo>
                      <a:pt x="10" y="27"/>
                    </a:lnTo>
                    <a:lnTo>
                      <a:pt x="11" y="27"/>
                    </a:lnTo>
                    <a:lnTo>
                      <a:pt x="12" y="26"/>
                    </a:lnTo>
                    <a:lnTo>
                      <a:pt x="13" y="26"/>
                    </a:lnTo>
                    <a:lnTo>
                      <a:pt x="14" y="26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8" y="26"/>
                    </a:lnTo>
                    <a:lnTo>
                      <a:pt x="19" y="25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2" y="25"/>
                    </a:lnTo>
                    <a:lnTo>
                      <a:pt x="22" y="25"/>
                    </a:lnTo>
                    <a:lnTo>
                      <a:pt x="23" y="25"/>
                    </a:lnTo>
                    <a:lnTo>
                      <a:pt x="24" y="24"/>
                    </a:lnTo>
                    <a:lnTo>
                      <a:pt x="25" y="24"/>
                    </a:lnTo>
                    <a:lnTo>
                      <a:pt x="26" y="24"/>
                    </a:lnTo>
                    <a:lnTo>
                      <a:pt x="27" y="24"/>
                    </a:lnTo>
                    <a:lnTo>
                      <a:pt x="28" y="24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0" y="23"/>
                    </a:lnTo>
                    <a:lnTo>
                      <a:pt x="31" y="23"/>
                    </a:lnTo>
                    <a:lnTo>
                      <a:pt x="32" y="23"/>
                    </a:lnTo>
                    <a:lnTo>
                      <a:pt x="33" y="23"/>
                    </a:lnTo>
                    <a:lnTo>
                      <a:pt x="34" y="23"/>
                    </a:lnTo>
                    <a:lnTo>
                      <a:pt x="35" y="23"/>
                    </a:lnTo>
                    <a:lnTo>
                      <a:pt x="36" y="23"/>
                    </a:lnTo>
                    <a:lnTo>
                      <a:pt x="37" y="23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2"/>
                    </a:lnTo>
                    <a:lnTo>
                      <a:pt x="42" y="22"/>
                    </a:lnTo>
                    <a:lnTo>
                      <a:pt x="43" y="22"/>
                    </a:lnTo>
                    <a:lnTo>
                      <a:pt x="44" y="22"/>
                    </a:lnTo>
                    <a:lnTo>
                      <a:pt x="45" y="22"/>
                    </a:lnTo>
                    <a:lnTo>
                      <a:pt x="46" y="22"/>
                    </a:lnTo>
                    <a:lnTo>
                      <a:pt x="46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1" y="21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5" y="21"/>
                    </a:lnTo>
                    <a:lnTo>
                      <a:pt x="56" y="21"/>
                    </a:lnTo>
                    <a:lnTo>
                      <a:pt x="57" y="20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9" y="20"/>
                    </a:lnTo>
                    <a:lnTo>
                      <a:pt x="60" y="20"/>
                    </a:lnTo>
                    <a:lnTo>
                      <a:pt x="61" y="20"/>
                    </a:lnTo>
                    <a:lnTo>
                      <a:pt x="62" y="20"/>
                    </a:lnTo>
                    <a:lnTo>
                      <a:pt x="63" y="20"/>
                    </a:lnTo>
                    <a:lnTo>
                      <a:pt x="64" y="20"/>
                    </a:lnTo>
                    <a:lnTo>
                      <a:pt x="65" y="20"/>
                    </a:lnTo>
                    <a:lnTo>
                      <a:pt x="66" y="2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Freeform 128">
                <a:extLst>
                  <a:ext uri="{FF2B5EF4-FFF2-40B4-BE49-F238E27FC236}">
                    <a16:creationId xmlns:a16="http://schemas.microsoft.com/office/drawing/2014/main" id="{FC05734A-F374-4A7E-9223-F42E0E985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" y="3758"/>
                <a:ext cx="154" cy="110"/>
              </a:xfrm>
              <a:custGeom>
                <a:avLst/>
                <a:gdLst>
                  <a:gd name="T0" fmla="*/ 1 w 154"/>
                  <a:gd name="T1" fmla="*/ 19 h 110"/>
                  <a:gd name="T2" fmla="*/ 6 w 154"/>
                  <a:gd name="T3" fmla="*/ 22 h 110"/>
                  <a:gd name="T4" fmla="*/ 12 w 154"/>
                  <a:gd name="T5" fmla="*/ 25 h 110"/>
                  <a:gd name="T6" fmla="*/ 18 w 154"/>
                  <a:gd name="T7" fmla="*/ 28 h 110"/>
                  <a:gd name="T8" fmla="*/ 25 w 154"/>
                  <a:gd name="T9" fmla="*/ 32 h 110"/>
                  <a:gd name="T10" fmla="*/ 33 w 154"/>
                  <a:gd name="T11" fmla="*/ 36 h 110"/>
                  <a:gd name="T12" fmla="*/ 40 w 154"/>
                  <a:gd name="T13" fmla="*/ 40 h 110"/>
                  <a:gd name="T14" fmla="*/ 48 w 154"/>
                  <a:gd name="T15" fmla="*/ 44 h 110"/>
                  <a:gd name="T16" fmla="*/ 56 w 154"/>
                  <a:gd name="T17" fmla="*/ 49 h 110"/>
                  <a:gd name="T18" fmla="*/ 64 w 154"/>
                  <a:gd name="T19" fmla="*/ 54 h 110"/>
                  <a:gd name="T20" fmla="*/ 72 w 154"/>
                  <a:gd name="T21" fmla="*/ 59 h 110"/>
                  <a:gd name="T22" fmla="*/ 80 w 154"/>
                  <a:gd name="T23" fmla="*/ 64 h 110"/>
                  <a:gd name="T24" fmla="*/ 87 w 154"/>
                  <a:gd name="T25" fmla="*/ 68 h 110"/>
                  <a:gd name="T26" fmla="*/ 95 w 154"/>
                  <a:gd name="T27" fmla="*/ 73 h 110"/>
                  <a:gd name="T28" fmla="*/ 102 w 154"/>
                  <a:gd name="T29" fmla="*/ 78 h 110"/>
                  <a:gd name="T30" fmla="*/ 109 w 154"/>
                  <a:gd name="T31" fmla="*/ 83 h 110"/>
                  <a:gd name="T32" fmla="*/ 115 w 154"/>
                  <a:gd name="T33" fmla="*/ 88 h 110"/>
                  <a:gd name="T34" fmla="*/ 121 w 154"/>
                  <a:gd name="T35" fmla="*/ 93 h 110"/>
                  <a:gd name="T36" fmla="*/ 126 w 154"/>
                  <a:gd name="T37" fmla="*/ 97 h 110"/>
                  <a:gd name="T38" fmla="*/ 130 w 154"/>
                  <a:gd name="T39" fmla="*/ 102 h 110"/>
                  <a:gd name="T40" fmla="*/ 134 w 154"/>
                  <a:gd name="T41" fmla="*/ 106 h 110"/>
                  <a:gd name="T42" fmla="*/ 137 w 154"/>
                  <a:gd name="T43" fmla="*/ 110 h 110"/>
                  <a:gd name="T44" fmla="*/ 151 w 154"/>
                  <a:gd name="T45" fmla="*/ 96 h 110"/>
                  <a:gd name="T46" fmla="*/ 147 w 154"/>
                  <a:gd name="T47" fmla="*/ 90 h 110"/>
                  <a:gd name="T48" fmla="*/ 142 w 154"/>
                  <a:gd name="T49" fmla="*/ 85 h 110"/>
                  <a:gd name="T50" fmla="*/ 135 w 154"/>
                  <a:gd name="T51" fmla="*/ 79 h 110"/>
                  <a:gd name="T52" fmla="*/ 128 w 154"/>
                  <a:gd name="T53" fmla="*/ 73 h 110"/>
                  <a:gd name="T54" fmla="*/ 121 w 154"/>
                  <a:gd name="T55" fmla="*/ 67 h 110"/>
                  <a:gd name="T56" fmla="*/ 113 w 154"/>
                  <a:gd name="T57" fmla="*/ 61 h 110"/>
                  <a:gd name="T58" fmla="*/ 104 w 154"/>
                  <a:gd name="T59" fmla="*/ 55 h 110"/>
                  <a:gd name="T60" fmla="*/ 95 w 154"/>
                  <a:gd name="T61" fmla="*/ 50 h 110"/>
                  <a:gd name="T62" fmla="*/ 86 w 154"/>
                  <a:gd name="T63" fmla="*/ 44 h 110"/>
                  <a:gd name="T64" fmla="*/ 77 w 154"/>
                  <a:gd name="T65" fmla="*/ 39 h 110"/>
                  <a:gd name="T66" fmla="*/ 69 w 154"/>
                  <a:gd name="T67" fmla="*/ 33 h 110"/>
                  <a:gd name="T68" fmla="*/ 60 w 154"/>
                  <a:gd name="T69" fmla="*/ 28 h 110"/>
                  <a:gd name="T70" fmla="*/ 51 w 154"/>
                  <a:gd name="T71" fmla="*/ 23 h 110"/>
                  <a:gd name="T72" fmla="*/ 43 w 154"/>
                  <a:gd name="T73" fmla="*/ 19 h 110"/>
                  <a:gd name="T74" fmla="*/ 35 w 154"/>
                  <a:gd name="T75" fmla="*/ 15 h 110"/>
                  <a:gd name="T76" fmla="*/ 29 w 154"/>
                  <a:gd name="T77" fmla="*/ 11 h 110"/>
                  <a:gd name="T78" fmla="*/ 22 w 154"/>
                  <a:gd name="T79" fmla="*/ 8 h 110"/>
                  <a:gd name="T80" fmla="*/ 18 w 154"/>
                  <a:gd name="T81" fmla="*/ 5 h 110"/>
                  <a:gd name="T82" fmla="*/ 13 w 154"/>
                  <a:gd name="T83" fmla="*/ 3 h 110"/>
                  <a:gd name="T84" fmla="*/ 10 w 154"/>
                  <a:gd name="T85" fmla="*/ 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10">
                    <a:moveTo>
                      <a:pt x="9" y="0"/>
                    </a:moveTo>
                    <a:lnTo>
                      <a:pt x="0" y="18"/>
                    </a:lnTo>
                    <a:lnTo>
                      <a:pt x="1" y="19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8" y="23"/>
                    </a:lnTo>
                    <a:lnTo>
                      <a:pt x="10" y="24"/>
                    </a:lnTo>
                    <a:lnTo>
                      <a:pt x="12" y="25"/>
                    </a:lnTo>
                    <a:lnTo>
                      <a:pt x="14" y="26"/>
                    </a:lnTo>
                    <a:lnTo>
                      <a:pt x="16" y="27"/>
                    </a:lnTo>
                    <a:lnTo>
                      <a:pt x="18" y="28"/>
                    </a:lnTo>
                    <a:lnTo>
                      <a:pt x="21" y="29"/>
                    </a:lnTo>
                    <a:lnTo>
                      <a:pt x="23" y="31"/>
                    </a:lnTo>
                    <a:lnTo>
                      <a:pt x="25" y="32"/>
                    </a:lnTo>
                    <a:lnTo>
                      <a:pt x="28" y="33"/>
                    </a:lnTo>
                    <a:lnTo>
                      <a:pt x="30" y="34"/>
                    </a:lnTo>
                    <a:lnTo>
                      <a:pt x="33" y="36"/>
                    </a:lnTo>
                    <a:lnTo>
                      <a:pt x="35" y="37"/>
                    </a:lnTo>
                    <a:lnTo>
                      <a:pt x="38" y="39"/>
                    </a:lnTo>
                    <a:lnTo>
                      <a:pt x="40" y="40"/>
                    </a:lnTo>
                    <a:lnTo>
                      <a:pt x="43" y="41"/>
                    </a:lnTo>
                    <a:lnTo>
                      <a:pt x="45" y="43"/>
                    </a:lnTo>
                    <a:lnTo>
                      <a:pt x="48" y="44"/>
                    </a:lnTo>
                    <a:lnTo>
                      <a:pt x="51" y="46"/>
                    </a:lnTo>
                    <a:lnTo>
                      <a:pt x="53" y="47"/>
                    </a:lnTo>
                    <a:lnTo>
                      <a:pt x="56" y="49"/>
                    </a:lnTo>
                    <a:lnTo>
                      <a:pt x="58" y="50"/>
                    </a:lnTo>
                    <a:lnTo>
                      <a:pt x="61" y="52"/>
                    </a:lnTo>
                    <a:lnTo>
                      <a:pt x="64" y="54"/>
                    </a:lnTo>
                    <a:lnTo>
                      <a:pt x="66" y="55"/>
                    </a:lnTo>
                    <a:lnTo>
                      <a:pt x="69" y="57"/>
                    </a:lnTo>
                    <a:lnTo>
                      <a:pt x="72" y="59"/>
                    </a:lnTo>
                    <a:lnTo>
                      <a:pt x="74" y="60"/>
                    </a:lnTo>
                    <a:lnTo>
                      <a:pt x="77" y="62"/>
                    </a:lnTo>
                    <a:lnTo>
                      <a:pt x="80" y="64"/>
                    </a:lnTo>
                    <a:lnTo>
                      <a:pt x="82" y="65"/>
                    </a:lnTo>
                    <a:lnTo>
                      <a:pt x="85" y="67"/>
                    </a:lnTo>
                    <a:lnTo>
                      <a:pt x="87" y="68"/>
                    </a:lnTo>
                    <a:lnTo>
                      <a:pt x="90" y="70"/>
                    </a:lnTo>
                    <a:lnTo>
                      <a:pt x="92" y="72"/>
                    </a:lnTo>
                    <a:lnTo>
                      <a:pt x="95" y="73"/>
                    </a:lnTo>
                    <a:lnTo>
                      <a:pt x="97" y="75"/>
                    </a:lnTo>
                    <a:lnTo>
                      <a:pt x="100" y="77"/>
                    </a:lnTo>
                    <a:lnTo>
                      <a:pt x="102" y="78"/>
                    </a:lnTo>
                    <a:lnTo>
                      <a:pt x="104" y="80"/>
                    </a:lnTo>
                    <a:lnTo>
                      <a:pt x="107" y="82"/>
                    </a:lnTo>
                    <a:lnTo>
                      <a:pt x="109" y="83"/>
                    </a:lnTo>
                    <a:lnTo>
                      <a:pt x="111" y="85"/>
                    </a:lnTo>
                    <a:lnTo>
                      <a:pt x="113" y="87"/>
                    </a:lnTo>
                    <a:lnTo>
                      <a:pt x="115" y="88"/>
                    </a:lnTo>
                    <a:lnTo>
                      <a:pt x="117" y="90"/>
                    </a:lnTo>
                    <a:lnTo>
                      <a:pt x="119" y="91"/>
                    </a:lnTo>
                    <a:lnTo>
                      <a:pt x="121" y="93"/>
                    </a:lnTo>
                    <a:lnTo>
                      <a:pt x="123" y="94"/>
                    </a:lnTo>
                    <a:lnTo>
                      <a:pt x="124" y="96"/>
                    </a:lnTo>
                    <a:lnTo>
                      <a:pt x="126" y="97"/>
                    </a:lnTo>
                    <a:lnTo>
                      <a:pt x="128" y="99"/>
                    </a:lnTo>
                    <a:lnTo>
                      <a:pt x="129" y="100"/>
                    </a:lnTo>
                    <a:lnTo>
                      <a:pt x="130" y="102"/>
                    </a:lnTo>
                    <a:lnTo>
                      <a:pt x="132" y="103"/>
                    </a:lnTo>
                    <a:lnTo>
                      <a:pt x="133" y="104"/>
                    </a:lnTo>
                    <a:lnTo>
                      <a:pt x="134" y="106"/>
                    </a:lnTo>
                    <a:lnTo>
                      <a:pt x="135" y="107"/>
                    </a:lnTo>
                    <a:lnTo>
                      <a:pt x="136" y="108"/>
                    </a:lnTo>
                    <a:lnTo>
                      <a:pt x="137" y="110"/>
                    </a:lnTo>
                    <a:lnTo>
                      <a:pt x="154" y="99"/>
                    </a:lnTo>
                    <a:lnTo>
                      <a:pt x="152" y="97"/>
                    </a:lnTo>
                    <a:lnTo>
                      <a:pt x="151" y="96"/>
                    </a:lnTo>
                    <a:lnTo>
                      <a:pt x="150" y="94"/>
                    </a:lnTo>
                    <a:lnTo>
                      <a:pt x="148" y="92"/>
                    </a:lnTo>
                    <a:lnTo>
                      <a:pt x="147" y="90"/>
                    </a:lnTo>
                    <a:lnTo>
                      <a:pt x="145" y="88"/>
                    </a:lnTo>
                    <a:lnTo>
                      <a:pt x="143" y="87"/>
                    </a:lnTo>
                    <a:lnTo>
                      <a:pt x="142" y="85"/>
                    </a:lnTo>
                    <a:lnTo>
                      <a:pt x="139" y="83"/>
                    </a:lnTo>
                    <a:lnTo>
                      <a:pt x="137" y="81"/>
                    </a:lnTo>
                    <a:lnTo>
                      <a:pt x="135" y="79"/>
                    </a:lnTo>
                    <a:lnTo>
                      <a:pt x="133" y="77"/>
                    </a:lnTo>
                    <a:lnTo>
                      <a:pt x="131" y="75"/>
                    </a:lnTo>
                    <a:lnTo>
                      <a:pt x="128" y="73"/>
                    </a:lnTo>
                    <a:lnTo>
                      <a:pt x="126" y="71"/>
                    </a:lnTo>
                    <a:lnTo>
                      <a:pt x="123" y="69"/>
                    </a:lnTo>
                    <a:lnTo>
                      <a:pt x="121" y="67"/>
                    </a:lnTo>
                    <a:lnTo>
                      <a:pt x="118" y="65"/>
                    </a:lnTo>
                    <a:lnTo>
                      <a:pt x="115" y="63"/>
                    </a:lnTo>
                    <a:lnTo>
                      <a:pt x="113" y="61"/>
                    </a:lnTo>
                    <a:lnTo>
                      <a:pt x="110" y="59"/>
                    </a:lnTo>
                    <a:lnTo>
                      <a:pt x="107" y="57"/>
                    </a:lnTo>
                    <a:lnTo>
                      <a:pt x="104" y="55"/>
                    </a:lnTo>
                    <a:lnTo>
                      <a:pt x="101" y="54"/>
                    </a:lnTo>
                    <a:lnTo>
                      <a:pt x="98" y="51"/>
                    </a:lnTo>
                    <a:lnTo>
                      <a:pt x="95" y="50"/>
                    </a:lnTo>
                    <a:lnTo>
                      <a:pt x="92" y="48"/>
                    </a:lnTo>
                    <a:lnTo>
                      <a:pt x="89" y="46"/>
                    </a:lnTo>
                    <a:lnTo>
                      <a:pt x="86" y="44"/>
                    </a:lnTo>
                    <a:lnTo>
                      <a:pt x="83" y="42"/>
                    </a:lnTo>
                    <a:lnTo>
                      <a:pt x="80" y="40"/>
                    </a:lnTo>
                    <a:lnTo>
                      <a:pt x="77" y="39"/>
                    </a:lnTo>
                    <a:lnTo>
                      <a:pt x="74" y="37"/>
                    </a:lnTo>
                    <a:lnTo>
                      <a:pt x="71" y="35"/>
                    </a:lnTo>
                    <a:lnTo>
                      <a:pt x="69" y="33"/>
                    </a:lnTo>
                    <a:lnTo>
                      <a:pt x="65" y="32"/>
                    </a:lnTo>
                    <a:lnTo>
                      <a:pt x="63" y="30"/>
                    </a:lnTo>
                    <a:lnTo>
                      <a:pt x="60" y="28"/>
                    </a:lnTo>
                    <a:lnTo>
                      <a:pt x="57" y="26"/>
                    </a:lnTo>
                    <a:lnTo>
                      <a:pt x="54" y="25"/>
                    </a:lnTo>
                    <a:lnTo>
                      <a:pt x="51" y="23"/>
                    </a:lnTo>
                    <a:lnTo>
                      <a:pt x="49" y="22"/>
                    </a:lnTo>
                    <a:lnTo>
                      <a:pt x="46" y="20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38" y="16"/>
                    </a:lnTo>
                    <a:lnTo>
                      <a:pt x="35" y="15"/>
                    </a:lnTo>
                    <a:lnTo>
                      <a:pt x="33" y="13"/>
                    </a:lnTo>
                    <a:lnTo>
                      <a:pt x="31" y="12"/>
                    </a:lnTo>
                    <a:lnTo>
                      <a:pt x="29" y="11"/>
                    </a:lnTo>
                    <a:lnTo>
                      <a:pt x="26" y="10"/>
                    </a:lnTo>
                    <a:lnTo>
                      <a:pt x="25" y="9"/>
                    </a:lnTo>
                    <a:lnTo>
                      <a:pt x="22" y="8"/>
                    </a:lnTo>
                    <a:lnTo>
                      <a:pt x="21" y="7"/>
                    </a:lnTo>
                    <a:lnTo>
                      <a:pt x="19" y="6"/>
                    </a:lnTo>
                    <a:lnTo>
                      <a:pt x="18" y="5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1"/>
                    </a:lnTo>
                    <a:lnTo>
                      <a:pt x="9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29">
                <a:extLst>
                  <a:ext uri="{FF2B5EF4-FFF2-40B4-BE49-F238E27FC236}">
                    <a16:creationId xmlns:a16="http://schemas.microsoft.com/office/drawing/2014/main" id="{317B62A6-23AC-4E5A-9826-FE06DD218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905"/>
                <a:ext cx="49" cy="51"/>
              </a:xfrm>
              <a:custGeom>
                <a:avLst/>
                <a:gdLst>
                  <a:gd name="T0" fmla="*/ 27 w 49"/>
                  <a:gd name="T1" fmla="*/ 0 h 51"/>
                  <a:gd name="T2" fmla="*/ 30 w 49"/>
                  <a:gd name="T3" fmla="*/ 0 h 51"/>
                  <a:gd name="T4" fmla="*/ 33 w 49"/>
                  <a:gd name="T5" fmla="*/ 1 h 51"/>
                  <a:gd name="T6" fmla="*/ 37 w 49"/>
                  <a:gd name="T7" fmla="*/ 3 h 51"/>
                  <a:gd name="T8" fmla="*/ 40 w 49"/>
                  <a:gd name="T9" fmla="*/ 6 h 51"/>
                  <a:gd name="T10" fmla="*/ 44 w 49"/>
                  <a:gd name="T11" fmla="*/ 10 h 51"/>
                  <a:gd name="T12" fmla="*/ 47 w 49"/>
                  <a:gd name="T13" fmla="*/ 14 h 51"/>
                  <a:gd name="T14" fmla="*/ 48 w 49"/>
                  <a:gd name="T15" fmla="*/ 17 h 51"/>
                  <a:gd name="T16" fmla="*/ 49 w 49"/>
                  <a:gd name="T17" fmla="*/ 20 h 51"/>
                  <a:gd name="T18" fmla="*/ 49 w 49"/>
                  <a:gd name="T19" fmla="*/ 23 h 51"/>
                  <a:gd name="T20" fmla="*/ 48 w 49"/>
                  <a:gd name="T21" fmla="*/ 25 h 51"/>
                  <a:gd name="T22" fmla="*/ 45 w 49"/>
                  <a:gd name="T23" fmla="*/ 25 h 51"/>
                  <a:gd name="T24" fmla="*/ 42 w 49"/>
                  <a:gd name="T25" fmla="*/ 25 h 51"/>
                  <a:gd name="T26" fmla="*/ 39 w 49"/>
                  <a:gd name="T27" fmla="*/ 25 h 51"/>
                  <a:gd name="T28" fmla="*/ 36 w 49"/>
                  <a:gd name="T29" fmla="*/ 25 h 51"/>
                  <a:gd name="T30" fmla="*/ 32 w 49"/>
                  <a:gd name="T31" fmla="*/ 25 h 51"/>
                  <a:gd name="T32" fmla="*/ 29 w 49"/>
                  <a:gd name="T33" fmla="*/ 25 h 51"/>
                  <a:gd name="T34" fmla="*/ 28 w 49"/>
                  <a:gd name="T35" fmla="*/ 22 h 51"/>
                  <a:gd name="T36" fmla="*/ 25 w 49"/>
                  <a:gd name="T37" fmla="*/ 20 h 51"/>
                  <a:gd name="T38" fmla="*/ 22 w 49"/>
                  <a:gd name="T39" fmla="*/ 21 h 51"/>
                  <a:gd name="T40" fmla="*/ 19 w 49"/>
                  <a:gd name="T41" fmla="*/ 24 h 51"/>
                  <a:gd name="T42" fmla="*/ 20 w 49"/>
                  <a:gd name="T43" fmla="*/ 27 h 51"/>
                  <a:gd name="T44" fmla="*/ 23 w 49"/>
                  <a:gd name="T45" fmla="*/ 31 h 51"/>
                  <a:gd name="T46" fmla="*/ 25 w 49"/>
                  <a:gd name="T47" fmla="*/ 31 h 51"/>
                  <a:gd name="T48" fmla="*/ 29 w 49"/>
                  <a:gd name="T49" fmla="*/ 28 h 51"/>
                  <a:gd name="T50" fmla="*/ 31 w 49"/>
                  <a:gd name="T51" fmla="*/ 26 h 51"/>
                  <a:gd name="T52" fmla="*/ 34 w 49"/>
                  <a:gd name="T53" fmla="*/ 27 h 51"/>
                  <a:gd name="T54" fmla="*/ 37 w 49"/>
                  <a:gd name="T55" fmla="*/ 27 h 51"/>
                  <a:gd name="T56" fmla="*/ 41 w 49"/>
                  <a:gd name="T57" fmla="*/ 28 h 51"/>
                  <a:gd name="T58" fmla="*/ 44 w 49"/>
                  <a:gd name="T59" fmla="*/ 29 h 51"/>
                  <a:gd name="T60" fmla="*/ 47 w 49"/>
                  <a:gd name="T61" fmla="*/ 29 h 51"/>
                  <a:gd name="T62" fmla="*/ 49 w 49"/>
                  <a:gd name="T63" fmla="*/ 30 h 51"/>
                  <a:gd name="T64" fmla="*/ 48 w 49"/>
                  <a:gd name="T65" fmla="*/ 33 h 51"/>
                  <a:gd name="T66" fmla="*/ 46 w 49"/>
                  <a:gd name="T67" fmla="*/ 37 h 51"/>
                  <a:gd name="T68" fmla="*/ 44 w 49"/>
                  <a:gd name="T69" fmla="*/ 42 h 51"/>
                  <a:gd name="T70" fmla="*/ 40 w 49"/>
                  <a:gd name="T71" fmla="*/ 45 h 51"/>
                  <a:gd name="T72" fmla="*/ 35 w 49"/>
                  <a:gd name="T73" fmla="*/ 48 h 51"/>
                  <a:gd name="T74" fmla="*/ 32 w 49"/>
                  <a:gd name="T75" fmla="*/ 50 h 51"/>
                  <a:gd name="T76" fmla="*/ 29 w 49"/>
                  <a:gd name="T77" fmla="*/ 50 h 51"/>
                  <a:gd name="T78" fmla="*/ 26 w 49"/>
                  <a:gd name="T79" fmla="*/ 51 h 51"/>
                  <a:gd name="T80" fmla="*/ 23 w 49"/>
                  <a:gd name="T81" fmla="*/ 51 h 51"/>
                  <a:gd name="T82" fmla="*/ 20 w 49"/>
                  <a:gd name="T83" fmla="*/ 50 h 51"/>
                  <a:gd name="T84" fmla="*/ 17 w 49"/>
                  <a:gd name="T85" fmla="*/ 50 h 51"/>
                  <a:gd name="T86" fmla="*/ 14 w 49"/>
                  <a:gd name="T87" fmla="*/ 49 h 51"/>
                  <a:gd name="T88" fmla="*/ 11 w 49"/>
                  <a:gd name="T89" fmla="*/ 47 h 51"/>
                  <a:gd name="T90" fmla="*/ 6 w 49"/>
                  <a:gd name="T91" fmla="*/ 43 h 51"/>
                  <a:gd name="T92" fmla="*/ 3 w 49"/>
                  <a:gd name="T93" fmla="*/ 39 h 51"/>
                  <a:gd name="T94" fmla="*/ 2 w 49"/>
                  <a:gd name="T95" fmla="*/ 36 h 51"/>
                  <a:gd name="T96" fmla="*/ 1 w 49"/>
                  <a:gd name="T97" fmla="*/ 33 h 51"/>
                  <a:gd name="T98" fmla="*/ 0 w 49"/>
                  <a:gd name="T99" fmla="*/ 30 h 51"/>
                  <a:gd name="T100" fmla="*/ 0 w 49"/>
                  <a:gd name="T101" fmla="*/ 27 h 51"/>
                  <a:gd name="T102" fmla="*/ 0 w 49"/>
                  <a:gd name="T103" fmla="*/ 24 h 51"/>
                  <a:gd name="T104" fmla="*/ 0 w 49"/>
                  <a:gd name="T105" fmla="*/ 20 h 51"/>
                  <a:gd name="T106" fmla="*/ 1 w 49"/>
                  <a:gd name="T107" fmla="*/ 17 h 51"/>
                  <a:gd name="T108" fmla="*/ 2 w 49"/>
                  <a:gd name="T109" fmla="*/ 14 h 51"/>
                  <a:gd name="T110" fmla="*/ 5 w 49"/>
                  <a:gd name="T111" fmla="*/ 10 h 51"/>
                  <a:gd name="T112" fmla="*/ 9 w 49"/>
                  <a:gd name="T113" fmla="*/ 6 h 51"/>
                  <a:gd name="T114" fmla="*/ 13 w 49"/>
                  <a:gd name="T115" fmla="*/ 2 h 51"/>
                  <a:gd name="T116" fmla="*/ 16 w 49"/>
                  <a:gd name="T117" fmla="*/ 1 h 51"/>
                  <a:gd name="T118" fmla="*/ 19 w 49"/>
                  <a:gd name="T119" fmla="*/ 0 h 51"/>
                  <a:gd name="T120" fmla="*/ 22 w 49"/>
                  <a:gd name="T1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9" h="51">
                    <a:moveTo>
                      <a:pt x="25" y="0"/>
                    </a:moveTo>
                    <a:lnTo>
                      <a:pt x="25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2" y="1"/>
                    </a:lnTo>
                    <a:lnTo>
                      <a:pt x="32" y="1"/>
                    </a:lnTo>
                    <a:lnTo>
                      <a:pt x="33" y="1"/>
                    </a:lnTo>
                    <a:lnTo>
                      <a:pt x="34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9" y="5"/>
                    </a:lnTo>
                    <a:lnTo>
                      <a:pt x="40" y="6"/>
                    </a:lnTo>
                    <a:lnTo>
                      <a:pt x="41" y="6"/>
                    </a:lnTo>
                    <a:lnTo>
                      <a:pt x="42" y="7"/>
                    </a:lnTo>
                    <a:lnTo>
                      <a:pt x="43" y="8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6" y="13"/>
                    </a:lnTo>
                    <a:lnTo>
                      <a:pt x="46" y="14"/>
                    </a:lnTo>
                    <a:lnTo>
                      <a:pt x="47" y="14"/>
                    </a:lnTo>
                    <a:lnTo>
                      <a:pt x="47" y="15"/>
                    </a:lnTo>
                    <a:lnTo>
                      <a:pt x="47" y="15"/>
                    </a:lnTo>
                    <a:lnTo>
                      <a:pt x="47" y="16"/>
                    </a:lnTo>
                    <a:lnTo>
                      <a:pt x="48" y="16"/>
                    </a:lnTo>
                    <a:lnTo>
                      <a:pt x="48" y="17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9"/>
                    </a:lnTo>
                    <a:lnTo>
                      <a:pt x="49" y="19"/>
                    </a:lnTo>
                    <a:lnTo>
                      <a:pt x="49" y="20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9" y="22"/>
                    </a:lnTo>
                    <a:lnTo>
                      <a:pt x="49" y="23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48" y="25"/>
                    </a:lnTo>
                    <a:lnTo>
                      <a:pt x="48" y="25"/>
                    </a:lnTo>
                    <a:lnTo>
                      <a:pt x="47" y="25"/>
                    </a:lnTo>
                    <a:lnTo>
                      <a:pt x="46" y="25"/>
                    </a:lnTo>
                    <a:lnTo>
                      <a:pt x="46" y="25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44" y="25"/>
                    </a:lnTo>
                    <a:lnTo>
                      <a:pt x="43" y="25"/>
                    </a:lnTo>
                    <a:lnTo>
                      <a:pt x="43" y="25"/>
                    </a:lnTo>
                    <a:lnTo>
                      <a:pt x="42" y="25"/>
                    </a:lnTo>
                    <a:lnTo>
                      <a:pt x="41" y="25"/>
                    </a:lnTo>
                    <a:lnTo>
                      <a:pt x="41" y="25"/>
                    </a:lnTo>
                    <a:lnTo>
                      <a:pt x="40" y="25"/>
                    </a:lnTo>
                    <a:lnTo>
                      <a:pt x="40" y="25"/>
                    </a:lnTo>
                    <a:lnTo>
                      <a:pt x="39" y="25"/>
                    </a:lnTo>
                    <a:lnTo>
                      <a:pt x="38" y="25"/>
                    </a:lnTo>
                    <a:lnTo>
                      <a:pt x="37" y="25"/>
                    </a:lnTo>
                    <a:lnTo>
                      <a:pt x="37" y="25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5" y="25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0" y="25"/>
                    </a:lnTo>
                    <a:lnTo>
                      <a:pt x="29" y="25"/>
                    </a:lnTo>
                    <a:lnTo>
                      <a:pt x="29" y="25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29" y="23"/>
                    </a:lnTo>
                    <a:lnTo>
                      <a:pt x="28" y="22"/>
                    </a:lnTo>
                    <a:lnTo>
                      <a:pt x="28" y="21"/>
                    </a:lnTo>
                    <a:lnTo>
                      <a:pt x="27" y="21"/>
                    </a:lnTo>
                    <a:lnTo>
                      <a:pt x="26" y="20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2" y="21"/>
                    </a:lnTo>
                    <a:lnTo>
                      <a:pt x="21" y="22"/>
                    </a:lnTo>
                    <a:lnTo>
                      <a:pt x="20" y="22"/>
                    </a:lnTo>
                    <a:lnTo>
                      <a:pt x="20" y="23"/>
                    </a:lnTo>
                    <a:lnTo>
                      <a:pt x="20" y="24"/>
                    </a:lnTo>
                    <a:lnTo>
                      <a:pt x="19" y="24"/>
                    </a:lnTo>
                    <a:lnTo>
                      <a:pt x="19" y="25"/>
                    </a:lnTo>
                    <a:lnTo>
                      <a:pt x="19" y="25"/>
                    </a:lnTo>
                    <a:lnTo>
                      <a:pt x="19" y="26"/>
                    </a:lnTo>
                    <a:lnTo>
                      <a:pt x="19" y="27"/>
                    </a:lnTo>
                    <a:lnTo>
                      <a:pt x="20" y="27"/>
                    </a:lnTo>
                    <a:lnTo>
                      <a:pt x="20" y="28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2" y="30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24" y="31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6" y="31"/>
                    </a:lnTo>
                    <a:lnTo>
                      <a:pt x="27" y="30"/>
                    </a:lnTo>
                    <a:lnTo>
                      <a:pt x="28" y="30"/>
                    </a:lnTo>
                    <a:lnTo>
                      <a:pt x="28" y="29"/>
                    </a:lnTo>
                    <a:lnTo>
                      <a:pt x="29" y="28"/>
                    </a:lnTo>
                    <a:lnTo>
                      <a:pt x="29" y="27"/>
                    </a:lnTo>
                    <a:lnTo>
                      <a:pt x="29" y="26"/>
                    </a:lnTo>
                    <a:lnTo>
                      <a:pt x="30" y="26"/>
                    </a:lnTo>
                    <a:lnTo>
                      <a:pt x="31" y="26"/>
                    </a:lnTo>
                    <a:lnTo>
                      <a:pt x="31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3" y="27"/>
                    </a:lnTo>
                    <a:lnTo>
                      <a:pt x="33" y="27"/>
                    </a:lnTo>
                    <a:lnTo>
                      <a:pt x="34" y="27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7" y="27"/>
                    </a:lnTo>
                    <a:lnTo>
                      <a:pt x="38" y="28"/>
                    </a:lnTo>
                    <a:lnTo>
                      <a:pt x="39" y="28"/>
                    </a:lnTo>
                    <a:lnTo>
                      <a:pt x="39" y="28"/>
                    </a:lnTo>
                    <a:lnTo>
                      <a:pt x="40" y="28"/>
                    </a:lnTo>
                    <a:lnTo>
                      <a:pt x="41" y="28"/>
                    </a:lnTo>
                    <a:lnTo>
                      <a:pt x="41" y="28"/>
                    </a:lnTo>
                    <a:lnTo>
                      <a:pt x="42" y="28"/>
                    </a:lnTo>
                    <a:lnTo>
                      <a:pt x="43" y="28"/>
                    </a:lnTo>
                    <a:lnTo>
                      <a:pt x="43" y="28"/>
                    </a:lnTo>
                    <a:lnTo>
                      <a:pt x="44" y="29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6" y="29"/>
                    </a:lnTo>
                    <a:lnTo>
                      <a:pt x="46" y="29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9" y="29"/>
                    </a:lnTo>
                    <a:lnTo>
                      <a:pt x="49" y="30"/>
                    </a:lnTo>
                    <a:lnTo>
                      <a:pt x="49" y="31"/>
                    </a:lnTo>
                    <a:lnTo>
                      <a:pt x="49" y="31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34"/>
                    </a:lnTo>
                    <a:lnTo>
                      <a:pt x="47" y="35"/>
                    </a:lnTo>
                    <a:lnTo>
                      <a:pt x="47" y="36"/>
                    </a:lnTo>
                    <a:lnTo>
                      <a:pt x="46" y="37"/>
                    </a:lnTo>
                    <a:lnTo>
                      <a:pt x="46" y="38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4" y="41"/>
                    </a:lnTo>
                    <a:lnTo>
                      <a:pt x="44" y="42"/>
                    </a:lnTo>
                    <a:lnTo>
                      <a:pt x="43" y="42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1" y="45"/>
                    </a:lnTo>
                    <a:lnTo>
                      <a:pt x="40" y="45"/>
                    </a:lnTo>
                    <a:lnTo>
                      <a:pt x="39" y="46"/>
                    </a:lnTo>
                    <a:lnTo>
                      <a:pt x="38" y="47"/>
                    </a:lnTo>
                    <a:lnTo>
                      <a:pt x="37" y="47"/>
                    </a:lnTo>
                    <a:lnTo>
                      <a:pt x="36" y="48"/>
                    </a:lnTo>
                    <a:lnTo>
                      <a:pt x="35" y="48"/>
                    </a:lnTo>
                    <a:lnTo>
                      <a:pt x="34" y="49"/>
                    </a:lnTo>
                    <a:lnTo>
                      <a:pt x="33" y="49"/>
                    </a:lnTo>
                    <a:lnTo>
                      <a:pt x="33" y="49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1" y="50"/>
                    </a:lnTo>
                    <a:lnTo>
                      <a:pt x="31" y="50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9" y="50"/>
                    </a:lnTo>
                    <a:lnTo>
                      <a:pt x="28" y="50"/>
                    </a:lnTo>
                    <a:lnTo>
                      <a:pt x="28" y="51"/>
                    </a:lnTo>
                    <a:lnTo>
                      <a:pt x="27" y="51"/>
                    </a:lnTo>
                    <a:lnTo>
                      <a:pt x="27" y="51"/>
                    </a:lnTo>
                    <a:lnTo>
                      <a:pt x="26" y="51"/>
                    </a:lnTo>
                    <a:lnTo>
                      <a:pt x="26" y="51"/>
                    </a:lnTo>
                    <a:lnTo>
                      <a:pt x="25" y="51"/>
                    </a:lnTo>
                    <a:lnTo>
                      <a:pt x="25" y="51"/>
                    </a:lnTo>
                    <a:lnTo>
                      <a:pt x="24" y="51"/>
                    </a:lnTo>
                    <a:lnTo>
                      <a:pt x="23" y="51"/>
                    </a:lnTo>
                    <a:lnTo>
                      <a:pt x="23" y="51"/>
                    </a:lnTo>
                    <a:lnTo>
                      <a:pt x="22" y="51"/>
                    </a:lnTo>
                    <a:lnTo>
                      <a:pt x="21" y="51"/>
                    </a:lnTo>
                    <a:lnTo>
                      <a:pt x="21" y="51"/>
                    </a:lnTo>
                    <a:lnTo>
                      <a:pt x="20" y="50"/>
                    </a:lnTo>
                    <a:lnTo>
                      <a:pt x="19" y="50"/>
                    </a:lnTo>
                    <a:lnTo>
                      <a:pt x="19" y="50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17" y="50"/>
                    </a:lnTo>
                    <a:lnTo>
                      <a:pt x="17" y="49"/>
                    </a:lnTo>
                    <a:lnTo>
                      <a:pt x="16" y="49"/>
                    </a:lnTo>
                    <a:lnTo>
                      <a:pt x="15" y="49"/>
                    </a:lnTo>
                    <a:lnTo>
                      <a:pt x="15" y="49"/>
                    </a:lnTo>
                    <a:lnTo>
                      <a:pt x="14" y="49"/>
                    </a:lnTo>
                    <a:lnTo>
                      <a:pt x="14" y="48"/>
                    </a:lnTo>
                    <a:lnTo>
                      <a:pt x="13" y="48"/>
                    </a:lnTo>
                    <a:lnTo>
                      <a:pt x="13" y="48"/>
                    </a:lnTo>
                    <a:lnTo>
                      <a:pt x="12" y="47"/>
                    </a:lnTo>
                    <a:lnTo>
                      <a:pt x="11" y="47"/>
                    </a:lnTo>
                    <a:lnTo>
                      <a:pt x="10" y="46"/>
                    </a:lnTo>
                    <a:lnTo>
                      <a:pt x="9" y="45"/>
                    </a:lnTo>
                    <a:lnTo>
                      <a:pt x="8" y="44"/>
                    </a:lnTo>
                    <a:lnTo>
                      <a:pt x="7" y="44"/>
                    </a:lnTo>
                    <a:lnTo>
                      <a:pt x="6" y="43"/>
                    </a:lnTo>
                    <a:lnTo>
                      <a:pt x="5" y="42"/>
                    </a:lnTo>
                    <a:lnTo>
                      <a:pt x="5" y="40"/>
                    </a:lnTo>
                    <a:lnTo>
                      <a:pt x="4" y="40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3" y="38"/>
                    </a:lnTo>
                    <a:lnTo>
                      <a:pt x="3" y="37"/>
                    </a:lnTo>
                    <a:lnTo>
                      <a:pt x="2" y="37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5"/>
                    </a:lnTo>
                    <a:lnTo>
                      <a:pt x="1" y="35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1" y="33"/>
                    </a:lnTo>
                    <a:lnTo>
                      <a:pt x="1" y="32"/>
                    </a:lnTo>
                    <a:lnTo>
                      <a:pt x="1" y="32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2" y="16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3" y="13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6" y="8"/>
                    </a:lnTo>
                    <a:lnTo>
                      <a:pt x="7" y="7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0" y="5"/>
                    </a:lnTo>
                    <a:lnTo>
                      <a:pt x="11" y="4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30">
                <a:extLst>
                  <a:ext uri="{FF2B5EF4-FFF2-40B4-BE49-F238E27FC236}">
                    <a16:creationId xmlns:a16="http://schemas.microsoft.com/office/drawing/2014/main" id="{75BD15DA-B4D3-4FC5-ACCE-603AE9DAD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8" y="3910"/>
                <a:ext cx="66" cy="28"/>
              </a:xfrm>
              <a:custGeom>
                <a:avLst/>
                <a:gdLst>
                  <a:gd name="T0" fmla="*/ 63 w 66"/>
                  <a:gd name="T1" fmla="*/ 0 h 28"/>
                  <a:gd name="T2" fmla="*/ 60 w 66"/>
                  <a:gd name="T3" fmla="*/ 0 h 28"/>
                  <a:gd name="T4" fmla="*/ 57 w 66"/>
                  <a:gd name="T5" fmla="*/ 1 h 28"/>
                  <a:gd name="T6" fmla="*/ 54 w 66"/>
                  <a:gd name="T7" fmla="*/ 1 h 28"/>
                  <a:gd name="T8" fmla="*/ 51 w 66"/>
                  <a:gd name="T9" fmla="*/ 1 h 28"/>
                  <a:gd name="T10" fmla="*/ 49 w 66"/>
                  <a:gd name="T11" fmla="*/ 1 h 28"/>
                  <a:gd name="T12" fmla="*/ 46 w 66"/>
                  <a:gd name="T13" fmla="*/ 1 h 28"/>
                  <a:gd name="T14" fmla="*/ 43 w 66"/>
                  <a:gd name="T15" fmla="*/ 2 h 28"/>
                  <a:gd name="T16" fmla="*/ 40 w 66"/>
                  <a:gd name="T17" fmla="*/ 2 h 28"/>
                  <a:gd name="T18" fmla="*/ 37 w 66"/>
                  <a:gd name="T19" fmla="*/ 2 h 28"/>
                  <a:gd name="T20" fmla="*/ 35 w 66"/>
                  <a:gd name="T21" fmla="*/ 3 h 28"/>
                  <a:gd name="T22" fmla="*/ 32 w 66"/>
                  <a:gd name="T23" fmla="*/ 3 h 28"/>
                  <a:gd name="T24" fmla="*/ 29 w 66"/>
                  <a:gd name="T25" fmla="*/ 4 h 28"/>
                  <a:gd name="T26" fmla="*/ 26 w 66"/>
                  <a:gd name="T27" fmla="*/ 4 h 28"/>
                  <a:gd name="T28" fmla="*/ 23 w 66"/>
                  <a:gd name="T29" fmla="*/ 5 h 28"/>
                  <a:gd name="T30" fmla="*/ 21 w 66"/>
                  <a:gd name="T31" fmla="*/ 5 h 28"/>
                  <a:gd name="T32" fmla="*/ 18 w 66"/>
                  <a:gd name="T33" fmla="*/ 6 h 28"/>
                  <a:gd name="T34" fmla="*/ 15 w 66"/>
                  <a:gd name="T35" fmla="*/ 6 h 28"/>
                  <a:gd name="T36" fmla="*/ 12 w 66"/>
                  <a:gd name="T37" fmla="*/ 6 h 28"/>
                  <a:gd name="T38" fmla="*/ 9 w 66"/>
                  <a:gd name="T39" fmla="*/ 7 h 28"/>
                  <a:gd name="T40" fmla="*/ 7 w 66"/>
                  <a:gd name="T41" fmla="*/ 8 h 28"/>
                  <a:gd name="T42" fmla="*/ 0 w 66"/>
                  <a:gd name="T43" fmla="*/ 9 h 28"/>
                  <a:gd name="T44" fmla="*/ 9 w 66"/>
                  <a:gd name="T45" fmla="*/ 27 h 28"/>
                  <a:gd name="T46" fmla="*/ 12 w 66"/>
                  <a:gd name="T47" fmla="*/ 27 h 28"/>
                  <a:gd name="T48" fmla="*/ 14 w 66"/>
                  <a:gd name="T49" fmla="*/ 27 h 28"/>
                  <a:gd name="T50" fmla="*/ 17 w 66"/>
                  <a:gd name="T51" fmla="*/ 26 h 28"/>
                  <a:gd name="T52" fmla="*/ 20 w 66"/>
                  <a:gd name="T53" fmla="*/ 25 h 28"/>
                  <a:gd name="T54" fmla="*/ 22 w 66"/>
                  <a:gd name="T55" fmla="*/ 25 h 28"/>
                  <a:gd name="T56" fmla="*/ 25 w 66"/>
                  <a:gd name="T57" fmla="*/ 25 h 28"/>
                  <a:gd name="T58" fmla="*/ 28 w 66"/>
                  <a:gd name="T59" fmla="*/ 24 h 28"/>
                  <a:gd name="T60" fmla="*/ 31 w 66"/>
                  <a:gd name="T61" fmla="*/ 24 h 28"/>
                  <a:gd name="T62" fmla="*/ 33 w 66"/>
                  <a:gd name="T63" fmla="*/ 24 h 28"/>
                  <a:gd name="T64" fmla="*/ 36 w 66"/>
                  <a:gd name="T65" fmla="*/ 23 h 28"/>
                  <a:gd name="T66" fmla="*/ 39 w 66"/>
                  <a:gd name="T67" fmla="*/ 23 h 28"/>
                  <a:gd name="T68" fmla="*/ 41 w 66"/>
                  <a:gd name="T69" fmla="*/ 22 h 28"/>
                  <a:gd name="T70" fmla="*/ 44 w 66"/>
                  <a:gd name="T71" fmla="*/ 22 h 28"/>
                  <a:gd name="T72" fmla="*/ 47 w 66"/>
                  <a:gd name="T73" fmla="*/ 22 h 28"/>
                  <a:gd name="T74" fmla="*/ 50 w 66"/>
                  <a:gd name="T75" fmla="*/ 21 h 28"/>
                  <a:gd name="T76" fmla="*/ 52 w 66"/>
                  <a:gd name="T77" fmla="*/ 21 h 28"/>
                  <a:gd name="T78" fmla="*/ 55 w 66"/>
                  <a:gd name="T79" fmla="*/ 21 h 28"/>
                  <a:gd name="T80" fmla="*/ 58 w 66"/>
                  <a:gd name="T81" fmla="*/ 20 h 28"/>
                  <a:gd name="T82" fmla="*/ 61 w 66"/>
                  <a:gd name="T83" fmla="*/ 20 h 28"/>
                  <a:gd name="T84" fmla="*/ 63 w 66"/>
                  <a:gd name="T85" fmla="*/ 20 h 28"/>
                  <a:gd name="T86" fmla="*/ 66 w 66"/>
                  <a:gd name="T8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" h="28">
                    <a:moveTo>
                      <a:pt x="65" y="0"/>
                    </a:moveTo>
                    <a:lnTo>
                      <a:pt x="64" y="0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8" y="1"/>
                    </a:lnTo>
                    <a:lnTo>
                      <a:pt x="57" y="1"/>
                    </a:lnTo>
                    <a:lnTo>
                      <a:pt x="56" y="1"/>
                    </a:lnTo>
                    <a:lnTo>
                      <a:pt x="55" y="1"/>
                    </a:lnTo>
                    <a:lnTo>
                      <a:pt x="54" y="1"/>
                    </a:lnTo>
                    <a:lnTo>
                      <a:pt x="53" y="1"/>
                    </a:lnTo>
                    <a:lnTo>
                      <a:pt x="52" y="1"/>
                    </a:lnTo>
                    <a:lnTo>
                      <a:pt x="51" y="1"/>
                    </a:lnTo>
                    <a:lnTo>
                      <a:pt x="50" y="1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1"/>
                    </a:lnTo>
                    <a:lnTo>
                      <a:pt x="46" y="1"/>
                    </a:lnTo>
                    <a:lnTo>
                      <a:pt x="45" y="1"/>
                    </a:lnTo>
                    <a:lnTo>
                      <a:pt x="44" y="2"/>
                    </a:lnTo>
                    <a:lnTo>
                      <a:pt x="43" y="2"/>
                    </a:lnTo>
                    <a:lnTo>
                      <a:pt x="42" y="2"/>
                    </a:lnTo>
                    <a:lnTo>
                      <a:pt x="41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8" y="2"/>
                    </a:lnTo>
                    <a:lnTo>
                      <a:pt x="37" y="2"/>
                    </a:lnTo>
                    <a:lnTo>
                      <a:pt x="36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8" y="4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8" y="6"/>
                    </a:lnTo>
                    <a:lnTo>
                      <a:pt x="17" y="6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3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7" y="8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0" y="9"/>
                    </a:lnTo>
                    <a:lnTo>
                      <a:pt x="3" y="28"/>
                    </a:lnTo>
                    <a:lnTo>
                      <a:pt x="8" y="28"/>
                    </a:lnTo>
                    <a:lnTo>
                      <a:pt x="9" y="27"/>
                    </a:lnTo>
                    <a:lnTo>
                      <a:pt x="10" y="27"/>
                    </a:lnTo>
                    <a:lnTo>
                      <a:pt x="11" y="27"/>
                    </a:lnTo>
                    <a:lnTo>
                      <a:pt x="12" y="27"/>
                    </a:lnTo>
                    <a:lnTo>
                      <a:pt x="12" y="27"/>
                    </a:lnTo>
                    <a:lnTo>
                      <a:pt x="13" y="27"/>
                    </a:lnTo>
                    <a:lnTo>
                      <a:pt x="14" y="27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8" y="26"/>
                    </a:lnTo>
                    <a:lnTo>
                      <a:pt x="19" y="26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2" y="25"/>
                    </a:lnTo>
                    <a:lnTo>
                      <a:pt x="22" y="25"/>
                    </a:lnTo>
                    <a:lnTo>
                      <a:pt x="23" y="25"/>
                    </a:lnTo>
                    <a:lnTo>
                      <a:pt x="24" y="25"/>
                    </a:lnTo>
                    <a:lnTo>
                      <a:pt x="25" y="25"/>
                    </a:lnTo>
                    <a:lnTo>
                      <a:pt x="26" y="24"/>
                    </a:lnTo>
                    <a:lnTo>
                      <a:pt x="27" y="24"/>
                    </a:lnTo>
                    <a:lnTo>
                      <a:pt x="28" y="24"/>
                    </a:lnTo>
                    <a:lnTo>
                      <a:pt x="29" y="24"/>
                    </a:lnTo>
                    <a:lnTo>
                      <a:pt x="30" y="24"/>
                    </a:lnTo>
                    <a:lnTo>
                      <a:pt x="31" y="24"/>
                    </a:lnTo>
                    <a:lnTo>
                      <a:pt x="31" y="24"/>
                    </a:lnTo>
                    <a:lnTo>
                      <a:pt x="32" y="24"/>
                    </a:lnTo>
                    <a:lnTo>
                      <a:pt x="33" y="24"/>
                    </a:lnTo>
                    <a:lnTo>
                      <a:pt x="34" y="23"/>
                    </a:lnTo>
                    <a:lnTo>
                      <a:pt x="35" y="23"/>
                    </a:lnTo>
                    <a:lnTo>
                      <a:pt x="36" y="23"/>
                    </a:lnTo>
                    <a:lnTo>
                      <a:pt x="37" y="23"/>
                    </a:lnTo>
                    <a:lnTo>
                      <a:pt x="38" y="23"/>
                    </a:lnTo>
                    <a:lnTo>
                      <a:pt x="39" y="23"/>
                    </a:lnTo>
                    <a:lnTo>
                      <a:pt x="40" y="23"/>
                    </a:lnTo>
                    <a:lnTo>
                      <a:pt x="40" y="22"/>
                    </a:lnTo>
                    <a:lnTo>
                      <a:pt x="41" y="22"/>
                    </a:lnTo>
                    <a:lnTo>
                      <a:pt x="42" y="22"/>
                    </a:lnTo>
                    <a:lnTo>
                      <a:pt x="43" y="22"/>
                    </a:lnTo>
                    <a:lnTo>
                      <a:pt x="44" y="22"/>
                    </a:lnTo>
                    <a:lnTo>
                      <a:pt x="45" y="22"/>
                    </a:lnTo>
                    <a:lnTo>
                      <a:pt x="46" y="22"/>
                    </a:lnTo>
                    <a:lnTo>
                      <a:pt x="47" y="22"/>
                    </a:lnTo>
                    <a:lnTo>
                      <a:pt x="48" y="22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0" y="21"/>
                    </a:lnTo>
                    <a:lnTo>
                      <a:pt x="51" y="21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5" y="21"/>
                    </a:lnTo>
                    <a:lnTo>
                      <a:pt x="56" y="21"/>
                    </a:lnTo>
                    <a:lnTo>
                      <a:pt x="57" y="21"/>
                    </a:lnTo>
                    <a:lnTo>
                      <a:pt x="58" y="20"/>
                    </a:lnTo>
                    <a:lnTo>
                      <a:pt x="59" y="20"/>
                    </a:lnTo>
                    <a:lnTo>
                      <a:pt x="59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62" y="20"/>
                    </a:lnTo>
                    <a:lnTo>
                      <a:pt x="63" y="20"/>
                    </a:lnTo>
                    <a:lnTo>
                      <a:pt x="64" y="20"/>
                    </a:lnTo>
                    <a:lnTo>
                      <a:pt x="65" y="20"/>
                    </a:lnTo>
                    <a:lnTo>
                      <a:pt x="66" y="2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31">
                <a:extLst>
                  <a:ext uri="{FF2B5EF4-FFF2-40B4-BE49-F238E27FC236}">
                    <a16:creationId xmlns:a16="http://schemas.microsoft.com/office/drawing/2014/main" id="{7A4955AD-2F5E-4980-A349-87CFF99C3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8" y="3830"/>
                <a:ext cx="8" cy="7"/>
              </a:xfrm>
              <a:custGeom>
                <a:avLst/>
                <a:gdLst>
                  <a:gd name="T0" fmla="*/ 7 w 8"/>
                  <a:gd name="T1" fmla="*/ 0 h 7"/>
                  <a:gd name="T2" fmla="*/ 7 w 8"/>
                  <a:gd name="T3" fmla="*/ 1 h 7"/>
                  <a:gd name="T4" fmla="*/ 7 w 8"/>
                  <a:gd name="T5" fmla="*/ 2 h 7"/>
                  <a:gd name="T6" fmla="*/ 7 w 8"/>
                  <a:gd name="T7" fmla="*/ 3 h 7"/>
                  <a:gd name="T8" fmla="*/ 7 w 8"/>
                  <a:gd name="T9" fmla="*/ 4 h 7"/>
                  <a:gd name="T10" fmla="*/ 7 w 8"/>
                  <a:gd name="T11" fmla="*/ 5 h 7"/>
                  <a:gd name="T12" fmla="*/ 8 w 8"/>
                  <a:gd name="T13" fmla="*/ 6 h 7"/>
                  <a:gd name="T14" fmla="*/ 8 w 8"/>
                  <a:gd name="T15" fmla="*/ 6 h 7"/>
                  <a:gd name="T16" fmla="*/ 8 w 8"/>
                  <a:gd name="T17" fmla="*/ 7 h 7"/>
                  <a:gd name="T18" fmla="*/ 7 w 8"/>
                  <a:gd name="T19" fmla="*/ 7 h 7"/>
                  <a:gd name="T20" fmla="*/ 7 w 8"/>
                  <a:gd name="T21" fmla="*/ 7 h 7"/>
                  <a:gd name="T22" fmla="*/ 6 w 8"/>
                  <a:gd name="T23" fmla="*/ 6 h 7"/>
                  <a:gd name="T24" fmla="*/ 6 w 8"/>
                  <a:gd name="T25" fmla="*/ 6 h 7"/>
                  <a:gd name="T26" fmla="*/ 5 w 8"/>
                  <a:gd name="T27" fmla="*/ 6 h 7"/>
                  <a:gd name="T28" fmla="*/ 4 w 8"/>
                  <a:gd name="T29" fmla="*/ 6 h 7"/>
                  <a:gd name="T30" fmla="*/ 3 w 8"/>
                  <a:gd name="T31" fmla="*/ 6 h 7"/>
                  <a:gd name="T32" fmla="*/ 2 w 8"/>
                  <a:gd name="T33" fmla="*/ 6 h 7"/>
                  <a:gd name="T34" fmla="*/ 1 w 8"/>
                  <a:gd name="T35" fmla="*/ 6 h 7"/>
                  <a:gd name="T36" fmla="*/ 0 w 8"/>
                  <a:gd name="T37" fmla="*/ 7 h 7"/>
                  <a:gd name="T38" fmla="*/ 1 w 8"/>
                  <a:gd name="T39" fmla="*/ 6 h 7"/>
                  <a:gd name="T40" fmla="*/ 2 w 8"/>
                  <a:gd name="T41" fmla="*/ 5 h 7"/>
                  <a:gd name="T42" fmla="*/ 2 w 8"/>
                  <a:gd name="T43" fmla="*/ 4 h 7"/>
                  <a:gd name="T44" fmla="*/ 3 w 8"/>
                  <a:gd name="T45" fmla="*/ 4 h 7"/>
                  <a:gd name="T46" fmla="*/ 4 w 8"/>
                  <a:gd name="T47" fmla="*/ 3 h 7"/>
                  <a:gd name="T48" fmla="*/ 5 w 8"/>
                  <a:gd name="T49" fmla="*/ 2 h 7"/>
                  <a:gd name="T50" fmla="*/ 6 w 8"/>
                  <a:gd name="T51" fmla="*/ 1 h 7"/>
                  <a:gd name="T52" fmla="*/ 7 w 8"/>
                  <a:gd name="T5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7">
                    <a:moveTo>
                      <a:pt x="7" y="0"/>
                    </a:moveTo>
                    <a:lnTo>
                      <a:pt x="7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32">
                <a:extLst>
                  <a:ext uri="{FF2B5EF4-FFF2-40B4-BE49-F238E27FC236}">
                    <a16:creationId xmlns:a16="http://schemas.microsoft.com/office/drawing/2014/main" id="{31BE3EB8-746C-43DA-9970-4BB6C916D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841"/>
                <a:ext cx="61" cy="56"/>
              </a:xfrm>
              <a:custGeom>
                <a:avLst/>
                <a:gdLst>
                  <a:gd name="T0" fmla="*/ 32 w 61"/>
                  <a:gd name="T1" fmla="*/ 11 h 56"/>
                  <a:gd name="T2" fmla="*/ 32 w 61"/>
                  <a:gd name="T3" fmla="*/ 15 h 56"/>
                  <a:gd name="T4" fmla="*/ 33 w 61"/>
                  <a:gd name="T5" fmla="*/ 18 h 56"/>
                  <a:gd name="T6" fmla="*/ 35 w 61"/>
                  <a:gd name="T7" fmla="*/ 22 h 56"/>
                  <a:gd name="T8" fmla="*/ 37 w 61"/>
                  <a:gd name="T9" fmla="*/ 23 h 56"/>
                  <a:gd name="T10" fmla="*/ 40 w 61"/>
                  <a:gd name="T11" fmla="*/ 22 h 56"/>
                  <a:gd name="T12" fmla="*/ 43 w 61"/>
                  <a:gd name="T13" fmla="*/ 19 h 56"/>
                  <a:gd name="T14" fmla="*/ 43 w 61"/>
                  <a:gd name="T15" fmla="*/ 17 h 56"/>
                  <a:gd name="T16" fmla="*/ 44 w 61"/>
                  <a:gd name="T17" fmla="*/ 14 h 56"/>
                  <a:gd name="T18" fmla="*/ 44 w 61"/>
                  <a:gd name="T19" fmla="*/ 11 h 56"/>
                  <a:gd name="T20" fmla="*/ 45 w 61"/>
                  <a:gd name="T21" fmla="*/ 9 h 56"/>
                  <a:gd name="T22" fmla="*/ 46 w 61"/>
                  <a:gd name="T23" fmla="*/ 6 h 56"/>
                  <a:gd name="T24" fmla="*/ 47 w 61"/>
                  <a:gd name="T25" fmla="*/ 4 h 56"/>
                  <a:gd name="T26" fmla="*/ 48 w 61"/>
                  <a:gd name="T27" fmla="*/ 1 h 56"/>
                  <a:gd name="T28" fmla="*/ 52 w 61"/>
                  <a:gd name="T29" fmla="*/ 0 h 56"/>
                  <a:gd name="T30" fmla="*/ 54 w 61"/>
                  <a:gd name="T31" fmla="*/ 1 h 56"/>
                  <a:gd name="T32" fmla="*/ 58 w 61"/>
                  <a:gd name="T33" fmla="*/ 2 h 56"/>
                  <a:gd name="T34" fmla="*/ 61 w 61"/>
                  <a:gd name="T35" fmla="*/ 4 h 56"/>
                  <a:gd name="T36" fmla="*/ 58 w 61"/>
                  <a:gd name="T37" fmla="*/ 7 h 56"/>
                  <a:gd name="T38" fmla="*/ 54 w 61"/>
                  <a:gd name="T39" fmla="*/ 10 h 56"/>
                  <a:gd name="T40" fmla="*/ 51 w 61"/>
                  <a:gd name="T41" fmla="*/ 14 h 56"/>
                  <a:gd name="T42" fmla="*/ 51 w 61"/>
                  <a:gd name="T43" fmla="*/ 16 h 56"/>
                  <a:gd name="T44" fmla="*/ 53 w 61"/>
                  <a:gd name="T45" fmla="*/ 15 h 56"/>
                  <a:gd name="T46" fmla="*/ 54 w 61"/>
                  <a:gd name="T47" fmla="*/ 15 h 56"/>
                  <a:gd name="T48" fmla="*/ 51 w 61"/>
                  <a:gd name="T49" fmla="*/ 18 h 56"/>
                  <a:gd name="T50" fmla="*/ 48 w 61"/>
                  <a:gd name="T51" fmla="*/ 21 h 56"/>
                  <a:gd name="T52" fmla="*/ 46 w 61"/>
                  <a:gd name="T53" fmla="*/ 24 h 56"/>
                  <a:gd name="T54" fmla="*/ 43 w 61"/>
                  <a:gd name="T55" fmla="*/ 27 h 56"/>
                  <a:gd name="T56" fmla="*/ 40 w 61"/>
                  <a:gd name="T57" fmla="*/ 29 h 56"/>
                  <a:gd name="T58" fmla="*/ 38 w 61"/>
                  <a:gd name="T59" fmla="*/ 32 h 56"/>
                  <a:gd name="T60" fmla="*/ 35 w 61"/>
                  <a:gd name="T61" fmla="*/ 34 h 56"/>
                  <a:gd name="T62" fmla="*/ 33 w 61"/>
                  <a:gd name="T63" fmla="*/ 37 h 56"/>
                  <a:gd name="T64" fmla="*/ 30 w 61"/>
                  <a:gd name="T65" fmla="*/ 40 h 56"/>
                  <a:gd name="T66" fmla="*/ 28 w 61"/>
                  <a:gd name="T67" fmla="*/ 42 h 56"/>
                  <a:gd name="T68" fmla="*/ 26 w 61"/>
                  <a:gd name="T69" fmla="*/ 45 h 56"/>
                  <a:gd name="T70" fmla="*/ 23 w 61"/>
                  <a:gd name="T71" fmla="*/ 47 h 56"/>
                  <a:gd name="T72" fmla="*/ 21 w 61"/>
                  <a:gd name="T73" fmla="*/ 50 h 56"/>
                  <a:gd name="T74" fmla="*/ 19 w 61"/>
                  <a:gd name="T75" fmla="*/ 52 h 56"/>
                  <a:gd name="T76" fmla="*/ 17 w 61"/>
                  <a:gd name="T77" fmla="*/ 54 h 56"/>
                  <a:gd name="T78" fmla="*/ 0 w 61"/>
                  <a:gd name="T79" fmla="*/ 44 h 56"/>
                  <a:gd name="T80" fmla="*/ 1 w 61"/>
                  <a:gd name="T81" fmla="*/ 42 h 56"/>
                  <a:gd name="T82" fmla="*/ 3 w 61"/>
                  <a:gd name="T83" fmla="*/ 39 h 56"/>
                  <a:gd name="T84" fmla="*/ 5 w 61"/>
                  <a:gd name="T85" fmla="*/ 38 h 56"/>
                  <a:gd name="T86" fmla="*/ 7 w 61"/>
                  <a:gd name="T87" fmla="*/ 35 h 56"/>
                  <a:gd name="T88" fmla="*/ 9 w 61"/>
                  <a:gd name="T89" fmla="*/ 33 h 56"/>
                  <a:gd name="T90" fmla="*/ 11 w 61"/>
                  <a:gd name="T91" fmla="*/ 31 h 56"/>
                  <a:gd name="T92" fmla="*/ 13 w 61"/>
                  <a:gd name="T93" fmla="*/ 29 h 56"/>
                  <a:gd name="T94" fmla="*/ 15 w 61"/>
                  <a:gd name="T95" fmla="*/ 27 h 56"/>
                  <a:gd name="T96" fmla="*/ 17 w 61"/>
                  <a:gd name="T97" fmla="*/ 24 h 56"/>
                  <a:gd name="T98" fmla="*/ 19 w 61"/>
                  <a:gd name="T99" fmla="*/ 22 h 56"/>
                  <a:gd name="T100" fmla="*/ 21 w 61"/>
                  <a:gd name="T101" fmla="*/ 20 h 56"/>
                  <a:gd name="T102" fmla="*/ 23 w 61"/>
                  <a:gd name="T103" fmla="*/ 17 h 56"/>
                  <a:gd name="T104" fmla="*/ 25 w 61"/>
                  <a:gd name="T105" fmla="*/ 15 h 56"/>
                  <a:gd name="T106" fmla="*/ 28 w 61"/>
                  <a:gd name="T107" fmla="*/ 13 h 56"/>
                  <a:gd name="T108" fmla="*/ 30 w 61"/>
                  <a:gd name="T109" fmla="*/ 10 h 56"/>
                  <a:gd name="T110" fmla="*/ 33 w 61"/>
                  <a:gd name="T111" fmla="*/ 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56">
                    <a:moveTo>
                      <a:pt x="33" y="8"/>
                    </a:moveTo>
                    <a:lnTo>
                      <a:pt x="32" y="9"/>
                    </a:lnTo>
                    <a:lnTo>
                      <a:pt x="32" y="10"/>
                    </a:lnTo>
                    <a:lnTo>
                      <a:pt x="32" y="11"/>
                    </a:lnTo>
                    <a:lnTo>
                      <a:pt x="32" y="12"/>
                    </a:lnTo>
                    <a:lnTo>
                      <a:pt x="32" y="13"/>
                    </a:lnTo>
                    <a:lnTo>
                      <a:pt x="32" y="14"/>
                    </a:lnTo>
                    <a:lnTo>
                      <a:pt x="32" y="15"/>
                    </a:lnTo>
                    <a:lnTo>
                      <a:pt x="32" y="16"/>
                    </a:lnTo>
                    <a:lnTo>
                      <a:pt x="32" y="17"/>
                    </a:lnTo>
                    <a:lnTo>
                      <a:pt x="32" y="17"/>
                    </a:lnTo>
                    <a:lnTo>
                      <a:pt x="33" y="18"/>
                    </a:lnTo>
                    <a:lnTo>
                      <a:pt x="33" y="19"/>
                    </a:lnTo>
                    <a:lnTo>
                      <a:pt x="34" y="20"/>
                    </a:lnTo>
                    <a:lnTo>
                      <a:pt x="34" y="21"/>
                    </a:lnTo>
                    <a:lnTo>
                      <a:pt x="35" y="22"/>
                    </a:lnTo>
                    <a:lnTo>
                      <a:pt x="35" y="23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7" y="23"/>
                    </a:lnTo>
                    <a:lnTo>
                      <a:pt x="38" y="24"/>
                    </a:lnTo>
                    <a:lnTo>
                      <a:pt x="39" y="23"/>
                    </a:lnTo>
                    <a:lnTo>
                      <a:pt x="40" y="23"/>
                    </a:lnTo>
                    <a:lnTo>
                      <a:pt x="40" y="22"/>
                    </a:lnTo>
                    <a:lnTo>
                      <a:pt x="41" y="22"/>
                    </a:lnTo>
                    <a:lnTo>
                      <a:pt x="42" y="21"/>
                    </a:lnTo>
                    <a:lnTo>
                      <a:pt x="42" y="20"/>
                    </a:lnTo>
                    <a:lnTo>
                      <a:pt x="43" y="19"/>
                    </a:lnTo>
                    <a:lnTo>
                      <a:pt x="43" y="19"/>
                    </a:lnTo>
                    <a:lnTo>
                      <a:pt x="43" y="18"/>
                    </a:lnTo>
                    <a:lnTo>
                      <a:pt x="43" y="18"/>
                    </a:lnTo>
                    <a:lnTo>
                      <a:pt x="43" y="17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4" y="15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4" y="13"/>
                    </a:lnTo>
                    <a:lnTo>
                      <a:pt x="44" y="12"/>
                    </a:lnTo>
                    <a:lnTo>
                      <a:pt x="44" y="11"/>
                    </a:lnTo>
                    <a:lnTo>
                      <a:pt x="45" y="11"/>
                    </a:lnTo>
                    <a:lnTo>
                      <a:pt x="45" y="10"/>
                    </a:lnTo>
                    <a:lnTo>
                      <a:pt x="45" y="10"/>
                    </a:lnTo>
                    <a:lnTo>
                      <a:pt x="45" y="9"/>
                    </a:lnTo>
                    <a:lnTo>
                      <a:pt x="45" y="8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6"/>
                    </a:lnTo>
                    <a:lnTo>
                      <a:pt x="46" y="5"/>
                    </a:lnTo>
                    <a:lnTo>
                      <a:pt x="46" y="5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8" y="2"/>
                    </a:lnTo>
                    <a:lnTo>
                      <a:pt x="48" y="1"/>
                    </a:lnTo>
                    <a:lnTo>
                      <a:pt x="49" y="1"/>
                    </a:lnTo>
                    <a:lnTo>
                      <a:pt x="50" y="0"/>
                    </a:lnTo>
                    <a:lnTo>
                      <a:pt x="51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4" y="0"/>
                    </a:lnTo>
                    <a:lnTo>
                      <a:pt x="54" y="1"/>
                    </a:lnTo>
                    <a:lnTo>
                      <a:pt x="55" y="1"/>
                    </a:lnTo>
                    <a:lnTo>
                      <a:pt x="56" y="1"/>
                    </a:lnTo>
                    <a:lnTo>
                      <a:pt x="57" y="2"/>
                    </a:lnTo>
                    <a:lnTo>
                      <a:pt x="58" y="2"/>
                    </a:lnTo>
                    <a:lnTo>
                      <a:pt x="59" y="3"/>
                    </a:lnTo>
                    <a:lnTo>
                      <a:pt x="60" y="3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5"/>
                    </a:lnTo>
                    <a:lnTo>
                      <a:pt x="59" y="6"/>
                    </a:lnTo>
                    <a:lnTo>
                      <a:pt x="58" y="7"/>
                    </a:lnTo>
                    <a:lnTo>
                      <a:pt x="57" y="8"/>
                    </a:lnTo>
                    <a:lnTo>
                      <a:pt x="56" y="9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4" y="12"/>
                    </a:lnTo>
                    <a:lnTo>
                      <a:pt x="53" y="12"/>
                    </a:lnTo>
                    <a:lnTo>
                      <a:pt x="52" y="13"/>
                    </a:lnTo>
                    <a:lnTo>
                      <a:pt x="51" y="14"/>
                    </a:lnTo>
                    <a:lnTo>
                      <a:pt x="51" y="15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51" y="16"/>
                    </a:lnTo>
                    <a:lnTo>
                      <a:pt x="51" y="16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3" y="15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5" y="15"/>
                    </a:lnTo>
                    <a:lnTo>
                      <a:pt x="54" y="15"/>
                    </a:lnTo>
                    <a:lnTo>
                      <a:pt x="53" y="16"/>
                    </a:lnTo>
                    <a:lnTo>
                      <a:pt x="53" y="17"/>
                    </a:lnTo>
                    <a:lnTo>
                      <a:pt x="52" y="17"/>
                    </a:lnTo>
                    <a:lnTo>
                      <a:pt x="51" y="18"/>
                    </a:lnTo>
                    <a:lnTo>
                      <a:pt x="50" y="19"/>
                    </a:lnTo>
                    <a:lnTo>
                      <a:pt x="50" y="19"/>
                    </a:lnTo>
                    <a:lnTo>
                      <a:pt x="49" y="20"/>
                    </a:lnTo>
                    <a:lnTo>
                      <a:pt x="48" y="21"/>
                    </a:lnTo>
                    <a:lnTo>
                      <a:pt x="48" y="21"/>
                    </a:lnTo>
                    <a:lnTo>
                      <a:pt x="47" y="22"/>
                    </a:lnTo>
                    <a:lnTo>
                      <a:pt x="46" y="23"/>
                    </a:lnTo>
                    <a:lnTo>
                      <a:pt x="46" y="24"/>
                    </a:lnTo>
                    <a:lnTo>
                      <a:pt x="45" y="24"/>
                    </a:lnTo>
                    <a:lnTo>
                      <a:pt x="44" y="25"/>
                    </a:lnTo>
                    <a:lnTo>
                      <a:pt x="44" y="26"/>
                    </a:lnTo>
                    <a:lnTo>
                      <a:pt x="43" y="27"/>
                    </a:lnTo>
                    <a:lnTo>
                      <a:pt x="42" y="27"/>
                    </a:lnTo>
                    <a:lnTo>
                      <a:pt x="42" y="28"/>
                    </a:lnTo>
                    <a:lnTo>
                      <a:pt x="41" y="28"/>
                    </a:lnTo>
                    <a:lnTo>
                      <a:pt x="40" y="29"/>
                    </a:lnTo>
                    <a:lnTo>
                      <a:pt x="39" y="30"/>
                    </a:lnTo>
                    <a:lnTo>
                      <a:pt x="39" y="31"/>
                    </a:lnTo>
                    <a:lnTo>
                      <a:pt x="38" y="31"/>
                    </a:lnTo>
                    <a:lnTo>
                      <a:pt x="38" y="32"/>
                    </a:lnTo>
                    <a:lnTo>
                      <a:pt x="37" y="33"/>
                    </a:lnTo>
                    <a:lnTo>
                      <a:pt x="36" y="33"/>
                    </a:lnTo>
                    <a:lnTo>
                      <a:pt x="36" y="34"/>
                    </a:lnTo>
                    <a:lnTo>
                      <a:pt x="35" y="34"/>
                    </a:lnTo>
                    <a:lnTo>
                      <a:pt x="35" y="35"/>
                    </a:lnTo>
                    <a:lnTo>
                      <a:pt x="34" y="36"/>
                    </a:lnTo>
                    <a:lnTo>
                      <a:pt x="33" y="37"/>
                    </a:lnTo>
                    <a:lnTo>
                      <a:pt x="33" y="37"/>
                    </a:lnTo>
                    <a:lnTo>
                      <a:pt x="32" y="38"/>
                    </a:lnTo>
                    <a:lnTo>
                      <a:pt x="31" y="39"/>
                    </a:lnTo>
                    <a:lnTo>
                      <a:pt x="31" y="39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29" y="41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7" y="43"/>
                    </a:lnTo>
                    <a:lnTo>
                      <a:pt x="27" y="44"/>
                    </a:lnTo>
                    <a:lnTo>
                      <a:pt x="26" y="44"/>
                    </a:lnTo>
                    <a:lnTo>
                      <a:pt x="26" y="45"/>
                    </a:lnTo>
                    <a:lnTo>
                      <a:pt x="25" y="45"/>
                    </a:lnTo>
                    <a:lnTo>
                      <a:pt x="24" y="46"/>
                    </a:lnTo>
                    <a:lnTo>
                      <a:pt x="24" y="47"/>
                    </a:lnTo>
                    <a:lnTo>
                      <a:pt x="23" y="47"/>
                    </a:lnTo>
                    <a:lnTo>
                      <a:pt x="23" y="48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1" y="50"/>
                    </a:lnTo>
                    <a:lnTo>
                      <a:pt x="21" y="50"/>
                    </a:lnTo>
                    <a:lnTo>
                      <a:pt x="20" y="51"/>
                    </a:lnTo>
                    <a:lnTo>
                      <a:pt x="20" y="52"/>
                    </a:lnTo>
                    <a:lnTo>
                      <a:pt x="19" y="52"/>
                    </a:lnTo>
                    <a:lnTo>
                      <a:pt x="19" y="53"/>
                    </a:lnTo>
                    <a:lnTo>
                      <a:pt x="18" y="53"/>
                    </a:lnTo>
                    <a:lnTo>
                      <a:pt x="18" y="54"/>
                    </a:lnTo>
                    <a:lnTo>
                      <a:pt x="17" y="54"/>
                    </a:lnTo>
                    <a:lnTo>
                      <a:pt x="17" y="55"/>
                    </a:lnTo>
                    <a:lnTo>
                      <a:pt x="17" y="56"/>
                    </a:lnTo>
                    <a:lnTo>
                      <a:pt x="16" y="56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" y="42"/>
                    </a:lnTo>
                    <a:lnTo>
                      <a:pt x="1" y="42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2" y="40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4" y="39"/>
                    </a:lnTo>
                    <a:lnTo>
                      <a:pt x="4" y="38"/>
                    </a:lnTo>
                    <a:lnTo>
                      <a:pt x="5" y="38"/>
                    </a:lnTo>
                    <a:lnTo>
                      <a:pt x="5" y="37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4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1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2" y="29"/>
                    </a:lnTo>
                    <a:lnTo>
                      <a:pt x="13" y="29"/>
                    </a:lnTo>
                    <a:lnTo>
                      <a:pt x="13" y="28"/>
                    </a:lnTo>
                    <a:lnTo>
                      <a:pt x="14" y="28"/>
                    </a:lnTo>
                    <a:lnTo>
                      <a:pt x="14" y="27"/>
                    </a:lnTo>
                    <a:lnTo>
                      <a:pt x="15" y="27"/>
                    </a:lnTo>
                    <a:lnTo>
                      <a:pt x="15" y="26"/>
                    </a:lnTo>
                    <a:lnTo>
                      <a:pt x="16" y="25"/>
                    </a:lnTo>
                    <a:lnTo>
                      <a:pt x="16" y="25"/>
                    </a:lnTo>
                    <a:lnTo>
                      <a:pt x="17" y="24"/>
                    </a:lnTo>
                    <a:lnTo>
                      <a:pt x="17" y="24"/>
                    </a:lnTo>
                    <a:lnTo>
                      <a:pt x="18" y="23"/>
                    </a:lnTo>
                    <a:lnTo>
                      <a:pt x="18" y="22"/>
                    </a:lnTo>
                    <a:lnTo>
                      <a:pt x="19" y="22"/>
                    </a:lnTo>
                    <a:lnTo>
                      <a:pt x="19" y="21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1" y="20"/>
                    </a:lnTo>
                    <a:lnTo>
                      <a:pt x="22" y="19"/>
                    </a:lnTo>
                    <a:lnTo>
                      <a:pt x="22" y="18"/>
                    </a:lnTo>
                    <a:lnTo>
                      <a:pt x="23" y="18"/>
                    </a:lnTo>
                    <a:lnTo>
                      <a:pt x="23" y="17"/>
                    </a:lnTo>
                    <a:lnTo>
                      <a:pt x="24" y="17"/>
                    </a:lnTo>
                    <a:lnTo>
                      <a:pt x="24" y="16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26" y="14"/>
                    </a:lnTo>
                    <a:lnTo>
                      <a:pt x="27" y="14"/>
                    </a:lnTo>
                    <a:lnTo>
                      <a:pt x="27" y="13"/>
                    </a:lnTo>
                    <a:lnTo>
                      <a:pt x="28" y="13"/>
                    </a:lnTo>
                    <a:lnTo>
                      <a:pt x="28" y="12"/>
                    </a:lnTo>
                    <a:lnTo>
                      <a:pt x="29" y="11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31" y="10"/>
                    </a:lnTo>
                    <a:lnTo>
                      <a:pt x="31" y="9"/>
                    </a:lnTo>
                    <a:lnTo>
                      <a:pt x="32" y="9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33">
                <a:extLst>
                  <a:ext uri="{FF2B5EF4-FFF2-40B4-BE49-F238E27FC236}">
                    <a16:creationId xmlns:a16="http://schemas.microsoft.com/office/drawing/2014/main" id="{C0F8D0DB-F30E-49E7-97EF-4304EEACE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3797"/>
                <a:ext cx="22" cy="15"/>
              </a:xfrm>
              <a:custGeom>
                <a:avLst/>
                <a:gdLst>
                  <a:gd name="T0" fmla="*/ 12 w 22"/>
                  <a:gd name="T1" fmla="*/ 1 h 15"/>
                  <a:gd name="T2" fmla="*/ 12 w 22"/>
                  <a:gd name="T3" fmla="*/ 2 h 15"/>
                  <a:gd name="T4" fmla="*/ 12 w 22"/>
                  <a:gd name="T5" fmla="*/ 4 h 15"/>
                  <a:gd name="T6" fmla="*/ 12 w 22"/>
                  <a:gd name="T7" fmla="*/ 5 h 15"/>
                  <a:gd name="T8" fmla="*/ 12 w 22"/>
                  <a:gd name="T9" fmla="*/ 6 h 15"/>
                  <a:gd name="T10" fmla="*/ 11 w 22"/>
                  <a:gd name="T11" fmla="*/ 8 h 15"/>
                  <a:gd name="T12" fmla="*/ 12 w 22"/>
                  <a:gd name="T13" fmla="*/ 8 h 15"/>
                  <a:gd name="T14" fmla="*/ 14 w 22"/>
                  <a:gd name="T15" fmla="*/ 6 h 15"/>
                  <a:gd name="T16" fmla="*/ 15 w 22"/>
                  <a:gd name="T17" fmla="*/ 5 h 15"/>
                  <a:gd name="T18" fmla="*/ 16 w 22"/>
                  <a:gd name="T19" fmla="*/ 4 h 15"/>
                  <a:gd name="T20" fmla="*/ 17 w 22"/>
                  <a:gd name="T21" fmla="*/ 2 h 15"/>
                  <a:gd name="T22" fmla="*/ 18 w 22"/>
                  <a:gd name="T23" fmla="*/ 1 h 15"/>
                  <a:gd name="T24" fmla="*/ 19 w 22"/>
                  <a:gd name="T25" fmla="*/ 1 h 15"/>
                  <a:gd name="T26" fmla="*/ 20 w 22"/>
                  <a:gd name="T27" fmla="*/ 2 h 15"/>
                  <a:gd name="T28" fmla="*/ 21 w 22"/>
                  <a:gd name="T29" fmla="*/ 3 h 15"/>
                  <a:gd name="T30" fmla="*/ 22 w 22"/>
                  <a:gd name="T31" fmla="*/ 5 h 15"/>
                  <a:gd name="T32" fmla="*/ 22 w 22"/>
                  <a:gd name="T33" fmla="*/ 7 h 15"/>
                  <a:gd name="T34" fmla="*/ 22 w 22"/>
                  <a:gd name="T35" fmla="*/ 9 h 15"/>
                  <a:gd name="T36" fmla="*/ 21 w 22"/>
                  <a:gd name="T37" fmla="*/ 10 h 15"/>
                  <a:gd name="T38" fmla="*/ 19 w 22"/>
                  <a:gd name="T39" fmla="*/ 12 h 15"/>
                  <a:gd name="T40" fmla="*/ 18 w 22"/>
                  <a:gd name="T41" fmla="*/ 13 h 15"/>
                  <a:gd name="T42" fmla="*/ 16 w 22"/>
                  <a:gd name="T43" fmla="*/ 14 h 15"/>
                  <a:gd name="T44" fmla="*/ 15 w 22"/>
                  <a:gd name="T45" fmla="*/ 14 h 15"/>
                  <a:gd name="T46" fmla="*/ 14 w 22"/>
                  <a:gd name="T47" fmla="*/ 15 h 15"/>
                  <a:gd name="T48" fmla="*/ 13 w 22"/>
                  <a:gd name="T49" fmla="*/ 15 h 15"/>
                  <a:gd name="T50" fmla="*/ 12 w 22"/>
                  <a:gd name="T51" fmla="*/ 15 h 15"/>
                  <a:gd name="T52" fmla="*/ 11 w 22"/>
                  <a:gd name="T53" fmla="*/ 15 h 15"/>
                  <a:gd name="T54" fmla="*/ 9 w 22"/>
                  <a:gd name="T55" fmla="*/ 15 h 15"/>
                  <a:gd name="T56" fmla="*/ 8 w 22"/>
                  <a:gd name="T57" fmla="*/ 15 h 15"/>
                  <a:gd name="T58" fmla="*/ 7 w 22"/>
                  <a:gd name="T59" fmla="*/ 15 h 15"/>
                  <a:gd name="T60" fmla="*/ 6 w 22"/>
                  <a:gd name="T61" fmla="*/ 15 h 15"/>
                  <a:gd name="T62" fmla="*/ 5 w 22"/>
                  <a:gd name="T63" fmla="*/ 15 h 15"/>
                  <a:gd name="T64" fmla="*/ 4 w 22"/>
                  <a:gd name="T65" fmla="*/ 15 h 15"/>
                  <a:gd name="T66" fmla="*/ 2 w 22"/>
                  <a:gd name="T67" fmla="*/ 14 h 15"/>
                  <a:gd name="T68" fmla="*/ 0 w 22"/>
                  <a:gd name="T69" fmla="*/ 13 h 15"/>
                  <a:gd name="T70" fmla="*/ 1 w 22"/>
                  <a:gd name="T71" fmla="*/ 11 h 15"/>
                  <a:gd name="T72" fmla="*/ 2 w 22"/>
                  <a:gd name="T73" fmla="*/ 10 h 15"/>
                  <a:gd name="T74" fmla="*/ 4 w 22"/>
                  <a:gd name="T75" fmla="*/ 8 h 15"/>
                  <a:gd name="T76" fmla="*/ 5 w 22"/>
                  <a:gd name="T77" fmla="*/ 7 h 15"/>
                  <a:gd name="T78" fmla="*/ 7 w 22"/>
                  <a:gd name="T79" fmla="*/ 5 h 15"/>
                  <a:gd name="T80" fmla="*/ 8 w 22"/>
                  <a:gd name="T81" fmla="*/ 4 h 15"/>
                  <a:gd name="T82" fmla="*/ 10 w 22"/>
                  <a:gd name="T83" fmla="*/ 3 h 15"/>
                  <a:gd name="T84" fmla="*/ 12 w 22"/>
                  <a:gd name="T8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" h="15">
                    <a:moveTo>
                      <a:pt x="12" y="1"/>
                    </a:moveTo>
                    <a:lnTo>
                      <a:pt x="12" y="1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2" y="8"/>
                    </a:lnTo>
                    <a:lnTo>
                      <a:pt x="13" y="7"/>
                    </a:lnTo>
                    <a:lnTo>
                      <a:pt x="14" y="6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1" y="3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2" y="6"/>
                    </a:lnTo>
                    <a:lnTo>
                      <a:pt x="22" y="7"/>
                    </a:lnTo>
                    <a:lnTo>
                      <a:pt x="22" y="8"/>
                    </a:lnTo>
                    <a:lnTo>
                      <a:pt x="22" y="9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0" y="11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8" y="13"/>
                    </a:lnTo>
                    <a:lnTo>
                      <a:pt x="17" y="14"/>
                    </a:lnTo>
                    <a:lnTo>
                      <a:pt x="16" y="14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4" y="15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1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5"/>
                    </a:lnTo>
                    <a:lnTo>
                      <a:pt x="8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2" y="14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5" y="7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Freeform 134">
                <a:extLst>
                  <a:ext uri="{FF2B5EF4-FFF2-40B4-BE49-F238E27FC236}">
                    <a16:creationId xmlns:a16="http://schemas.microsoft.com/office/drawing/2014/main" id="{368C3276-BFC4-4355-8157-BE9FC5F99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" y="3809"/>
                <a:ext cx="22" cy="29"/>
              </a:xfrm>
              <a:custGeom>
                <a:avLst/>
                <a:gdLst>
                  <a:gd name="T0" fmla="*/ 15 w 22"/>
                  <a:gd name="T1" fmla="*/ 1 h 29"/>
                  <a:gd name="T2" fmla="*/ 15 w 22"/>
                  <a:gd name="T3" fmla="*/ 2 h 29"/>
                  <a:gd name="T4" fmla="*/ 15 w 22"/>
                  <a:gd name="T5" fmla="*/ 3 h 29"/>
                  <a:gd name="T6" fmla="*/ 16 w 22"/>
                  <a:gd name="T7" fmla="*/ 4 h 29"/>
                  <a:gd name="T8" fmla="*/ 16 w 22"/>
                  <a:gd name="T9" fmla="*/ 6 h 29"/>
                  <a:gd name="T10" fmla="*/ 16 w 22"/>
                  <a:gd name="T11" fmla="*/ 8 h 29"/>
                  <a:gd name="T12" fmla="*/ 16 w 22"/>
                  <a:gd name="T13" fmla="*/ 9 h 29"/>
                  <a:gd name="T14" fmla="*/ 16 w 22"/>
                  <a:gd name="T15" fmla="*/ 11 h 29"/>
                  <a:gd name="T16" fmla="*/ 16 w 22"/>
                  <a:gd name="T17" fmla="*/ 12 h 29"/>
                  <a:gd name="T18" fmla="*/ 16 w 22"/>
                  <a:gd name="T19" fmla="*/ 14 h 29"/>
                  <a:gd name="T20" fmla="*/ 16 w 22"/>
                  <a:gd name="T21" fmla="*/ 15 h 29"/>
                  <a:gd name="T22" fmla="*/ 17 w 22"/>
                  <a:gd name="T23" fmla="*/ 17 h 29"/>
                  <a:gd name="T24" fmla="*/ 17 w 22"/>
                  <a:gd name="T25" fmla="*/ 18 h 29"/>
                  <a:gd name="T26" fmla="*/ 17 w 22"/>
                  <a:gd name="T27" fmla="*/ 19 h 29"/>
                  <a:gd name="T28" fmla="*/ 17 w 22"/>
                  <a:gd name="T29" fmla="*/ 20 h 29"/>
                  <a:gd name="T30" fmla="*/ 17 w 22"/>
                  <a:gd name="T31" fmla="*/ 21 h 29"/>
                  <a:gd name="T32" fmla="*/ 19 w 22"/>
                  <a:gd name="T33" fmla="*/ 22 h 29"/>
                  <a:gd name="T34" fmla="*/ 20 w 22"/>
                  <a:gd name="T35" fmla="*/ 22 h 29"/>
                  <a:gd name="T36" fmla="*/ 21 w 22"/>
                  <a:gd name="T37" fmla="*/ 22 h 29"/>
                  <a:gd name="T38" fmla="*/ 21 w 22"/>
                  <a:gd name="T39" fmla="*/ 23 h 29"/>
                  <a:gd name="T40" fmla="*/ 19 w 22"/>
                  <a:gd name="T41" fmla="*/ 25 h 29"/>
                  <a:gd name="T42" fmla="*/ 18 w 22"/>
                  <a:gd name="T43" fmla="*/ 26 h 29"/>
                  <a:gd name="T44" fmla="*/ 16 w 22"/>
                  <a:gd name="T45" fmla="*/ 28 h 29"/>
                  <a:gd name="T46" fmla="*/ 14 w 22"/>
                  <a:gd name="T47" fmla="*/ 28 h 29"/>
                  <a:gd name="T48" fmla="*/ 14 w 22"/>
                  <a:gd name="T49" fmla="*/ 27 h 29"/>
                  <a:gd name="T50" fmla="*/ 13 w 22"/>
                  <a:gd name="T51" fmla="*/ 26 h 29"/>
                  <a:gd name="T52" fmla="*/ 11 w 22"/>
                  <a:gd name="T53" fmla="*/ 24 h 29"/>
                  <a:gd name="T54" fmla="*/ 9 w 22"/>
                  <a:gd name="T55" fmla="*/ 22 h 29"/>
                  <a:gd name="T56" fmla="*/ 7 w 22"/>
                  <a:gd name="T57" fmla="*/ 20 h 29"/>
                  <a:gd name="T58" fmla="*/ 5 w 22"/>
                  <a:gd name="T59" fmla="*/ 18 h 29"/>
                  <a:gd name="T60" fmla="*/ 3 w 22"/>
                  <a:gd name="T61" fmla="*/ 17 h 29"/>
                  <a:gd name="T62" fmla="*/ 2 w 22"/>
                  <a:gd name="T63" fmla="*/ 16 h 29"/>
                  <a:gd name="T64" fmla="*/ 1 w 22"/>
                  <a:gd name="T65" fmla="*/ 15 h 29"/>
                  <a:gd name="T66" fmla="*/ 1 w 22"/>
                  <a:gd name="T67" fmla="*/ 14 h 29"/>
                  <a:gd name="T68" fmla="*/ 3 w 22"/>
                  <a:gd name="T69" fmla="*/ 12 h 29"/>
                  <a:gd name="T70" fmla="*/ 5 w 22"/>
                  <a:gd name="T71" fmla="*/ 10 h 29"/>
                  <a:gd name="T72" fmla="*/ 7 w 22"/>
                  <a:gd name="T73" fmla="*/ 9 h 29"/>
                  <a:gd name="T74" fmla="*/ 8 w 22"/>
                  <a:gd name="T75" fmla="*/ 7 h 29"/>
                  <a:gd name="T76" fmla="*/ 10 w 22"/>
                  <a:gd name="T77" fmla="*/ 5 h 29"/>
                  <a:gd name="T78" fmla="*/ 12 w 22"/>
                  <a:gd name="T79" fmla="*/ 3 h 29"/>
                  <a:gd name="T80" fmla="*/ 14 w 22"/>
                  <a:gd name="T81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" h="29">
                    <a:moveTo>
                      <a:pt x="15" y="0"/>
                    </a:moveTo>
                    <a:lnTo>
                      <a:pt x="15" y="1"/>
                    </a:lnTo>
                    <a:lnTo>
                      <a:pt x="15" y="1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6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6" y="10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7" y="19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8" y="21"/>
                    </a:lnTo>
                    <a:lnTo>
                      <a:pt x="19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2" y="22"/>
                    </a:lnTo>
                    <a:lnTo>
                      <a:pt x="21" y="23"/>
                    </a:lnTo>
                    <a:lnTo>
                      <a:pt x="20" y="24"/>
                    </a:lnTo>
                    <a:lnTo>
                      <a:pt x="19" y="25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7" y="27"/>
                    </a:lnTo>
                    <a:lnTo>
                      <a:pt x="16" y="28"/>
                    </a:lnTo>
                    <a:lnTo>
                      <a:pt x="15" y="29"/>
                    </a:lnTo>
                    <a:lnTo>
                      <a:pt x="14" y="28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3" y="27"/>
                    </a:lnTo>
                    <a:lnTo>
                      <a:pt x="13" y="26"/>
                    </a:lnTo>
                    <a:lnTo>
                      <a:pt x="12" y="25"/>
                    </a:lnTo>
                    <a:lnTo>
                      <a:pt x="11" y="24"/>
                    </a:lnTo>
                    <a:lnTo>
                      <a:pt x="10" y="23"/>
                    </a:lnTo>
                    <a:lnTo>
                      <a:pt x="9" y="22"/>
                    </a:lnTo>
                    <a:lnTo>
                      <a:pt x="8" y="21"/>
                    </a:lnTo>
                    <a:lnTo>
                      <a:pt x="7" y="20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4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1" y="14"/>
                    </a:lnTo>
                    <a:lnTo>
                      <a:pt x="2" y="13"/>
                    </a:lnTo>
                    <a:lnTo>
                      <a:pt x="3" y="12"/>
                    </a:lnTo>
                    <a:lnTo>
                      <a:pt x="3" y="11"/>
                    </a:lnTo>
                    <a:lnTo>
                      <a:pt x="5" y="10"/>
                    </a:lnTo>
                    <a:lnTo>
                      <a:pt x="6" y="10"/>
                    </a:lnTo>
                    <a:lnTo>
                      <a:pt x="7" y="9"/>
                    </a:lnTo>
                    <a:lnTo>
                      <a:pt x="7" y="8"/>
                    </a:lnTo>
                    <a:lnTo>
                      <a:pt x="8" y="7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11" y="4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4" y="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Freeform 135">
                <a:extLst>
                  <a:ext uri="{FF2B5EF4-FFF2-40B4-BE49-F238E27FC236}">
                    <a16:creationId xmlns:a16="http://schemas.microsoft.com/office/drawing/2014/main" id="{68E004BF-2ED0-4AB7-A852-EC3006464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" y="3811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0 w 11"/>
                  <a:gd name="T3" fmla="*/ 9 h 10"/>
                  <a:gd name="T4" fmla="*/ 1 w 11"/>
                  <a:gd name="T5" fmla="*/ 8 h 10"/>
                  <a:gd name="T6" fmla="*/ 1 w 11"/>
                  <a:gd name="T7" fmla="*/ 8 h 10"/>
                  <a:gd name="T8" fmla="*/ 2 w 11"/>
                  <a:gd name="T9" fmla="*/ 7 h 10"/>
                  <a:gd name="T10" fmla="*/ 3 w 11"/>
                  <a:gd name="T11" fmla="*/ 6 h 10"/>
                  <a:gd name="T12" fmla="*/ 3 w 11"/>
                  <a:gd name="T13" fmla="*/ 5 h 10"/>
                  <a:gd name="T14" fmla="*/ 3 w 11"/>
                  <a:gd name="T15" fmla="*/ 4 h 10"/>
                  <a:gd name="T16" fmla="*/ 4 w 11"/>
                  <a:gd name="T17" fmla="*/ 3 h 10"/>
                  <a:gd name="T18" fmla="*/ 5 w 11"/>
                  <a:gd name="T19" fmla="*/ 3 h 10"/>
                  <a:gd name="T20" fmla="*/ 5 w 11"/>
                  <a:gd name="T21" fmla="*/ 2 h 10"/>
                  <a:gd name="T22" fmla="*/ 6 w 11"/>
                  <a:gd name="T23" fmla="*/ 1 h 10"/>
                  <a:gd name="T24" fmla="*/ 7 w 11"/>
                  <a:gd name="T25" fmla="*/ 1 h 10"/>
                  <a:gd name="T26" fmla="*/ 8 w 11"/>
                  <a:gd name="T27" fmla="*/ 1 h 10"/>
                  <a:gd name="T28" fmla="*/ 9 w 11"/>
                  <a:gd name="T29" fmla="*/ 1 h 10"/>
                  <a:gd name="T30" fmla="*/ 9 w 11"/>
                  <a:gd name="T31" fmla="*/ 0 h 10"/>
                  <a:gd name="T32" fmla="*/ 10 w 11"/>
                  <a:gd name="T33" fmla="*/ 0 h 10"/>
                  <a:gd name="T34" fmla="*/ 10 w 11"/>
                  <a:gd name="T35" fmla="*/ 0 h 10"/>
                  <a:gd name="T36" fmla="*/ 11 w 11"/>
                  <a:gd name="T37" fmla="*/ 0 h 10"/>
                  <a:gd name="T38" fmla="*/ 10 w 11"/>
                  <a:gd name="T39" fmla="*/ 1 h 10"/>
                  <a:gd name="T40" fmla="*/ 10 w 11"/>
                  <a:gd name="T41" fmla="*/ 1 h 10"/>
                  <a:gd name="T42" fmla="*/ 9 w 11"/>
                  <a:gd name="T43" fmla="*/ 2 h 10"/>
                  <a:gd name="T44" fmla="*/ 8 w 11"/>
                  <a:gd name="T45" fmla="*/ 3 h 10"/>
                  <a:gd name="T46" fmla="*/ 7 w 11"/>
                  <a:gd name="T47" fmla="*/ 3 h 10"/>
                  <a:gd name="T48" fmla="*/ 7 w 11"/>
                  <a:gd name="T49" fmla="*/ 4 h 10"/>
                  <a:gd name="T50" fmla="*/ 6 w 11"/>
                  <a:gd name="T51" fmla="*/ 4 h 10"/>
                  <a:gd name="T52" fmla="*/ 6 w 11"/>
                  <a:gd name="T53" fmla="*/ 5 h 10"/>
                  <a:gd name="T54" fmla="*/ 5 w 11"/>
                  <a:gd name="T55" fmla="*/ 6 h 10"/>
                  <a:gd name="T56" fmla="*/ 4 w 11"/>
                  <a:gd name="T57" fmla="*/ 6 h 10"/>
                  <a:gd name="T58" fmla="*/ 3 w 11"/>
                  <a:gd name="T59" fmla="*/ 7 h 10"/>
                  <a:gd name="T60" fmla="*/ 3 w 11"/>
                  <a:gd name="T61" fmla="*/ 8 h 10"/>
                  <a:gd name="T62" fmla="*/ 2 w 11"/>
                  <a:gd name="T63" fmla="*/ 8 h 10"/>
                  <a:gd name="T64" fmla="*/ 1 w 11"/>
                  <a:gd name="T65" fmla="*/ 9 h 10"/>
                  <a:gd name="T66" fmla="*/ 1 w 11"/>
                  <a:gd name="T67" fmla="*/ 9 h 10"/>
                  <a:gd name="T68" fmla="*/ 0 w 11"/>
                  <a:gd name="T6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lnTo>
                      <a:pt x="0" y="9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4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Freeform 136">
                <a:extLst>
                  <a:ext uri="{FF2B5EF4-FFF2-40B4-BE49-F238E27FC236}">
                    <a16:creationId xmlns:a16="http://schemas.microsoft.com/office/drawing/2014/main" id="{26D5E052-D0DA-4FA0-A3A6-310E1F6C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" y="3758"/>
                <a:ext cx="52" cy="43"/>
              </a:xfrm>
              <a:custGeom>
                <a:avLst/>
                <a:gdLst>
                  <a:gd name="T0" fmla="*/ 51 w 52"/>
                  <a:gd name="T1" fmla="*/ 16 h 43"/>
                  <a:gd name="T2" fmla="*/ 49 w 52"/>
                  <a:gd name="T3" fmla="*/ 18 h 43"/>
                  <a:gd name="T4" fmla="*/ 47 w 52"/>
                  <a:gd name="T5" fmla="*/ 19 h 43"/>
                  <a:gd name="T6" fmla="*/ 44 w 52"/>
                  <a:gd name="T7" fmla="*/ 22 h 43"/>
                  <a:gd name="T8" fmla="*/ 42 w 52"/>
                  <a:gd name="T9" fmla="*/ 23 h 43"/>
                  <a:gd name="T10" fmla="*/ 40 w 52"/>
                  <a:gd name="T11" fmla="*/ 25 h 43"/>
                  <a:gd name="T12" fmla="*/ 38 w 52"/>
                  <a:gd name="T13" fmla="*/ 27 h 43"/>
                  <a:gd name="T14" fmla="*/ 36 w 52"/>
                  <a:gd name="T15" fmla="*/ 29 h 43"/>
                  <a:gd name="T16" fmla="*/ 34 w 52"/>
                  <a:gd name="T17" fmla="*/ 27 h 43"/>
                  <a:gd name="T18" fmla="*/ 34 w 52"/>
                  <a:gd name="T19" fmla="*/ 24 h 43"/>
                  <a:gd name="T20" fmla="*/ 34 w 52"/>
                  <a:gd name="T21" fmla="*/ 21 h 43"/>
                  <a:gd name="T22" fmla="*/ 34 w 52"/>
                  <a:gd name="T23" fmla="*/ 18 h 43"/>
                  <a:gd name="T24" fmla="*/ 34 w 52"/>
                  <a:gd name="T25" fmla="*/ 16 h 43"/>
                  <a:gd name="T26" fmla="*/ 33 w 52"/>
                  <a:gd name="T27" fmla="*/ 14 h 43"/>
                  <a:gd name="T28" fmla="*/ 30 w 52"/>
                  <a:gd name="T29" fmla="*/ 11 h 43"/>
                  <a:gd name="T30" fmla="*/ 28 w 52"/>
                  <a:gd name="T31" fmla="*/ 13 h 43"/>
                  <a:gd name="T32" fmla="*/ 25 w 52"/>
                  <a:gd name="T33" fmla="*/ 15 h 43"/>
                  <a:gd name="T34" fmla="*/ 22 w 52"/>
                  <a:gd name="T35" fmla="*/ 17 h 43"/>
                  <a:gd name="T36" fmla="*/ 18 w 52"/>
                  <a:gd name="T37" fmla="*/ 19 h 43"/>
                  <a:gd name="T38" fmla="*/ 15 w 52"/>
                  <a:gd name="T39" fmla="*/ 20 h 43"/>
                  <a:gd name="T40" fmla="*/ 12 w 52"/>
                  <a:gd name="T41" fmla="*/ 22 h 43"/>
                  <a:gd name="T42" fmla="*/ 11 w 52"/>
                  <a:gd name="T43" fmla="*/ 25 h 43"/>
                  <a:gd name="T44" fmla="*/ 11 w 52"/>
                  <a:gd name="T45" fmla="*/ 27 h 43"/>
                  <a:gd name="T46" fmla="*/ 11 w 52"/>
                  <a:gd name="T47" fmla="*/ 30 h 43"/>
                  <a:gd name="T48" fmla="*/ 12 w 52"/>
                  <a:gd name="T49" fmla="*/ 33 h 43"/>
                  <a:gd name="T50" fmla="*/ 14 w 52"/>
                  <a:gd name="T51" fmla="*/ 31 h 43"/>
                  <a:gd name="T52" fmla="*/ 17 w 52"/>
                  <a:gd name="T53" fmla="*/ 30 h 43"/>
                  <a:gd name="T54" fmla="*/ 20 w 52"/>
                  <a:gd name="T55" fmla="*/ 28 h 43"/>
                  <a:gd name="T56" fmla="*/ 22 w 52"/>
                  <a:gd name="T57" fmla="*/ 29 h 43"/>
                  <a:gd name="T58" fmla="*/ 23 w 52"/>
                  <a:gd name="T59" fmla="*/ 33 h 43"/>
                  <a:gd name="T60" fmla="*/ 23 w 52"/>
                  <a:gd name="T61" fmla="*/ 36 h 43"/>
                  <a:gd name="T62" fmla="*/ 23 w 52"/>
                  <a:gd name="T63" fmla="*/ 38 h 43"/>
                  <a:gd name="T64" fmla="*/ 22 w 52"/>
                  <a:gd name="T65" fmla="*/ 40 h 43"/>
                  <a:gd name="T66" fmla="*/ 20 w 52"/>
                  <a:gd name="T67" fmla="*/ 42 h 43"/>
                  <a:gd name="T68" fmla="*/ 18 w 52"/>
                  <a:gd name="T69" fmla="*/ 43 h 43"/>
                  <a:gd name="T70" fmla="*/ 16 w 52"/>
                  <a:gd name="T71" fmla="*/ 43 h 43"/>
                  <a:gd name="T72" fmla="*/ 13 w 52"/>
                  <a:gd name="T73" fmla="*/ 42 h 43"/>
                  <a:gd name="T74" fmla="*/ 11 w 52"/>
                  <a:gd name="T75" fmla="*/ 41 h 43"/>
                  <a:gd name="T76" fmla="*/ 8 w 52"/>
                  <a:gd name="T77" fmla="*/ 39 h 43"/>
                  <a:gd name="T78" fmla="*/ 6 w 52"/>
                  <a:gd name="T79" fmla="*/ 38 h 43"/>
                  <a:gd name="T80" fmla="*/ 3 w 52"/>
                  <a:gd name="T81" fmla="*/ 36 h 43"/>
                  <a:gd name="T82" fmla="*/ 1 w 52"/>
                  <a:gd name="T83" fmla="*/ 34 h 43"/>
                  <a:gd name="T84" fmla="*/ 1 w 52"/>
                  <a:gd name="T85" fmla="*/ 31 h 43"/>
                  <a:gd name="T86" fmla="*/ 3 w 52"/>
                  <a:gd name="T87" fmla="*/ 29 h 43"/>
                  <a:gd name="T88" fmla="*/ 6 w 52"/>
                  <a:gd name="T89" fmla="*/ 27 h 43"/>
                  <a:gd name="T90" fmla="*/ 9 w 52"/>
                  <a:gd name="T91" fmla="*/ 25 h 43"/>
                  <a:gd name="T92" fmla="*/ 11 w 52"/>
                  <a:gd name="T93" fmla="*/ 23 h 43"/>
                  <a:gd name="T94" fmla="*/ 14 w 52"/>
                  <a:gd name="T95" fmla="*/ 20 h 43"/>
                  <a:gd name="T96" fmla="*/ 16 w 52"/>
                  <a:gd name="T97" fmla="*/ 18 h 43"/>
                  <a:gd name="T98" fmla="*/ 19 w 52"/>
                  <a:gd name="T99" fmla="*/ 16 h 43"/>
                  <a:gd name="T100" fmla="*/ 21 w 52"/>
                  <a:gd name="T101" fmla="*/ 14 h 43"/>
                  <a:gd name="T102" fmla="*/ 24 w 52"/>
                  <a:gd name="T103" fmla="*/ 12 h 43"/>
                  <a:gd name="T104" fmla="*/ 26 w 52"/>
                  <a:gd name="T105" fmla="*/ 10 h 43"/>
                  <a:gd name="T106" fmla="*/ 29 w 52"/>
                  <a:gd name="T107" fmla="*/ 8 h 43"/>
                  <a:gd name="T108" fmla="*/ 31 w 52"/>
                  <a:gd name="T109" fmla="*/ 6 h 43"/>
                  <a:gd name="T110" fmla="*/ 33 w 52"/>
                  <a:gd name="T111" fmla="*/ 4 h 43"/>
                  <a:gd name="T112" fmla="*/ 35 w 52"/>
                  <a:gd name="T113" fmla="*/ 2 h 43"/>
                  <a:gd name="T114" fmla="*/ 38 w 52"/>
                  <a:gd name="T1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" h="43">
                    <a:moveTo>
                      <a:pt x="39" y="0"/>
                    </a:moveTo>
                    <a:lnTo>
                      <a:pt x="52" y="15"/>
                    </a:lnTo>
                    <a:lnTo>
                      <a:pt x="52" y="15"/>
                    </a:lnTo>
                    <a:lnTo>
                      <a:pt x="51" y="16"/>
                    </a:lnTo>
                    <a:lnTo>
                      <a:pt x="51" y="16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49" y="18"/>
                    </a:lnTo>
                    <a:lnTo>
                      <a:pt x="49" y="18"/>
                    </a:lnTo>
                    <a:lnTo>
                      <a:pt x="48" y="18"/>
                    </a:lnTo>
                    <a:lnTo>
                      <a:pt x="48" y="19"/>
                    </a:lnTo>
                    <a:lnTo>
                      <a:pt x="47" y="19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5" y="21"/>
                    </a:lnTo>
                    <a:lnTo>
                      <a:pt x="44" y="22"/>
                    </a:lnTo>
                    <a:lnTo>
                      <a:pt x="43" y="22"/>
                    </a:lnTo>
                    <a:lnTo>
                      <a:pt x="43" y="23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40" y="25"/>
                    </a:lnTo>
                    <a:lnTo>
                      <a:pt x="40" y="25"/>
                    </a:lnTo>
                    <a:lnTo>
                      <a:pt x="39" y="26"/>
                    </a:lnTo>
                    <a:lnTo>
                      <a:pt x="39" y="26"/>
                    </a:lnTo>
                    <a:lnTo>
                      <a:pt x="38" y="27"/>
                    </a:lnTo>
                    <a:lnTo>
                      <a:pt x="38" y="27"/>
                    </a:lnTo>
                    <a:lnTo>
                      <a:pt x="37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29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4" y="27"/>
                    </a:lnTo>
                    <a:lnTo>
                      <a:pt x="34" y="27"/>
                    </a:lnTo>
                    <a:lnTo>
                      <a:pt x="34" y="26"/>
                    </a:lnTo>
                    <a:lnTo>
                      <a:pt x="34" y="25"/>
                    </a:lnTo>
                    <a:lnTo>
                      <a:pt x="34" y="25"/>
                    </a:lnTo>
                    <a:lnTo>
                      <a:pt x="34" y="24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4" y="21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4" y="19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7"/>
                    </a:lnTo>
                    <a:lnTo>
                      <a:pt x="34" y="17"/>
                    </a:lnTo>
                    <a:lnTo>
                      <a:pt x="34" y="1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32" y="13"/>
                    </a:lnTo>
                    <a:lnTo>
                      <a:pt x="31" y="12"/>
                    </a:lnTo>
                    <a:lnTo>
                      <a:pt x="30" y="12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1"/>
                    </a:lnTo>
                    <a:lnTo>
                      <a:pt x="28" y="12"/>
                    </a:lnTo>
                    <a:lnTo>
                      <a:pt x="28" y="13"/>
                    </a:lnTo>
                    <a:lnTo>
                      <a:pt x="27" y="13"/>
                    </a:lnTo>
                    <a:lnTo>
                      <a:pt x="26" y="14"/>
                    </a:lnTo>
                    <a:lnTo>
                      <a:pt x="26" y="15"/>
                    </a:lnTo>
                    <a:lnTo>
                      <a:pt x="25" y="15"/>
                    </a:lnTo>
                    <a:lnTo>
                      <a:pt x="25" y="16"/>
                    </a:lnTo>
                    <a:lnTo>
                      <a:pt x="24" y="16"/>
                    </a:lnTo>
                    <a:lnTo>
                      <a:pt x="23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20" y="18"/>
                    </a:lnTo>
                    <a:lnTo>
                      <a:pt x="19" y="18"/>
                    </a:lnTo>
                    <a:lnTo>
                      <a:pt x="18" y="19"/>
                    </a:lnTo>
                    <a:lnTo>
                      <a:pt x="17" y="19"/>
                    </a:lnTo>
                    <a:lnTo>
                      <a:pt x="17" y="20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2" y="22"/>
                    </a:lnTo>
                    <a:lnTo>
                      <a:pt x="12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1" y="25"/>
                    </a:lnTo>
                    <a:lnTo>
                      <a:pt x="11" y="26"/>
                    </a:lnTo>
                    <a:lnTo>
                      <a:pt x="11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1" y="29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2" y="31"/>
                    </a:lnTo>
                    <a:lnTo>
                      <a:pt x="12" y="32"/>
                    </a:lnTo>
                    <a:lnTo>
                      <a:pt x="12" y="33"/>
                    </a:lnTo>
                    <a:lnTo>
                      <a:pt x="12" y="32"/>
                    </a:lnTo>
                    <a:lnTo>
                      <a:pt x="13" y="32"/>
                    </a:lnTo>
                    <a:lnTo>
                      <a:pt x="14" y="32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6" y="31"/>
                    </a:lnTo>
                    <a:lnTo>
                      <a:pt x="16" y="30"/>
                    </a:lnTo>
                    <a:lnTo>
                      <a:pt x="17" y="30"/>
                    </a:lnTo>
                    <a:lnTo>
                      <a:pt x="18" y="29"/>
                    </a:lnTo>
                    <a:lnTo>
                      <a:pt x="19" y="29"/>
                    </a:lnTo>
                    <a:lnTo>
                      <a:pt x="19" y="28"/>
                    </a:lnTo>
                    <a:lnTo>
                      <a:pt x="20" y="28"/>
                    </a:lnTo>
                    <a:lnTo>
                      <a:pt x="21" y="28"/>
                    </a:lnTo>
                    <a:lnTo>
                      <a:pt x="21" y="27"/>
                    </a:lnTo>
                    <a:lnTo>
                      <a:pt x="22" y="28"/>
                    </a:lnTo>
                    <a:lnTo>
                      <a:pt x="22" y="29"/>
                    </a:lnTo>
                    <a:lnTo>
                      <a:pt x="22" y="30"/>
                    </a:lnTo>
                    <a:lnTo>
                      <a:pt x="23" y="31"/>
                    </a:lnTo>
                    <a:lnTo>
                      <a:pt x="23" y="32"/>
                    </a:lnTo>
                    <a:lnTo>
                      <a:pt x="23" y="33"/>
                    </a:lnTo>
                    <a:lnTo>
                      <a:pt x="23" y="33"/>
                    </a:lnTo>
                    <a:lnTo>
                      <a:pt x="23" y="34"/>
                    </a:lnTo>
                    <a:lnTo>
                      <a:pt x="23" y="35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3" y="37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23" y="40"/>
                    </a:lnTo>
                    <a:lnTo>
                      <a:pt x="22" y="40"/>
                    </a:lnTo>
                    <a:lnTo>
                      <a:pt x="21" y="41"/>
                    </a:lnTo>
                    <a:lnTo>
                      <a:pt x="21" y="41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17" y="43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15" y="43"/>
                    </a:lnTo>
                    <a:lnTo>
                      <a:pt x="14" y="43"/>
                    </a:lnTo>
                    <a:lnTo>
                      <a:pt x="14" y="42"/>
                    </a:lnTo>
                    <a:lnTo>
                      <a:pt x="13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0" y="4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8" y="39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5" y="37"/>
                    </a:lnTo>
                    <a:lnTo>
                      <a:pt x="4" y="37"/>
                    </a:lnTo>
                    <a:lnTo>
                      <a:pt x="4" y="36"/>
                    </a:lnTo>
                    <a:lnTo>
                      <a:pt x="3" y="36"/>
                    </a:lnTo>
                    <a:lnTo>
                      <a:pt x="3" y="35"/>
                    </a:lnTo>
                    <a:lnTo>
                      <a:pt x="2" y="35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2" y="31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3" y="29"/>
                    </a:lnTo>
                    <a:lnTo>
                      <a:pt x="4" y="28"/>
                    </a:lnTo>
                    <a:lnTo>
                      <a:pt x="5" y="28"/>
                    </a:lnTo>
                    <a:lnTo>
                      <a:pt x="6" y="28"/>
                    </a:lnTo>
                    <a:lnTo>
                      <a:pt x="6" y="27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8" y="25"/>
                    </a:lnTo>
                    <a:lnTo>
                      <a:pt x="9" y="25"/>
                    </a:lnTo>
                    <a:lnTo>
                      <a:pt x="9" y="24"/>
                    </a:lnTo>
                    <a:lnTo>
                      <a:pt x="10" y="24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3" y="21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6" y="18"/>
                    </a:lnTo>
                    <a:lnTo>
                      <a:pt x="17" y="18"/>
                    </a:lnTo>
                    <a:lnTo>
                      <a:pt x="17" y="17"/>
                    </a:lnTo>
                    <a:lnTo>
                      <a:pt x="18" y="17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20" y="15"/>
                    </a:lnTo>
                    <a:lnTo>
                      <a:pt x="21" y="15"/>
                    </a:lnTo>
                    <a:lnTo>
                      <a:pt x="21" y="14"/>
                    </a:lnTo>
                    <a:lnTo>
                      <a:pt x="22" y="14"/>
                    </a:lnTo>
                    <a:lnTo>
                      <a:pt x="22" y="13"/>
                    </a:lnTo>
                    <a:lnTo>
                      <a:pt x="23" y="13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6" y="10"/>
                    </a:lnTo>
                    <a:lnTo>
                      <a:pt x="27" y="10"/>
                    </a:lnTo>
                    <a:lnTo>
                      <a:pt x="27" y="9"/>
                    </a:lnTo>
                    <a:lnTo>
                      <a:pt x="28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3" y="5"/>
                    </a:lnTo>
                    <a:lnTo>
                      <a:pt x="33" y="4"/>
                    </a:lnTo>
                    <a:lnTo>
                      <a:pt x="34" y="4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5" y="2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Freeform 137">
                <a:extLst>
                  <a:ext uri="{FF2B5EF4-FFF2-40B4-BE49-F238E27FC236}">
                    <a16:creationId xmlns:a16="http://schemas.microsoft.com/office/drawing/2014/main" id="{853A7387-8431-4F9A-B8B4-43DB622F8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5" y="3994"/>
                <a:ext cx="83" cy="25"/>
              </a:xfrm>
              <a:custGeom>
                <a:avLst/>
                <a:gdLst>
                  <a:gd name="T0" fmla="*/ 69 w 83"/>
                  <a:gd name="T1" fmla="*/ 1 h 25"/>
                  <a:gd name="T2" fmla="*/ 67 w 83"/>
                  <a:gd name="T3" fmla="*/ 2 h 25"/>
                  <a:gd name="T4" fmla="*/ 63 w 83"/>
                  <a:gd name="T5" fmla="*/ 4 h 25"/>
                  <a:gd name="T6" fmla="*/ 61 w 83"/>
                  <a:gd name="T7" fmla="*/ 7 h 25"/>
                  <a:gd name="T8" fmla="*/ 61 w 83"/>
                  <a:gd name="T9" fmla="*/ 10 h 25"/>
                  <a:gd name="T10" fmla="*/ 62 w 83"/>
                  <a:gd name="T11" fmla="*/ 13 h 25"/>
                  <a:gd name="T12" fmla="*/ 66 w 83"/>
                  <a:gd name="T13" fmla="*/ 10 h 25"/>
                  <a:gd name="T14" fmla="*/ 70 w 83"/>
                  <a:gd name="T15" fmla="*/ 7 h 25"/>
                  <a:gd name="T16" fmla="*/ 75 w 83"/>
                  <a:gd name="T17" fmla="*/ 6 h 25"/>
                  <a:gd name="T18" fmla="*/ 79 w 83"/>
                  <a:gd name="T19" fmla="*/ 7 h 25"/>
                  <a:gd name="T20" fmla="*/ 82 w 83"/>
                  <a:gd name="T21" fmla="*/ 10 h 25"/>
                  <a:gd name="T22" fmla="*/ 83 w 83"/>
                  <a:gd name="T23" fmla="*/ 13 h 25"/>
                  <a:gd name="T24" fmla="*/ 83 w 83"/>
                  <a:gd name="T25" fmla="*/ 16 h 25"/>
                  <a:gd name="T26" fmla="*/ 82 w 83"/>
                  <a:gd name="T27" fmla="*/ 19 h 25"/>
                  <a:gd name="T28" fmla="*/ 75 w 83"/>
                  <a:gd name="T29" fmla="*/ 20 h 25"/>
                  <a:gd name="T30" fmla="*/ 69 w 83"/>
                  <a:gd name="T31" fmla="*/ 20 h 25"/>
                  <a:gd name="T32" fmla="*/ 62 w 83"/>
                  <a:gd name="T33" fmla="*/ 21 h 25"/>
                  <a:gd name="T34" fmla="*/ 56 w 83"/>
                  <a:gd name="T35" fmla="*/ 21 h 25"/>
                  <a:gd name="T36" fmla="*/ 49 w 83"/>
                  <a:gd name="T37" fmla="*/ 22 h 25"/>
                  <a:gd name="T38" fmla="*/ 43 w 83"/>
                  <a:gd name="T39" fmla="*/ 22 h 25"/>
                  <a:gd name="T40" fmla="*/ 36 w 83"/>
                  <a:gd name="T41" fmla="*/ 23 h 25"/>
                  <a:gd name="T42" fmla="*/ 30 w 83"/>
                  <a:gd name="T43" fmla="*/ 23 h 25"/>
                  <a:gd name="T44" fmla="*/ 23 w 83"/>
                  <a:gd name="T45" fmla="*/ 24 h 25"/>
                  <a:gd name="T46" fmla="*/ 17 w 83"/>
                  <a:gd name="T47" fmla="*/ 24 h 25"/>
                  <a:gd name="T48" fmla="*/ 11 w 83"/>
                  <a:gd name="T49" fmla="*/ 24 h 25"/>
                  <a:gd name="T50" fmla="*/ 4 w 83"/>
                  <a:gd name="T51" fmla="*/ 25 h 25"/>
                  <a:gd name="T52" fmla="*/ 0 w 83"/>
                  <a:gd name="T53" fmla="*/ 5 h 25"/>
                  <a:gd name="T54" fmla="*/ 4 w 83"/>
                  <a:gd name="T55" fmla="*/ 5 h 25"/>
                  <a:gd name="T56" fmla="*/ 7 w 83"/>
                  <a:gd name="T57" fmla="*/ 4 h 25"/>
                  <a:gd name="T58" fmla="*/ 11 w 83"/>
                  <a:gd name="T59" fmla="*/ 4 h 25"/>
                  <a:gd name="T60" fmla="*/ 14 w 83"/>
                  <a:gd name="T61" fmla="*/ 4 h 25"/>
                  <a:gd name="T62" fmla="*/ 17 w 83"/>
                  <a:gd name="T63" fmla="*/ 4 h 25"/>
                  <a:gd name="T64" fmla="*/ 21 w 83"/>
                  <a:gd name="T65" fmla="*/ 4 h 25"/>
                  <a:gd name="T66" fmla="*/ 24 w 83"/>
                  <a:gd name="T67" fmla="*/ 4 h 25"/>
                  <a:gd name="T68" fmla="*/ 28 w 83"/>
                  <a:gd name="T69" fmla="*/ 3 h 25"/>
                  <a:gd name="T70" fmla="*/ 31 w 83"/>
                  <a:gd name="T71" fmla="*/ 3 h 25"/>
                  <a:gd name="T72" fmla="*/ 35 w 83"/>
                  <a:gd name="T73" fmla="*/ 3 h 25"/>
                  <a:gd name="T74" fmla="*/ 38 w 83"/>
                  <a:gd name="T75" fmla="*/ 3 h 25"/>
                  <a:gd name="T76" fmla="*/ 42 w 83"/>
                  <a:gd name="T77" fmla="*/ 2 h 25"/>
                  <a:gd name="T78" fmla="*/ 44 w 83"/>
                  <a:gd name="T79" fmla="*/ 3 h 25"/>
                  <a:gd name="T80" fmla="*/ 40 w 83"/>
                  <a:gd name="T81" fmla="*/ 7 h 25"/>
                  <a:gd name="T82" fmla="*/ 38 w 83"/>
                  <a:gd name="T83" fmla="*/ 10 h 25"/>
                  <a:gd name="T84" fmla="*/ 38 w 83"/>
                  <a:gd name="T85" fmla="*/ 13 h 25"/>
                  <a:gd name="T86" fmla="*/ 41 w 83"/>
                  <a:gd name="T87" fmla="*/ 14 h 25"/>
                  <a:gd name="T88" fmla="*/ 45 w 83"/>
                  <a:gd name="T89" fmla="*/ 13 h 25"/>
                  <a:gd name="T90" fmla="*/ 50 w 83"/>
                  <a:gd name="T91" fmla="*/ 9 h 25"/>
                  <a:gd name="T92" fmla="*/ 52 w 83"/>
                  <a:gd name="T93" fmla="*/ 5 h 25"/>
                  <a:gd name="T94" fmla="*/ 53 w 83"/>
                  <a:gd name="T95" fmla="*/ 1 h 25"/>
                  <a:gd name="T96" fmla="*/ 56 w 83"/>
                  <a:gd name="T97" fmla="*/ 1 h 25"/>
                  <a:gd name="T98" fmla="*/ 59 w 83"/>
                  <a:gd name="T99" fmla="*/ 1 h 25"/>
                  <a:gd name="T100" fmla="*/ 63 w 83"/>
                  <a:gd name="T101" fmla="*/ 1 h 25"/>
                  <a:gd name="T102" fmla="*/ 66 w 83"/>
                  <a:gd name="T103" fmla="*/ 0 h 25"/>
                  <a:gd name="T104" fmla="*/ 69 w 83"/>
                  <a:gd name="T105" fmla="*/ 0 h 25"/>
                  <a:gd name="T106" fmla="*/ 72 w 83"/>
                  <a:gd name="T10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" h="25">
                    <a:moveTo>
                      <a:pt x="72" y="0"/>
                    </a:moveTo>
                    <a:lnTo>
                      <a:pt x="71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66" y="2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64" y="3"/>
                    </a:lnTo>
                    <a:lnTo>
                      <a:pt x="63" y="4"/>
                    </a:lnTo>
                    <a:lnTo>
                      <a:pt x="62" y="5"/>
                    </a:lnTo>
                    <a:lnTo>
                      <a:pt x="62" y="5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7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9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1"/>
                    </a:lnTo>
                    <a:lnTo>
                      <a:pt x="61" y="12"/>
                    </a:lnTo>
                    <a:lnTo>
                      <a:pt x="61" y="13"/>
                    </a:lnTo>
                    <a:lnTo>
                      <a:pt x="61" y="14"/>
                    </a:lnTo>
                    <a:lnTo>
                      <a:pt x="62" y="13"/>
                    </a:lnTo>
                    <a:lnTo>
                      <a:pt x="62" y="12"/>
                    </a:lnTo>
                    <a:lnTo>
                      <a:pt x="63" y="12"/>
                    </a:lnTo>
                    <a:lnTo>
                      <a:pt x="64" y="11"/>
                    </a:lnTo>
                    <a:lnTo>
                      <a:pt x="65" y="10"/>
                    </a:lnTo>
                    <a:lnTo>
                      <a:pt x="66" y="10"/>
                    </a:lnTo>
                    <a:lnTo>
                      <a:pt x="66" y="9"/>
                    </a:lnTo>
                    <a:lnTo>
                      <a:pt x="67" y="9"/>
                    </a:lnTo>
                    <a:lnTo>
                      <a:pt x="68" y="8"/>
                    </a:lnTo>
                    <a:lnTo>
                      <a:pt x="69" y="8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73" y="7"/>
                    </a:lnTo>
                    <a:lnTo>
                      <a:pt x="74" y="6"/>
                    </a:lnTo>
                    <a:lnTo>
                      <a:pt x="75" y="6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8" y="7"/>
                    </a:lnTo>
                    <a:lnTo>
                      <a:pt x="79" y="7"/>
                    </a:lnTo>
                    <a:lnTo>
                      <a:pt x="79" y="7"/>
                    </a:lnTo>
                    <a:lnTo>
                      <a:pt x="80" y="8"/>
                    </a:lnTo>
                    <a:lnTo>
                      <a:pt x="81" y="9"/>
                    </a:lnTo>
                    <a:lnTo>
                      <a:pt x="81" y="9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3" y="13"/>
                    </a:lnTo>
                    <a:lnTo>
                      <a:pt x="83" y="14"/>
                    </a:lnTo>
                    <a:lnTo>
                      <a:pt x="83" y="15"/>
                    </a:lnTo>
                    <a:lnTo>
                      <a:pt x="83" y="15"/>
                    </a:lnTo>
                    <a:lnTo>
                      <a:pt x="83" y="16"/>
                    </a:lnTo>
                    <a:lnTo>
                      <a:pt x="83" y="17"/>
                    </a:lnTo>
                    <a:lnTo>
                      <a:pt x="83" y="18"/>
                    </a:lnTo>
                    <a:lnTo>
                      <a:pt x="83" y="18"/>
                    </a:lnTo>
                    <a:lnTo>
                      <a:pt x="83" y="19"/>
                    </a:lnTo>
                    <a:lnTo>
                      <a:pt x="82" y="19"/>
                    </a:lnTo>
                    <a:lnTo>
                      <a:pt x="81" y="19"/>
                    </a:lnTo>
                    <a:lnTo>
                      <a:pt x="79" y="20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5" y="20"/>
                    </a:lnTo>
                    <a:lnTo>
                      <a:pt x="74" y="20"/>
                    </a:lnTo>
                    <a:lnTo>
                      <a:pt x="73" y="20"/>
                    </a:lnTo>
                    <a:lnTo>
                      <a:pt x="71" y="20"/>
                    </a:lnTo>
                    <a:lnTo>
                      <a:pt x="70" y="20"/>
                    </a:lnTo>
                    <a:lnTo>
                      <a:pt x="69" y="20"/>
                    </a:lnTo>
                    <a:lnTo>
                      <a:pt x="67" y="21"/>
                    </a:lnTo>
                    <a:lnTo>
                      <a:pt x="66" y="21"/>
                    </a:lnTo>
                    <a:lnTo>
                      <a:pt x="65" y="21"/>
                    </a:lnTo>
                    <a:lnTo>
                      <a:pt x="64" y="21"/>
                    </a:lnTo>
                    <a:lnTo>
                      <a:pt x="62" y="21"/>
                    </a:lnTo>
                    <a:lnTo>
                      <a:pt x="61" y="21"/>
                    </a:lnTo>
                    <a:lnTo>
                      <a:pt x="60" y="21"/>
                    </a:lnTo>
                    <a:lnTo>
                      <a:pt x="58" y="21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4" y="21"/>
                    </a:lnTo>
                    <a:lnTo>
                      <a:pt x="53" y="21"/>
                    </a:lnTo>
                    <a:lnTo>
                      <a:pt x="52" y="22"/>
                    </a:lnTo>
                    <a:lnTo>
                      <a:pt x="50" y="22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7" y="22"/>
                    </a:lnTo>
                    <a:lnTo>
                      <a:pt x="45" y="22"/>
                    </a:lnTo>
                    <a:lnTo>
                      <a:pt x="44" y="22"/>
                    </a:lnTo>
                    <a:lnTo>
                      <a:pt x="43" y="22"/>
                    </a:lnTo>
                    <a:lnTo>
                      <a:pt x="41" y="22"/>
                    </a:lnTo>
                    <a:lnTo>
                      <a:pt x="40" y="22"/>
                    </a:lnTo>
                    <a:lnTo>
                      <a:pt x="39" y="23"/>
                    </a:lnTo>
                    <a:lnTo>
                      <a:pt x="38" y="23"/>
                    </a:lnTo>
                    <a:lnTo>
                      <a:pt x="36" y="23"/>
                    </a:lnTo>
                    <a:lnTo>
                      <a:pt x="35" y="23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1" y="23"/>
                    </a:lnTo>
                    <a:lnTo>
                      <a:pt x="30" y="23"/>
                    </a:lnTo>
                    <a:lnTo>
                      <a:pt x="28" y="23"/>
                    </a:lnTo>
                    <a:lnTo>
                      <a:pt x="27" y="23"/>
                    </a:lnTo>
                    <a:lnTo>
                      <a:pt x="26" y="23"/>
                    </a:lnTo>
                    <a:lnTo>
                      <a:pt x="24" y="23"/>
                    </a:lnTo>
                    <a:lnTo>
                      <a:pt x="23" y="24"/>
                    </a:lnTo>
                    <a:lnTo>
                      <a:pt x="22" y="24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7" y="24"/>
                    </a:lnTo>
                    <a:lnTo>
                      <a:pt x="15" y="24"/>
                    </a:lnTo>
                    <a:lnTo>
                      <a:pt x="14" y="24"/>
                    </a:lnTo>
                    <a:lnTo>
                      <a:pt x="13" y="24"/>
                    </a:lnTo>
                    <a:lnTo>
                      <a:pt x="12" y="24"/>
                    </a:lnTo>
                    <a:lnTo>
                      <a:pt x="11" y="24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7" y="25"/>
                    </a:lnTo>
                    <a:lnTo>
                      <a:pt x="5" y="25"/>
                    </a:lnTo>
                    <a:lnTo>
                      <a:pt x="4" y="25"/>
                    </a:lnTo>
                    <a:lnTo>
                      <a:pt x="3" y="25"/>
                    </a:lnTo>
                    <a:lnTo>
                      <a:pt x="2" y="25"/>
                    </a:lnTo>
                    <a:lnTo>
                      <a:pt x="1" y="2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7" y="4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1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4" y="4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19" y="4"/>
                    </a:lnTo>
                    <a:lnTo>
                      <a:pt x="20" y="4"/>
                    </a:lnTo>
                    <a:lnTo>
                      <a:pt x="21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41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44" y="3"/>
                    </a:lnTo>
                    <a:lnTo>
                      <a:pt x="43" y="4"/>
                    </a:lnTo>
                    <a:lnTo>
                      <a:pt x="42" y="5"/>
                    </a:lnTo>
                    <a:lnTo>
                      <a:pt x="41" y="5"/>
                    </a:lnTo>
                    <a:lnTo>
                      <a:pt x="41" y="6"/>
                    </a:lnTo>
                    <a:lnTo>
                      <a:pt x="40" y="7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9"/>
                    </a:lnTo>
                    <a:lnTo>
                      <a:pt x="38" y="9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8" y="11"/>
                    </a:lnTo>
                    <a:lnTo>
                      <a:pt x="37" y="12"/>
                    </a:lnTo>
                    <a:lnTo>
                      <a:pt x="38" y="13"/>
                    </a:lnTo>
                    <a:lnTo>
                      <a:pt x="38" y="13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42" y="14"/>
                    </a:lnTo>
                    <a:lnTo>
                      <a:pt x="43" y="14"/>
                    </a:lnTo>
                    <a:lnTo>
                      <a:pt x="44" y="13"/>
                    </a:lnTo>
                    <a:lnTo>
                      <a:pt x="45" y="13"/>
                    </a:lnTo>
                    <a:lnTo>
                      <a:pt x="46" y="12"/>
                    </a:lnTo>
                    <a:lnTo>
                      <a:pt x="47" y="11"/>
                    </a:lnTo>
                    <a:lnTo>
                      <a:pt x="48" y="11"/>
                    </a:lnTo>
                    <a:lnTo>
                      <a:pt x="49" y="10"/>
                    </a:lnTo>
                    <a:lnTo>
                      <a:pt x="50" y="9"/>
                    </a:lnTo>
                    <a:lnTo>
                      <a:pt x="50" y="8"/>
                    </a:lnTo>
                    <a:lnTo>
                      <a:pt x="51" y="7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2" y="5"/>
                    </a:lnTo>
                    <a:lnTo>
                      <a:pt x="52" y="4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2" y="1"/>
                    </a:lnTo>
                    <a:lnTo>
                      <a:pt x="53" y="1"/>
                    </a:lnTo>
                    <a:lnTo>
                      <a:pt x="54" y="1"/>
                    </a:lnTo>
                    <a:lnTo>
                      <a:pt x="54" y="1"/>
                    </a:lnTo>
                    <a:lnTo>
                      <a:pt x="55" y="1"/>
                    </a:lnTo>
                    <a:lnTo>
                      <a:pt x="56" y="1"/>
                    </a:lnTo>
                    <a:lnTo>
                      <a:pt x="56" y="1"/>
                    </a:lnTo>
                    <a:lnTo>
                      <a:pt x="57" y="1"/>
                    </a:lnTo>
                    <a:lnTo>
                      <a:pt x="57" y="1"/>
                    </a:lnTo>
                    <a:lnTo>
                      <a:pt x="58" y="1"/>
                    </a:lnTo>
                    <a:lnTo>
                      <a:pt x="59" y="1"/>
                    </a:lnTo>
                    <a:lnTo>
                      <a:pt x="59" y="1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7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71" y="0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Freeform 138">
                <a:extLst>
                  <a:ext uri="{FF2B5EF4-FFF2-40B4-BE49-F238E27FC236}">
                    <a16:creationId xmlns:a16="http://schemas.microsoft.com/office/drawing/2014/main" id="{6B5E1DAD-AE4F-4FA6-98DD-5F2613D0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3987"/>
                <a:ext cx="71" cy="25"/>
              </a:xfrm>
              <a:custGeom>
                <a:avLst/>
                <a:gdLst>
                  <a:gd name="T0" fmla="*/ 46 w 71"/>
                  <a:gd name="T1" fmla="*/ 6 h 25"/>
                  <a:gd name="T2" fmla="*/ 47 w 71"/>
                  <a:gd name="T3" fmla="*/ 10 h 25"/>
                  <a:gd name="T4" fmla="*/ 51 w 71"/>
                  <a:gd name="T5" fmla="*/ 13 h 25"/>
                  <a:gd name="T6" fmla="*/ 54 w 71"/>
                  <a:gd name="T7" fmla="*/ 12 h 25"/>
                  <a:gd name="T8" fmla="*/ 53 w 71"/>
                  <a:gd name="T9" fmla="*/ 8 h 25"/>
                  <a:gd name="T10" fmla="*/ 51 w 71"/>
                  <a:gd name="T11" fmla="*/ 4 h 25"/>
                  <a:gd name="T12" fmla="*/ 51 w 71"/>
                  <a:gd name="T13" fmla="*/ 2 h 25"/>
                  <a:gd name="T14" fmla="*/ 55 w 71"/>
                  <a:gd name="T15" fmla="*/ 1 h 25"/>
                  <a:gd name="T16" fmla="*/ 58 w 71"/>
                  <a:gd name="T17" fmla="*/ 1 h 25"/>
                  <a:gd name="T18" fmla="*/ 62 w 71"/>
                  <a:gd name="T19" fmla="*/ 1 h 25"/>
                  <a:gd name="T20" fmla="*/ 65 w 71"/>
                  <a:gd name="T21" fmla="*/ 0 h 25"/>
                  <a:gd name="T22" fmla="*/ 68 w 71"/>
                  <a:gd name="T23" fmla="*/ 1 h 25"/>
                  <a:gd name="T24" fmla="*/ 66 w 71"/>
                  <a:gd name="T25" fmla="*/ 5 h 25"/>
                  <a:gd name="T26" fmla="*/ 66 w 71"/>
                  <a:gd name="T27" fmla="*/ 9 h 25"/>
                  <a:gd name="T28" fmla="*/ 67 w 71"/>
                  <a:gd name="T29" fmla="*/ 13 h 25"/>
                  <a:gd name="T30" fmla="*/ 67 w 71"/>
                  <a:gd name="T31" fmla="*/ 17 h 25"/>
                  <a:gd name="T32" fmla="*/ 65 w 71"/>
                  <a:gd name="T33" fmla="*/ 20 h 25"/>
                  <a:gd name="T34" fmla="*/ 68 w 71"/>
                  <a:gd name="T35" fmla="*/ 20 h 25"/>
                  <a:gd name="T36" fmla="*/ 69 w 71"/>
                  <a:gd name="T37" fmla="*/ 20 h 25"/>
                  <a:gd name="T38" fmla="*/ 65 w 71"/>
                  <a:gd name="T39" fmla="*/ 20 h 25"/>
                  <a:gd name="T40" fmla="*/ 61 w 71"/>
                  <a:gd name="T41" fmla="*/ 21 h 25"/>
                  <a:gd name="T42" fmla="*/ 57 w 71"/>
                  <a:gd name="T43" fmla="*/ 21 h 25"/>
                  <a:gd name="T44" fmla="*/ 53 w 71"/>
                  <a:gd name="T45" fmla="*/ 21 h 25"/>
                  <a:gd name="T46" fmla="*/ 50 w 71"/>
                  <a:gd name="T47" fmla="*/ 22 h 25"/>
                  <a:gd name="T48" fmla="*/ 46 w 71"/>
                  <a:gd name="T49" fmla="*/ 22 h 25"/>
                  <a:gd name="T50" fmla="*/ 42 w 71"/>
                  <a:gd name="T51" fmla="*/ 22 h 25"/>
                  <a:gd name="T52" fmla="*/ 38 w 71"/>
                  <a:gd name="T53" fmla="*/ 22 h 25"/>
                  <a:gd name="T54" fmla="*/ 34 w 71"/>
                  <a:gd name="T55" fmla="*/ 23 h 25"/>
                  <a:gd name="T56" fmla="*/ 31 w 71"/>
                  <a:gd name="T57" fmla="*/ 23 h 25"/>
                  <a:gd name="T58" fmla="*/ 32 w 71"/>
                  <a:gd name="T59" fmla="*/ 20 h 25"/>
                  <a:gd name="T60" fmla="*/ 35 w 71"/>
                  <a:gd name="T61" fmla="*/ 16 h 25"/>
                  <a:gd name="T62" fmla="*/ 36 w 71"/>
                  <a:gd name="T63" fmla="*/ 13 h 25"/>
                  <a:gd name="T64" fmla="*/ 36 w 71"/>
                  <a:gd name="T65" fmla="*/ 10 h 25"/>
                  <a:gd name="T66" fmla="*/ 36 w 71"/>
                  <a:gd name="T67" fmla="*/ 6 h 25"/>
                  <a:gd name="T68" fmla="*/ 33 w 71"/>
                  <a:gd name="T69" fmla="*/ 9 h 25"/>
                  <a:gd name="T70" fmla="*/ 29 w 71"/>
                  <a:gd name="T71" fmla="*/ 13 h 25"/>
                  <a:gd name="T72" fmla="*/ 27 w 71"/>
                  <a:gd name="T73" fmla="*/ 16 h 25"/>
                  <a:gd name="T74" fmla="*/ 23 w 71"/>
                  <a:gd name="T75" fmla="*/ 21 h 25"/>
                  <a:gd name="T76" fmla="*/ 18 w 71"/>
                  <a:gd name="T77" fmla="*/ 24 h 25"/>
                  <a:gd name="T78" fmla="*/ 12 w 71"/>
                  <a:gd name="T79" fmla="*/ 25 h 25"/>
                  <a:gd name="T80" fmla="*/ 9 w 71"/>
                  <a:gd name="T81" fmla="*/ 23 h 25"/>
                  <a:gd name="T82" fmla="*/ 6 w 71"/>
                  <a:gd name="T83" fmla="*/ 20 h 25"/>
                  <a:gd name="T84" fmla="*/ 4 w 71"/>
                  <a:gd name="T85" fmla="*/ 16 h 25"/>
                  <a:gd name="T86" fmla="*/ 2 w 71"/>
                  <a:gd name="T87" fmla="*/ 11 h 25"/>
                  <a:gd name="T88" fmla="*/ 1 w 71"/>
                  <a:gd name="T89" fmla="*/ 7 h 25"/>
                  <a:gd name="T90" fmla="*/ 4 w 71"/>
                  <a:gd name="T91" fmla="*/ 5 h 25"/>
                  <a:gd name="T92" fmla="*/ 8 w 71"/>
                  <a:gd name="T93" fmla="*/ 5 h 25"/>
                  <a:gd name="T94" fmla="*/ 11 w 71"/>
                  <a:gd name="T95" fmla="*/ 5 h 25"/>
                  <a:gd name="T96" fmla="*/ 15 w 71"/>
                  <a:gd name="T97" fmla="*/ 4 h 25"/>
                  <a:gd name="T98" fmla="*/ 19 w 71"/>
                  <a:gd name="T99" fmla="*/ 4 h 25"/>
                  <a:gd name="T100" fmla="*/ 24 w 71"/>
                  <a:gd name="T101" fmla="*/ 4 h 25"/>
                  <a:gd name="T102" fmla="*/ 28 w 71"/>
                  <a:gd name="T103" fmla="*/ 3 h 25"/>
                  <a:gd name="T104" fmla="*/ 33 w 71"/>
                  <a:gd name="T105" fmla="*/ 3 h 25"/>
                  <a:gd name="T106" fmla="*/ 37 w 71"/>
                  <a:gd name="T107" fmla="*/ 3 h 25"/>
                  <a:gd name="T108" fmla="*/ 42 w 71"/>
                  <a:gd name="T10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" h="25">
                    <a:moveTo>
                      <a:pt x="46" y="2"/>
                    </a:moveTo>
                    <a:lnTo>
                      <a:pt x="46" y="3"/>
                    </a:lnTo>
                    <a:lnTo>
                      <a:pt x="46" y="4"/>
                    </a:lnTo>
                    <a:lnTo>
                      <a:pt x="46" y="5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7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7" y="9"/>
                    </a:lnTo>
                    <a:lnTo>
                      <a:pt x="47" y="10"/>
                    </a:lnTo>
                    <a:lnTo>
                      <a:pt x="47" y="10"/>
                    </a:lnTo>
                    <a:lnTo>
                      <a:pt x="48" y="11"/>
                    </a:lnTo>
                    <a:lnTo>
                      <a:pt x="49" y="12"/>
                    </a:lnTo>
                    <a:lnTo>
                      <a:pt x="50" y="12"/>
                    </a:lnTo>
                    <a:lnTo>
                      <a:pt x="51" y="13"/>
                    </a:lnTo>
                    <a:lnTo>
                      <a:pt x="51" y="13"/>
                    </a:lnTo>
                    <a:lnTo>
                      <a:pt x="52" y="14"/>
                    </a:lnTo>
                    <a:lnTo>
                      <a:pt x="53" y="14"/>
                    </a:lnTo>
                    <a:lnTo>
                      <a:pt x="53" y="14"/>
                    </a:lnTo>
                    <a:lnTo>
                      <a:pt x="54" y="13"/>
                    </a:lnTo>
                    <a:lnTo>
                      <a:pt x="54" y="13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4" y="11"/>
                    </a:lnTo>
                    <a:lnTo>
                      <a:pt x="54" y="11"/>
                    </a:lnTo>
                    <a:lnTo>
                      <a:pt x="53" y="10"/>
                    </a:lnTo>
                    <a:lnTo>
                      <a:pt x="53" y="9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52" y="7"/>
                    </a:lnTo>
                    <a:lnTo>
                      <a:pt x="52" y="6"/>
                    </a:lnTo>
                    <a:lnTo>
                      <a:pt x="51" y="6"/>
                    </a:lnTo>
                    <a:lnTo>
                      <a:pt x="51" y="5"/>
                    </a:lnTo>
                    <a:lnTo>
                      <a:pt x="51" y="4"/>
                    </a:lnTo>
                    <a:lnTo>
                      <a:pt x="51" y="3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1" y="2"/>
                    </a:lnTo>
                    <a:lnTo>
                      <a:pt x="51" y="2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3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5" y="1"/>
                    </a:lnTo>
                    <a:lnTo>
                      <a:pt x="55" y="1"/>
                    </a:lnTo>
                    <a:lnTo>
                      <a:pt x="56" y="1"/>
                    </a:lnTo>
                    <a:lnTo>
                      <a:pt x="57" y="1"/>
                    </a:lnTo>
                    <a:lnTo>
                      <a:pt x="57" y="1"/>
                    </a:lnTo>
                    <a:lnTo>
                      <a:pt x="58" y="1"/>
                    </a:lnTo>
                    <a:lnTo>
                      <a:pt x="58" y="1"/>
                    </a:lnTo>
                    <a:lnTo>
                      <a:pt x="59" y="1"/>
                    </a:lnTo>
                    <a:lnTo>
                      <a:pt x="59" y="1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2" y="1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4" y="1"/>
                    </a:lnTo>
                    <a:lnTo>
                      <a:pt x="64" y="1"/>
                    </a:lnTo>
                    <a:lnTo>
                      <a:pt x="64" y="0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7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6" y="4"/>
                    </a:lnTo>
                    <a:lnTo>
                      <a:pt x="66" y="5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6" y="8"/>
                    </a:lnTo>
                    <a:lnTo>
                      <a:pt x="66" y="9"/>
                    </a:lnTo>
                    <a:lnTo>
                      <a:pt x="66" y="10"/>
                    </a:lnTo>
                    <a:lnTo>
                      <a:pt x="67" y="10"/>
                    </a:lnTo>
                    <a:lnTo>
                      <a:pt x="67" y="11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5"/>
                    </a:lnTo>
                    <a:lnTo>
                      <a:pt x="67" y="15"/>
                    </a:lnTo>
                    <a:lnTo>
                      <a:pt x="67" y="16"/>
                    </a:lnTo>
                    <a:lnTo>
                      <a:pt x="67" y="17"/>
                    </a:lnTo>
                    <a:lnTo>
                      <a:pt x="67" y="17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6" y="19"/>
                    </a:lnTo>
                    <a:lnTo>
                      <a:pt x="65" y="19"/>
                    </a:lnTo>
                    <a:lnTo>
                      <a:pt x="65" y="20"/>
                    </a:lnTo>
                    <a:lnTo>
                      <a:pt x="64" y="21"/>
                    </a:lnTo>
                    <a:lnTo>
                      <a:pt x="65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7" y="20"/>
                    </a:lnTo>
                    <a:lnTo>
                      <a:pt x="68" y="20"/>
                    </a:lnTo>
                    <a:lnTo>
                      <a:pt x="69" y="20"/>
                    </a:lnTo>
                    <a:lnTo>
                      <a:pt x="70" y="20"/>
                    </a:lnTo>
                    <a:lnTo>
                      <a:pt x="71" y="20"/>
                    </a:lnTo>
                    <a:lnTo>
                      <a:pt x="70" y="20"/>
                    </a:lnTo>
                    <a:lnTo>
                      <a:pt x="69" y="20"/>
                    </a:lnTo>
                    <a:lnTo>
                      <a:pt x="69" y="20"/>
                    </a:lnTo>
                    <a:lnTo>
                      <a:pt x="68" y="20"/>
                    </a:lnTo>
                    <a:lnTo>
                      <a:pt x="67" y="20"/>
                    </a:lnTo>
                    <a:lnTo>
                      <a:pt x="67" y="20"/>
                    </a:lnTo>
                    <a:lnTo>
                      <a:pt x="66" y="20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4" y="21"/>
                    </a:lnTo>
                    <a:lnTo>
                      <a:pt x="64" y="21"/>
                    </a:lnTo>
                    <a:lnTo>
                      <a:pt x="63" y="21"/>
                    </a:lnTo>
                    <a:lnTo>
                      <a:pt x="62" y="21"/>
                    </a:lnTo>
                    <a:lnTo>
                      <a:pt x="61" y="21"/>
                    </a:lnTo>
                    <a:lnTo>
                      <a:pt x="61" y="21"/>
                    </a:lnTo>
                    <a:lnTo>
                      <a:pt x="60" y="21"/>
                    </a:lnTo>
                    <a:lnTo>
                      <a:pt x="60" y="21"/>
                    </a:lnTo>
                    <a:lnTo>
                      <a:pt x="59" y="21"/>
                    </a:lnTo>
                    <a:lnTo>
                      <a:pt x="58" y="21"/>
                    </a:lnTo>
                    <a:lnTo>
                      <a:pt x="58" y="21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4" y="21"/>
                    </a:lnTo>
                    <a:lnTo>
                      <a:pt x="53" y="21"/>
                    </a:lnTo>
                    <a:lnTo>
                      <a:pt x="53" y="22"/>
                    </a:lnTo>
                    <a:lnTo>
                      <a:pt x="52" y="22"/>
                    </a:lnTo>
                    <a:lnTo>
                      <a:pt x="51" y="22"/>
                    </a:lnTo>
                    <a:lnTo>
                      <a:pt x="51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46" y="22"/>
                    </a:lnTo>
                    <a:lnTo>
                      <a:pt x="45" y="22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3" y="22"/>
                    </a:lnTo>
                    <a:lnTo>
                      <a:pt x="43" y="22"/>
                    </a:lnTo>
                    <a:lnTo>
                      <a:pt x="42" y="22"/>
                    </a:lnTo>
                    <a:lnTo>
                      <a:pt x="41" y="22"/>
                    </a:lnTo>
                    <a:lnTo>
                      <a:pt x="41" y="22"/>
                    </a:lnTo>
                    <a:lnTo>
                      <a:pt x="40" y="22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2"/>
                    </a:lnTo>
                    <a:lnTo>
                      <a:pt x="38" y="23"/>
                    </a:lnTo>
                    <a:lnTo>
                      <a:pt x="37" y="23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5" y="23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2" y="23"/>
                    </a:lnTo>
                    <a:lnTo>
                      <a:pt x="31" y="23"/>
                    </a:lnTo>
                    <a:lnTo>
                      <a:pt x="31" y="23"/>
                    </a:lnTo>
                    <a:lnTo>
                      <a:pt x="30" y="23"/>
                    </a:lnTo>
                    <a:lnTo>
                      <a:pt x="31" y="23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32" y="21"/>
                    </a:lnTo>
                    <a:lnTo>
                      <a:pt x="32" y="20"/>
                    </a:lnTo>
                    <a:lnTo>
                      <a:pt x="33" y="19"/>
                    </a:lnTo>
                    <a:lnTo>
                      <a:pt x="33" y="19"/>
                    </a:lnTo>
                    <a:lnTo>
                      <a:pt x="34" y="18"/>
                    </a:lnTo>
                    <a:lnTo>
                      <a:pt x="34" y="17"/>
                    </a:lnTo>
                    <a:lnTo>
                      <a:pt x="34" y="17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5" y="15"/>
                    </a:lnTo>
                    <a:lnTo>
                      <a:pt x="35" y="15"/>
                    </a:lnTo>
                    <a:lnTo>
                      <a:pt x="35" y="14"/>
                    </a:lnTo>
                    <a:lnTo>
                      <a:pt x="36" y="14"/>
                    </a:lnTo>
                    <a:lnTo>
                      <a:pt x="36" y="13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9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4" y="7"/>
                    </a:lnTo>
                    <a:lnTo>
                      <a:pt x="34" y="8"/>
                    </a:lnTo>
                    <a:lnTo>
                      <a:pt x="33" y="9"/>
                    </a:lnTo>
                    <a:lnTo>
                      <a:pt x="32" y="10"/>
                    </a:lnTo>
                    <a:lnTo>
                      <a:pt x="31" y="10"/>
                    </a:lnTo>
                    <a:lnTo>
                      <a:pt x="31" y="11"/>
                    </a:lnTo>
                    <a:lnTo>
                      <a:pt x="31" y="12"/>
                    </a:lnTo>
                    <a:lnTo>
                      <a:pt x="30" y="12"/>
                    </a:lnTo>
                    <a:lnTo>
                      <a:pt x="29" y="13"/>
                    </a:lnTo>
                    <a:lnTo>
                      <a:pt x="29" y="13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7" y="15"/>
                    </a:lnTo>
                    <a:lnTo>
                      <a:pt x="27" y="16"/>
                    </a:lnTo>
                    <a:lnTo>
                      <a:pt x="27" y="16"/>
                    </a:lnTo>
                    <a:lnTo>
                      <a:pt x="26" y="17"/>
                    </a:lnTo>
                    <a:lnTo>
                      <a:pt x="25" y="18"/>
                    </a:lnTo>
                    <a:lnTo>
                      <a:pt x="25" y="19"/>
                    </a:lnTo>
                    <a:lnTo>
                      <a:pt x="24" y="20"/>
                    </a:lnTo>
                    <a:lnTo>
                      <a:pt x="24" y="21"/>
                    </a:lnTo>
                    <a:lnTo>
                      <a:pt x="23" y="21"/>
                    </a:lnTo>
                    <a:lnTo>
                      <a:pt x="22" y="22"/>
                    </a:lnTo>
                    <a:lnTo>
                      <a:pt x="21" y="22"/>
                    </a:lnTo>
                    <a:lnTo>
                      <a:pt x="20" y="23"/>
                    </a:lnTo>
                    <a:lnTo>
                      <a:pt x="19" y="23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7" y="25"/>
                    </a:lnTo>
                    <a:lnTo>
                      <a:pt x="16" y="25"/>
                    </a:lnTo>
                    <a:lnTo>
                      <a:pt x="15" y="25"/>
                    </a:lnTo>
                    <a:lnTo>
                      <a:pt x="14" y="25"/>
                    </a:lnTo>
                    <a:lnTo>
                      <a:pt x="13" y="25"/>
                    </a:lnTo>
                    <a:lnTo>
                      <a:pt x="12" y="25"/>
                    </a:lnTo>
                    <a:lnTo>
                      <a:pt x="12" y="24"/>
                    </a:lnTo>
                    <a:lnTo>
                      <a:pt x="11" y="24"/>
                    </a:lnTo>
                    <a:lnTo>
                      <a:pt x="10" y="24"/>
                    </a:lnTo>
                    <a:lnTo>
                      <a:pt x="10" y="23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7" y="21"/>
                    </a:lnTo>
                    <a:lnTo>
                      <a:pt x="7" y="20"/>
                    </a:lnTo>
                    <a:lnTo>
                      <a:pt x="6" y="20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4" y="14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3" y="12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19" y="4"/>
                    </a:lnTo>
                    <a:lnTo>
                      <a:pt x="20" y="4"/>
                    </a:lnTo>
                    <a:lnTo>
                      <a:pt x="21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8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1" y="2"/>
                    </a:lnTo>
                    <a:lnTo>
                      <a:pt x="42" y="2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Freeform 139">
                <a:extLst>
                  <a:ext uri="{FF2B5EF4-FFF2-40B4-BE49-F238E27FC236}">
                    <a16:creationId xmlns:a16="http://schemas.microsoft.com/office/drawing/2014/main" id="{C9D35BB9-BF35-40FB-B051-A6176302E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3983"/>
                <a:ext cx="63" cy="23"/>
              </a:xfrm>
              <a:custGeom>
                <a:avLst/>
                <a:gdLst>
                  <a:gd name="T0" fmla="*/ 61 w 63"/>
                  <a:gd name="T1" fmla="*/ 3 h 23"/>
                  <a:gd name="T2" fmla="*/ 60 w 63"/>
                  <a:gd name="T3" fmla="*/ 7 h 23"/>
                  <a:gd name="T4" fmla="*/ 60 w 63"/>
                  <a:gd name="T5" fmla="*/ 11 h 23"/>
                  <a:gd name="T6" fmla="*/ 60 w 63"/>
                  <a:gd name="T7" fmla="*/ 15 h 23"/>
                  <a:gd name="T8" fmla="*/ 60 w 63"/>
                  <a:gd name="T9" fmla="*/ 18 h 23"/>
                  <a:gd name="T10" fmla="*/ 59 w 63"/>
                  <a:gd name="T11" fmla="*/ 20 h 23"/>
                  <a:gd name="T12" fmla="*/ 55 w 63"/>
                  <a:gd name="T13" fmla="*/ 21 h 23"/>
                  <a:gd name="T14" fmla="*/ 51 w 63"/>
                  <a:gd name="T15" fmla="*/ 21 h 23"/>
                  <a:gd name="T16" fmla="*/ 47 w 63"/>
                  <a:gd name="T17" fmla="*/ 21 h 23"/>
                  <a:gd name="T18" fmla="*/ 44 w 63"/>
                  <a:gd name="T19" fmla="*/ 21 h 23"/>
                  <a:gd name="T20" fmla="*/ 40 w 63"/>
                  <a:gd name="T21" fmla="*/ 21 h 23"/>
                  <a:gd name="T22" fmla="*/ 37 w 63"/>
                  <a:gd name="T23" fmla="*/ 22 h 23"/>
                  <a:gd name="T24" fmla="*/ 33 w 63"/>
                  <a:gd name="T25" fmla="*/ 22 h 23"/>
                  <a:gd name="T26" fmla="*/ 29 w 63"/>
                  <a:gd name="T27" fmla="*/ 22 h 23"/>
                  <a:gd name="T28" fmla="*/ 25 w 63"/>
                  <a:gd name="T29" fmla="*/ 22 h 23"/>
                  <a:gd name="T30" fmla="*/ 21 w 63"/>
                  <a:gd name="T31" fmla="*/ 23 h 23"/>
                  <a:gd name="T32" fmla="*/ 23 w 63"/>
                  <a:gd name="T33" fmla="*/ 19 h 23"/>
                  <a:gd name="T34" fmla="*/ 17 w 63"/>
                  <a:gd name="T35" fmla="*/ 18 h 23"/>
                  <a:gd name="T36" fmla="*/ 13 w 63"/>
                  <a:gd name="T37" fmla="*/ 16 h 23"/>
                  <a:gd name="T38" fmla="*/ 9 w 63"/>
                  <a:gd name="T39" fmla="*/ 12 h 23"/>
                  <a:gd name="T40" fmla="*/ 4 w 63"/>
                  <a:gd name="T41" fmla="*/ 8 h 23"/>
                  <a:gd name="T42" fmla="*/ 0 w 63"/>
                  <a:gd name="T43" fmla="*/ 5 h 23"/>
                  <a:gd name="T44" fmla="*/ 3 w 63"/>
                  <a:gd name="T45" fmla="*/ 4 h 23"/>
                  <a:gd name="T46" fmla="*/ 6 w 63"/>
                  <a:gd name="T47" fmla="*/ 4 h 23"/>
                  <a:gd name="T48" fmla="*/ 9 w 63"/>
                  <a:gd name="T49" fmla="*/ 3 h 23"/>
                  <a:gd name="T50" fmla="*/ 13 w 63"/>
                  <a:gd name="T51" fmla="*/ 3 h 23"/>
                  <a:gd name="T52" fmla="*/ 16 w 63"/>
                  <a:gd name="T53" fmla="*/ 3 h 23"/>
                  <a:gd name="T54" fmla="*/ 16 w 63"/>
                  <a:gd name="T55" fmla="*/ 6 h 23"/>
                  <a:gd name="T56" fmla="*/ 13 w 63"/>
                  <a:gd name="T57" fmla="*/ 10 h 23"/>
                  <a:gd name="T58" fmla="*/ 17 w 63"/>
                  <a:gd name="T59" fmla="*/ 11 h 23"/>
                  <a:gd name="T60" fmla="*/ 21 w 63"/>
                  <a:gd name="T61" fmla="*/ 13 h 23"/>
                  <a:gd name="T62" fmla="*/ 26 w 63"/>
                  <a:gd name="T63" fmla="*/ 16 h 23"/>
                  <a:gd name="T64" fmla="*/ 32 w 63"/>
                  <a:gd name="T65" fmla="*/ 17 h 23"/>
                  <a:gd name="T66" fmla="*/ 37 w 63"/>
                  <a:gd name="T67" fmla="*/ 19 h 23"/>
                  <a:gd name="T68" fmla="*/ 42 w 63"/>
                  <a:gd name="T69" fmla="*/ 20 h 23"/>
                  <a:gd name="T70" fmla="*/ 46 w 63"/>
                  <a:gd name="T71" fmla="*/ 20 h 23"/>
                  <a:gd name="T72" fmla="*/ 49 w 63"/>
                  <a:gd name="T73" fmla="*/ 18 h 23"/>
                  <a:gd name="T74" fmla="*/ 50 w 63"/>
                  <a:gd name="T75" fmla="*/ 14 h 23"/>
                  <a:gd name="T76" fmla="*/ 48 w 63"/>
                  <a:gd name="T77" fmla="*/ 8 h 23"/>
                  <a:gd name="T78" fmla="*/ 43 w 63"/>
                  <a:gd name="T79" fmla="*/ 9 h 23"/>
                  <a:gd name="T80" fmla="*/ 38 w 63"/>
                  <a:gd name="T81" fmla="*/ 10 h 23"/>
                  <a:gd name="T82" fmla="*/ 32 w 63"/>
                  <a:gd name="T83" fmla="*/ 9 h 23"/>
                  <a:gd name="T84" fmla="*/ 26 w 63"/>
                  <a:gd name="T85" fmla="*/ 7 h 23"/>
                  <a:gd name="T86" fmla="*/ 21 w 63"/>
                  <a:gd name="T87" fmla="*/ 4 h 23"/>
                  <a:gd name="T88" fmla="*/ 20 w 63"/>
                  <a:gd name="T89" fmla="*/ 3 h 23"/>
                  <a:gd name="T90" fmla="*/ 24 w 63"/>
                  <a:gd name="T91" fmla="*/ 2 h 23"/>
                  <a:gd name="T92" fmla="*/ 29 w 63"/>
                  <a:gd name="T93" fmla="*/ 2 h 23"/>
                  <a:gd name="T94" fmla="*/ 33 w 63"/>
                  <a:gd name="T95" fmla="*/ 2 h 23"/>
                  <a:gd name="T96" fmla="*/ 37 w 63"/>
                  <a:gd name="T97" fmla="*/ 1 h 23"/>
                  <a:gd name="T98" fmla="*/ 41 w 63"/>
                  <a:gd name="T99" fmla="*/ 1 h 23"/>
                  <a:gd name="T100" fmla="*/ 46 w 63"/>
                  <a:gd name="T101" fmla="*/ 1 h 23"/>
                  <a:gd name="T102" fmla="*/ 50 w 63"/>
                  <a:gd name="T103" fmla="*/ 1 h 23"/>
                  <a:gd name="T104" fmla="*/ 54 w 63"/>
                  <a:gd name="T105" fmla="*/ 0 h 23"/>
                  <a:gd name="T106" fmla="*/ 58 w 63"/>
                  <a:gd name="T107" fmla="*/ 0 h 23"/>
                  <a:gd name="T108" fmla="*/ 62 w 63"/>
                  <a:gd name="T10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23">
                    <a:moveTo>
                      <a:pt x="63" y="0"/>
                    </a:moveTo>
                    <a:lnTo>
                      <a:pt x="63" y="1"/>
                    </a:lnTo>
                    <a:lnTo>
                      <a:pt x="62" y="1"/>
                    </a:lnTo>
                    <a:lnTo>
                      <a:pt x="62" y="2"/>
                    </a:lnTo>
                    <a:lnTo>
                      <a:pt x="62" y="3"/>
                    </a:lnTo>
                    <a:lnTo>
                      <a:pt x="61" y="3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5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60" y="8"/>
                    </a:lnTo>
                    <a:lnTo>
                      <a:pt x="60" y="9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11"/>
                    </a:lnTo>
                    <a:lnTo>
                      <a:pt x="60" y="11"/>
                    </a:lnTo>
                    <a:lnTo>
                      <a:pt x="60" y="12"/>
                    </a:lnTo>
                    <a:lnTo>
                      <a:pt x="60" y="13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0" y="15"/>
                    </a:lnTo>
                    <a:lnTo>
                      <a:pt x="60" y="15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60" y="17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60" y="19"/>
                    </a:lnTo>
                    <a:lnTo>
                      <a:pt x="60" y="20"/>
                    </a:lnTo>
                    <a:lnTo>
                      <a:pt x="61" y="20"/>
                    </a:lnTo>
                    <a:lnTo>
                      <a:pt x="60" y="20"/>
                    </a:lnTo>
                    <a:lnTo>
                      <a:pt x="59" y="20"/>
                    </a:lnTo>
                    <a:lnTo>
                      <a:pt x="59" y="20"/>
                    </a:lnTo>
                    <a:lnTo>
                      <a:pt x="58" y="20"/>
                    </a:lnTo>
                    <a:lnTo>
                      <a:pt x="57" y="20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3" y="21"/>
                    </a:lnTo>
                    <a:lnTo>
                      <a:pt x="52" y="21"/>
                    </a:lnTo>
                    <a:lnTo>
                      <a:pt x="52" y="21"/>
                    </a:lnTo>
                    <a:lnTo>
                      <a:pt x="51" y="21"/>
                    </a:lnTo>
                    <a:lnTo>
                      <a:pt x="51" y="21"/>
                    </a:lnTo>
                    <a:lnTo>
                      <a:pt x="50" y="21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8" y="21"/>
                    </a:lnTo>
                    <a:lnTo>
                      <a:pt x="47" y="21"/>
                    </a:lnTo>
                    <a:lnTo>
                      <a:pt x="47" y="21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5" y="21"/>
                    </a:lnTo>
                    <a:lnTo>
                      <a:pt x="44" y="21"/>
                    </a:lnTo>
                    <a:lnTo>
                      <a:pt x="44" y="21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2" y="21"/>
                    </a:lnTo>
                    <a:lnTo>
                      <a:pt x="41" y="21"/>
                    </a:lnTo>
                    <a:lnTo>
                      <a:pt x="41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39" y="21"/>
                    </a:lnTo>
                    <a:lnTo>
                      <a:pt x="38" y="21"/>
                    </a:lnTo>
                    <a:lnTo>
                      <a:pt x="37" y="21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36" y="22"/>
                    </a:lnTo>
                    <a:lnTo>
                      <a:pt x="35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2" y="22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30" y="22"/>
                    </a:lnTo>
                    <a:lnTo>
                      <a:pt x="29" y="22"/>
                    </a:lnTo>
                    <a:lnTo>
                      <a:pt x="29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7" y="22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25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22" y="23"/>
                    </a:lnTo>
                    <a:lnTo>
                      <a:pt x="21" y="23"/>
                    </a:lnTo>
                    <a:lnTo>
                      <a:pt x="21" y="23"/>
                    </a:lnTo>
                    <a:lnTo>
                      <a:pt x="21" y="22"/>
                    </a:lnTo>
                    <a:lnTo>
                      <a:pt x="22" y="21"/>
                    </a:lnTo>
                    <a:lnTo>
                      <a:pt x="23" y="20"/>
                    </a:lnTo>
                    <a:lnTo>
                      <a:pt x="24" y="19"/>
                    </a:lnTo>
                    <a:lnTo>
                      <a:pt x="23" y="19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0" y="19"/>
                    </a:lnTo>
                    <a:lnTo>
                      <a:pt x="19" y="19"/>
                    </a:lnTo>
                    <a:lnTo>
                      <a:pt x="18" y="19"/>
                    </a:lnTo>
                    <a:lnTo>
                      <a:pt x="17" y="18"/>
                    </a:lnTo>
                    <a:lnTo>
                      <a:pt x="16" y="18"/>
                    </a:lnTo>
                    <a:lnTo>
                      <a:pt x="16" y="17"/>
                    </a:lnTo>
                    <a:lnTo>
                      <a:pt x="15" y="17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5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0" y="13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8" y="11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5" y="9"/>
                    </a:lnTo>
                    <a:lnTo>
                      <a:pt x="4" y="8"/>
                    </a:lnTo>
                    <a:lnTo>
                      <a:pt x="4" y="7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7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5" y="7"/>
                    </a:lnTo>
                    <a:lnTo>
                      <a:pt x="14" y="8"/>
                    </a:lnTo>
                    <a:lnTo>
                      <a:pt x="13" y="9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6" y="11"/>
                    </a:lnTo>
                    <a:lnTo>
                      <a:pt x="17" y="11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9" y="12"/>
                    </a:lnTo>
                    <a:lnTo>
                      <a:pt x="20" y="13"/>
                    </a:lnTo>
                    <a:lnTo>
                      <a:pt x="20" y="13"/>
                    </a:lnTo>
                    <a:lnTo>
                      <a:pt x="21" y="13"/>
                    </a:lnTo>
                    <a:lnTo>
                      <a:pt x="22" y="14"/>
                    </a:lnTo>
                    <a:lnTo>
                      <a:pt x="23" y="14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5" y="15"/>
                    </a:lnTo>
                    <a:lnTo>
                      <a:pt x="26" y="16"/>
                    </a:lnTo>
                    <a:lnTo>
                      <a:pt x="27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7"/>
                    </a:lnTo>
                    <a:lnTo>
                      <a:pt x="31" y="17"/>
                    </a:lnTo>
                    <a:lnTo>
                      <a:pt x="32" y="17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5" y="19"/>
                    </a:lnTo>
                    <a:lnTo>
                      <a:pt x="36" y="19"/>
                    </a:lnTo>
                    <a:lnTo>
                      <a:pt x="37" y="19"/>
                    </a:lnTo>
                    <a:lnTo>
                      <a:pt x="38" y="20"/>
                    </a:lnTo>
                    <a:lnTo>
                      <a:pt x="39" y="20"/>
                    </a:lnTo>
                    <a:lnTo>
                      <a:pt x="39" y="20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3" y="20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5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7" y="20"/>
                    </a:lnTo>
                    <a:lnTo>
                      <a:pt x="47" y="19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9" y="18"/>
                    </a:lnTo>
                    <a:lnTo>
                      <a:pt x="49" y="17"/>
                    </a:lnTo>
                    <a:lnTo>
                      <a:pt x="49" y="16"/>
                    </a:lnTo>
                    <a:lnTo>
                      <a:pt x="50" y="16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0" y="14"/>
                    </a:lnTo>
                    <a:lnTo>
                      <a:pt x="50" y="13"/>
                    </a:lnTo>
                    <a:lnTo>
                      <a:pt x="49" y="12"/>
                    </a:lnTo>
                    <a:lnTo>
                      <a:pt x="49" y="11"/>
                    </a:lnTo>
                    <a:lnTo>
                      <a:pt x="49" y="10"/>
                    </a:lnTo>
                    <a:lnTo>
                      <a:pt x="49" y="9"/>
                    </a:lnTo>
                    <a:lnTo>
                      <a:pt x="48" y="8"/>
                    </a:lnTo>
                    <a:lnTo>
                      <a:pt x="48" y="7"/>
                    </a:lnTo>
                    <a:lnTo>
                      <a:pt x="47" y="7"/>
                    </a:lnTo>
                    <a:lnTo>
                      <a:pt x="46" y="8"/>
                    </a:lnTo>
                    <a:lnTo>
                      <a:pt x="45" y="9"/>
                    </a:lnTo>
                    <a:lnTo>
                      <a:pt x="44" y="9"/>
                    </a:lnTo>
                    <a:lnTo>
                      <a:pt x="43" y="9"/>
                    </a:lnTo>
                    <a:lnTo>
                      <a:pt x="42" y="10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40" y="10"/>
                    </a:lnTo>
                    <a:lnTo>
                      <a:pt x="39" y="10"/>
                    </a:lnTo>
                    <a:lnTo>
                      <a:pt x="38" y="10"/>
                    </a:lnTo>
                    <a:lnTo>
                      <a:pt x="37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3" y="9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1" y="3"/>
                    </a:lnTo>
                    <a:lnTo>
                      <a:pt x="22" y="3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6" y="2"/>
                    </a:lnTo>
                    <a:lnTo>
                      <a:pt x="37" y="2"/>
                    </a:lnTo>
                    <a:lnTo>
                      <a:pt x="37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39" y="1"/>
                    </a:lnTo>
                    <a:lnTo>
                      <a:pt x="40" y="1"/>
                    </a:lnTo>
                    <a:lnTo>
                      <a:pt x="41" y="1"/>
                    </a:lnTo>
                    <a:lnTo>
                      <a:pt x="41" y="1"/>
                    </a:lnTo>
                    <a:lnTo>
                      <a:pt x="42" y="1"/>
                    </a:lnTo>
                    <a:lnTo>
                      <a:pt x="43" y="1"/>
                    </a:lnTo>
                    <a:lnTo>
                      <a:pt x="43" y="1"/>
                    </a:lnTo>
                    <a:lnTo>
                      <a:pt x="44" y="1"/>
                    </a:lnTo>
                    <a:lnTo>
                      <a:pt x="45" y="1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8" y="1"/>
                    </a:lnTo>
                    <a:lnTo>
                      <a:pt x="49" y="1"/>
                    </a:lnTo>
                    <a:lnTo>
                      <a:pt x="50" y="1"/>
                    </a:lnTo>
                    <a:lnTo>
                      <a:pt x="50" y="1"/>
                    </a:lnTo>
                    <a:lnTo>
                      <a:pt x="51" y="1"/>
                    </a:lnTo>
                    <a:lnTo>
                      <a:pt x="52" y="1"/>
                    </a:lnTo>
                    <a:lnTo>
                      <a:pt x="52" y="1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Freeform 140">
                <a:extLst>
                  <a:ext uri="{FF2B5EF4-FFF2-40B4-BE49-F238E27FC236}">
                    <a16:creationId xmlns:a16="http://schemas.microsoft.com/office/drawing/2014/main" id="{EE4937B8-CCDD-4129-A030-0B2CFC8F1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982"/>
                <a:ext cx="32" cy="21"/>
              </a:xfrm>
              <a:custGeom>
                <a:avLst/>
                <a:gdLst>
                  <a:gd name="T0" fmla="*/ 31 w 32"/>
                  <a:gd name="T1" fmla="*/ 20 h 21"/>
                  <a:gd name="T2" fmla="*/ 28 w 32"/>
                  <a:gd name="T3" fmla="*/ 20 h 21"/>
                  <a:gd name="T4" fmla="*/ 25 w 32"/>
                  <a:gd name="T5" fmla="*/ 20 h 21"/>
                  <a:gd name="T6" fmla="*/ 22 w 32"/>
                  <a:gd name="T7" fmla="*/ 20 h 21"/>
                  <a:gd name="T8" fmla="*/ 19 w 32"/>
                  <a:gd name="T9" fmla="*/ 21 h 21"/>
                  <a:gd name="T10" fmla="*/ 16 w 32"/>
                  <a:gd name="T11" fmla="*/ 21 h 21"/>
                  <a:gd name="T12" fmla="*/ 13 w 32"/>
                  <a:gd name="T13" fmla="*/ 21 h 21"/>
                  <a:gd name="T14" fmla="*/ 10 w 32"/>
                  <a:gd name="T15" fmla="*/ 21 h 21"/>
                  <a:gd name="T16" fmla="*/ 7 w 32"/>
                  <a:gd name="T17" fmla="*/ 21 h 21"/>
                  <a:gd name="T18" fmla="*/ 4 w 32"/>
                  <a:gd name="T19" fmla="*/ 21 h 21"/>
                  <a:gd name="T20" fmla="*/ 1 w 32"/>
                  <a:gd name="T21" fmla="*/ 21 h 21"/>
                  <a:gd name="T22" fmla="*/ 0 w 32"/>
                  <a:gd name="T23" fmla="*/ 20 h 21"/>
                  <a:gd name="T24" fmla="*/ 1 w 32"/>
                  <a:gd name="T25" fmla="*/ 18 h 21"/>
                  <a:gd name="T26" fmla="*/ 2 w 32"/>
                  <a:gd name="T27" fmla="*/ 16 h 21"/>
                  <a:gd name="T28" fmla="*/ 2 w 32"/>
                  <a:gd name="T29" fmla="*/ 14 h 21"/>
                  <a:gd name="T30" fmla="*/ 3 w 32"/>
                  <a:gd name="T31" fmla="*/ 12 h 21"/>
                  <a:gd name="T32" fmla="*/ 3 w 32"/>
                  <a:gd name="T33" fmla="*/ 11 h 21"/>
                  <a:gd name="T34" fmla="*/ 4 w 32"/>
                  <a:gd name="T35" fmla="*/ 9 h 21"/>
                  <a:gd name="T36" fmla="*/ 4 w 32"/>
                  <a:gd name="T37" fmla="*/ 7 h 21"/>
                  <a:gd name="T38" fmla="*/ 5 w 32"/>
                  <a:gd name="T39" fmla="*/ 5 h 21"/>
                  <a:gd name="T40" fmla="*/ 6 w 32"/>
                  <a:gd name="T41" fmla="*/ 4 h 21"/>
                  <a:gd name="T42" fmla="*/ 8 w 32"/>
                  <a:gd name="T43" fmla="*/ 6 h 21"/>
                  <a:gd name="T44" fmla="*/ 10 w 32"/>
                  <a:gd name="T45" fmla="*/ 7 h 21"/>
                  <a:gd name="T46" fmla="*/ 12 w 32"/>
                  <a:gd name="T47" fmla="*/ 9 h 21"/>
                  <a:gd name="T48" fmla="*/ 14 w 32"/>
                  <a:gd name="T49" fmla="*/ 10 h 21"/>
                  <a:gd name="T50" fmla="*/ 16 w 32"/>
                  <a:gd name="T51" fmla="*/ 12 h 21"/>
                  <a:gd name="T52" fmla="*/ 18 w 32"/>
                  <a:gd name="T53" fmla="*/ 13 h 21"/>
                  <a:gd name="T54" fmla="*/ 20 w 32"/>
                  <a:gd name="T55" fmla="*/ 15 h 21"/>
                  <a:gd name="T56" fmla="*/ 21 w 32"/>
                  <a:gd name="T57" fmla="*/ 16 h 21"/>
                  <a:gd name="T58" fmla="*/ 23 w 32"/>
                  <a:gd name="T59" fmla="*/ 17 h 21"/>
                  <a:gd name="T60" fmla="*/ 23 w 32"/>
                  <a:gd name="T61" fmla="*/ 16 h 21"/>
                  <a:gd name="T62" fmla="*/ 23 w 32"/>
                  <a:gd name="T63" fmla="*/ 14 h 21"/>
                  <a:gd name="T64" fmla="*/ 23 w 32"/>
                  <a:gd name="T65" fmla="*/ 12 h 21"/>
                  <a:gd name="T66" fmla="*/ 22 w 32"/>
                  <a:gd name="T67" fmla="*/ 11 h 21"/>
                  <a:gd name="T68" fmla="*/ 22 w 32"/>
                  <a:gd name="T69" fmla="*/ 9 h 21"/>
                  <a:gd name="T70" fmla="*/ 21 w 32"/>
                  <a:gd name="T71" fmla="*/ 7 h 21"/>
                  <a:gd name="T72" fmla="*/ 19 w 32"/>
                  <a:gd name="T73" fmla="*/ 5 h 21"/>
                  <a:gd name="T74" fmla="*/ 17 w 32"/>
                  <a:gd name="T75" fmla="*/ 2 h 21"/>
                  <a:gd name="T76" fmla="*/ 16 w 32"/>
                  <a:gd name="T77" fmla="*/ 1 h 21"/>
                  <a:gd name="T78" fmla="*/ 19 w 32"/>
                  <a:gd name="T79" fmla="*/ 1 h 21"/>
                  <a:gd name="T80" fmla="*/ 22 w 32"/>
                  <a:gd name="T81" fmla="*/ 0 h 21"/>
                  <a:gd name="T82" fmla="*/ 25 w 32"/>
                  <a:gd name="T83" fmla="*/ 0 h 21"/>
                  <a:gd name="T84" fmla="*/ 28 w 32"/>
                  <a:gd name="T85" fmla="*/ 0 h 21"/>
                  <a:gd name="T86" fmla="*/ 31 w 32"/>
                  <a:gd name="T8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" h="21">
                    <a:moveTo>
                      <a:pt x="32" y="0"/>
                    </a:moveTo>
                    <a:lnTo>
                      <a:pt x="32" y="20"/>
                    </a:lnTo>
                    <a:lnTo>
                      <a:pt x="31" y="20"/>
                    </a:lnTo>
                    <a:lnTo>
                      <a:pt x="30" y="20"/>
                    </a:lnTo>
                    <a:lnTo>
                      <a:pt x="29" y="20"/>
                    </a:lnTo>
                    <a:lnTo>
                      <a:pt x="28" y="20"/>
                    </a:lnTo>
                    <a:lnTo>
                      <a:pt x="27" y="20"/>
                    </a:lnTo>
                    <a:lnTo>
                      <a:pt x="26" y="20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2" y="20"/>
                    </a:lnTo>
                    <a:lnTo>
                      <a:pt x="21" y="20"/>
                    </a:lnTo>
                    <a:lnTo>
                      <a:pt x="20" y="21"/>
                    </a:lnTo>
                    <a:lnTo>
                      <a:pt x="19" y="21"/>
                    </a:lnTo>
                    <a:lnTo>
                      <a:pt x="18" y="21"/>
                    </a:lnTo>
                    <a:lnTo>
                      <a:pt x="17" y="21"/>
                    </a:lnTo>
                    <a:lnTo>
                      <a:pt x="16" y="21"/>
                    </a:lnTo>
                    <a:lnTo>
                      <a:pt x="15" y="21"/>
                    </a:lnTo>
                    <a:lnTo>
                      <a:pt x="14" y="21"/>
                    </a:lnTo>
                    <a:lnTo>
                      <a:pt x="13" y="21"/>
                    </a:lnTo>
                    <a:lnTo>
                      <a:pt x="12" y="21"/>
                    </a:lnTo>
                    <a:lnTo>
                      <a:pt x="11" y="21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8" y="21"/>
                    </a:lnTo>
                    <a:lnTo>
                      <a:pt x="7" y="21"/>
                    </a:lnTo>
                    <a:lnTo>
                      <a:pt x="6" y="21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1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3" y="13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4" y="10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11" y="8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3" y="10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5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8" y="13"/>
                    </a:lnTo>
                    <a:lnTo>
                      <a:pt x="19" y="14"/>
                    </a:lnTo>
                    <a:lnTo>
                      <a:pt x="19" y="15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2" y="17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9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19" y="5"/>
                    </a:lnTo>
                    <a:lnTo>
                      <a:pt x="19" y="4"/>
                    </a:lnTo>
                    <a:lnTo>
                      <a:pt x="18" y="3"/>
                    </a:lnTo>
                    <a:lnTo>
                      <a:pt x="17" y="2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Freeform 141">
                <a:extLst>
                  <a:ext uri="{FF2B5EF4-FFF2-40B4-BE49-F238E27FC236}">
                    <a16:creationId xmlns:a16="http://schemas.microsoft.com/office/drawing/2014/main" id="{2D7173C8-6C59-41A6-8BF7-35E5E20DC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" y="3855"/>
                <a:ext cx="271" cy="40"/>
              </a:xfrm>
              <a:custGeom>
                <a:avLst/>
                <a:gdLst>
                  <a:gd name="T0" fmla="*/ 267 w 271"/>
                  <a:gd name="T1" fmla="*/ 21 h 40"/>
                  <a:gd name="T2" fmla="*/ 260 w 271"/>
                  <a:gd name="T3" fmla="*/ 21 h 40"/>
                  <a:gd name="T4" fmla="*/ 256 w 271"/>
                  <a:gd name="T5" fmla="*/ 21 h 40"/>
                  <a:gd name="T6" fmla="*/ 252 w 271"/>
                  <a:gd name="T7" fmla="*/ 14 h 40"/>
                  <a:gd name="T8" fmla="*/ 245 w 271"/>
                  <a:gd name="T9" fmla="*/ 12 h 40"/>
                  <a:gd name="T10" fmla="*/ 238 w 271"/>
                  <a:gd name="T11" fmla="*/ 10 h 40"/>
                  <a:gd name="T12" fmla="*/ 231 w 271"/>
                  <a:gd name="T13" fmla="*/ 8 h 40"/>
                  <a:gd name="T14" fmla="*/ 225 w 271"/>
                  <a:gd name="T15" fmla="*/ 5 h 40"/>
                  <a:gd name="T16" fmla="*/ 223 w 271"/>
                  <a:gd name="T17" fmla="*/ 8 h 40"/>
                  <a:gd name="T18" fmla="*/ 227 w 271"/>
                  <a:gd name="T19" fmla="*/ 15 h 40"/>
                  <a:gd name="T20" fmla="*/ 235 w 271"/>
                  <a:gd name="T21" fmla="*/ 20 h 40"/>
                  <a:gd name="T22" fmla="*/ 203 w 271"/>
                  <a:gd name="T23" fmla="*/ 20 h 40"/>
                  <a:gd name="T24" fmla="*/ 163 w 271"/>
                  <a:gd name="T25" fmla="*/ 20 h 40"/>
                  <a:gd name="T26" fmla="*/ 123 w 271"/>
                  <a:gd name="T27" fmla="*/ 21 h 40"/>
                  <a:gd name="T28" fmla="*/ 83 w 271"/>
                  <a:gd name="T29" fmla="*/ 24 h 40"/>
                  <a:gd name="T30" fmla="*/ 44 w 271"/>
                  <a:gd name="T31" fmla="*/ 30 h 40"/>
                  <a:gd name="T32" fmla="*/ 5 w 271"/>
                  <a:gd name="T33" fmla="*/ 40 h 40"/>
                  <a:gd name="T34" fmla="*/ 20 w 271"/>
                  <a:gd name="T35" fmla="*/ 15 h 40"/>
                  <a:gd name="T36" fmla="*/ 43 w 271"/>
                  <a:gd name="T37" fmla="*/ 10 h 40"/>
                  <a:gd name="T38" fmla="*/ 67 w 271"/>
                  <a:gd name="T39" fmla="*/ 6 h 40"/>
                  <a:gd name="T40" fmla="*/ 91 w 271"/>
                  <a:gd name="T41" fmla="*/ 3 h 40"/>
                  <a:gd name="T42" fmla="*/ 115 w 271"/>
                  <a:gd name="T43" fmla="*/ 1 h 40"/>
                  <a:gd name="T44" fmla="*/ 136 w 271"/>
                  <a:gd name="T45" fmla="*/ 1 h 40"/>
                  <a:gd name="T46" fmla="*/ 135 w 271"/>
                  <a:gd name="T47" fmla="*/ 8 h 40"/>
                  <a:gd name="T48" fmla="*/ 134 w 271"/>
                  <a:gd name="T49" fmla="*/ 15 h 40"/>
                  <a:gd name="T50" fmla="*/ 133 w 271"/>
                  <a:gd name="T51" fmla="*/ 20 h 40"/>
                  <a:gd name="T52" fmla="*/ 140 w 271"/>
                  <a:gd name="T53" fmla="*/ 14 h 40"/>
                  <a:gd name="T54" fmla="*/ 144 w 271"/>
                  <a:gd name="T55" fmla="*/ 6 h 40"/>
                  <a:gd name="T56" fmla="*/ 146 w 271"/>
                  <a:gd name="T57" fmla="*/ 0 h 40"/>
                  <a:gd name="T58" fmla="*/ 152 w 271"/>
                  <a:gd name="T59" fmla="*/ 0 h 40"/>
                  <a:gd name="T60" fmla="*/ 158 w 271"/>
                  <a:gd name="T61" fmla="*/ 0 h 40"/>
                  <a:gd name="T62" fmla="*/ 165 w 271"/>
                  <a:gd name="T63" fmla="*/ 0 h 40"/>
                  <a:gd name="T64" fmla="*/ 171 w 271"/>
                  <a:gd name="T65" fmla="*/ 0 h 40"/>
                  <a:gd name="T66" fmla="*/ 177 w 271"/>
                  <a:gd name="T67" fmla="*/ 0 h 40"/>
                  <a:gd name="T68" fmla="*/ 177 w 271"/>
                  <a:gd name="T69" fmla="*/ 2 h 40"/>
                  <a:gd name="T70" fmla="*/ 168 w 271"/>
                  <a:gd name="T71" fmla="*/ 7 h 40"/>
                  <a:gd name="T72" fmla="*/ 158 w 271"/>
                  <a:gd name="T73" fmla="*/ 13 h 40"/>
                  <a:gd name="T74" fmla="*/ 159 w 271"/>
                  <a:gd name="T75" fmla="*/ 17 h 40"/>
                  <a:gd name="T76" fmla="*/ 166 w 271"/>
                  <a:gd name="T77" fmla="*/ 16 h 40"/>
                  <a:gd name="T78" fmla="*/ 174 w 271"/>
                  <a:gd name="T79" fmla="*/ 15 h 40"/>
                  <a:gd name="T80" fmla="*/ 181 w 271"/>
                  <a:gd name="T81" fmla="*/ 14 h 40"/>
                  <a:gd name="T82" fmla="*/ 188 w 271"/>
                  <a:gd name="T83" fmla="*/ 14 h 40"/>
                  <a:gd name="T84" fmla="*/ 196 w 271"/>
                  <a:gd name="T85" fmla="*/ 14 h 40"/>
                  <a:gd name="T86" fmla="*/ 194 w 271"/>
                  <a:gd name="T87" fmla="*/ 7 h 40"/>
                  <a:gd name="T88" fmla="*/ 190 w 271"/>
                  <a:gd name="T89" fmla="*/ 0 h 40"/>
                  <a:gd name="T90" fmla="*/ 198 w 271"/>
                  <a:gd name="T91" fmla="*/ 0 h 40"/>
                  <a:gd name="T92" fmla="*/ 205 w 271"/>
                  <a:gd name="T93" fmla="*/ 0 h 40"/>
                  <a:gd name="T94" fmla="*/ 208 w 271"/>
                  <a:gd name="T95" fmla="*/ 2 h 40"/>
                  <a:gd name="T96" fmla="*/ 206 w 271"/>
                  <a:gd name="T97" fmla="*/ 12 h 40"/>
                  <a:gd name="T98" fmla="*/ 210 w 271"/>
                  <a:gd name="T99" fmla="*/ 16 h 40"/>
                  <a:gd name="T100" fmla="*/ 217 w 271"/>
                  <a:gd name="T101" fmla="*/ 8 h 40"/>
                  <a:gd name="T102" fmla="*/ 217 w 271"/>
                  <a:gd name="T103" fmla="*/ 2 h 40"/>
                  <a:gd name="T104" fmla="*/ 220 w 271"/>
                  <a:gd name="T105" fmla="*/ 0 h 40"/>
                  <a:gd name="T106" fmla="*/ 226 w 271"/>
                  <a:gd name="T107" fmla="*/ 0 h 40"/>
                  <a:gd name="T108" fmla="*/ 233 w 271"/>
                  <a:gd name="T109" fmla="*/ 0 h 40"/>
                  <a:gd name="T110" fmla="*/ 239 w 271"/>
                  <a:gd name="T111" fmla="*/ 1 h 40"/>
                  <a:gd name="T112" fmla="*/ 245 w 271"/>
                  <a:gd name="T113" fmla="*/ 1 h 40"/>
                  <a:gd name="T114" fmla="*/ 252 w 271"/>
                  <a:gd name="T115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1" h="40">
                    <a:moveTo>
                      <a:pt x="253" y="1"/>
                    </a:moveTo>
                    <a:lnTo>
                      <a:pt x="271" y="1"/>
                    </a:lnTo>
                    <a:lnTo>
                      <a:pt x="271" y="22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69" y="22"/>
                    </a:lnTo>
                    <a:lnTo>
                      <a:pt x="269" y="22"/>
                    </a:lnTo>
                    <a:lnTo>
                      <a:pt x="268" y="21"/>
                    </a:lnTo>
                    <a:lnTo>
                      <a:pt x="268" y="21"/>
                    </a:lnTo>
                    <a:lnTo>
                      <a:pt x="267" y="21"/>
                    </a:lnTo>
                    <a:lnTo>
                      <a:pt x="267" y="21"/>
                    </a:lnTo>
                    <a:lnTo>
                      <a:pt x="266" y="21"/>
                    </a:lnTo>
                    <a:lnTo>
                      <a:pt x="266" y="21"/>
                    </a:lnTo>
                    <a:lnTo>
                      <a:pt x="265" y="21"/>
                    </a:lnTo>
                    <a:lnTo>
                      <a:pt x="265" y="21"/>
                    </a:lnTo>
                    <a:lnTo>
                      <a:pt x="264" y="21"/>
                    </a:lnTo>
                    <a:lnTo>
                      <a:pt x="263" y="21"/>
                    </a:lnTo>
                    <a:lnTo>
                      <a:pt x="263" y="21"/>
                    </a:lnTo>
                    <a:lnTo>
                      <a:pt x="262" y="21"/>
                    </a:lnTo>
                    <a:lnTo>
                      <a:pt x="262" y="21"/>
                    </a:lnTo>
                    <a:lnTo>
                      <a:pt x="261" y="21"/>
                    </a:lnTo>
                    <a:lnTo>
                      <a:pt x="260" y="21"/>
                    </a:lnTo>
                    <a:lnTo>
                      <a:pt x="260" y="21"/>
                    </a:lnTo>
                    <a:lnTo>
                      <a:pt x="259" y="21"/>
                    </a:lnTo>
                    <a:lnTo>
                      <a:pt x="259" y="21"/>
                    </a:lnTo>
                    <a:lnTo>
                      <a:pt x="258" y="21"/>
                    </a:lnTo>
                    <a:lnTo>
                      <a:pt x="257" y="21"/>
                    </a:lnTo>
                    <a:lnTo>
                      <a:pt x="257" y="21"/>
                    </a:lnTo>
                    <a:lnTo>
                      <a:pt x="256" y="21"/>
                    </a:lnTo>
                    <a:lnTo>
                      <a:pt x="256" y="21"/>
                    </a:lnTo>
                    <a:lnTo>
                      <a:pt x="255" y="21"/>
                    </a:lnTo>
                    <a:lnTo>
                      <a:pt x="256" y="21"/>
                    </a:lnTo>
                    <a:lnTo>
                      <a:pt x="256" y="21"/>
                    </a:lnTo>
                    <a:lnTo>
                      <a:pt x="257" y="20"/>
                    </a:lnTo>
                    <a:lnTo>
                      <a:pt x="257" y="20"/>
                    </a:lnTo>
                    <a:lnTo>
                      <a:pt x="257" y="20"/>
                    </a:lnTo>
                    <a:lnTo>
                      <a:pt x="257" y="19"/>
                    </a:lnTo>
                    <a:lnTo>
                      <a:pt x="256" y="19"/>
                    </a:lnTo>
                    <a:lnTo>
                      <a:pt x="256" y="18"/>
                    </a:lnTo>
                    <a:lnTo>
                      <a:pt x="255" y="17"/>
                    </a:lnTo>
                    <a:lnTo>
                      <a:pt x="255" y="16"/>
                    </a:lnTo>
                    <a:lnTo>
                      <a:pt x="254" y="16"/>
                    </a:lnTo>
                    <a:lnTo>
                      <a:pt x="253" y="15"/>
                    </a:lnTo>
                    <a:lnTo>
                      <a:pt x="252" y="14"/>
                    </a:lnTo>
                    <a:lnTo>
                      <a:pt x="251" y="14"/>
                    </a:lnTo>
                    <a:lnTo>
                      <a:pt x="250" y="14"/>
                    </a:lnTo>
                    <a:lnTo>
                      <a:pt x="250" y="13"/>
                    </a:lnTo>
                    <a:lnTo>
                      <a:pt x="249" y="13"/>
                    </a:lnTo>
                    <a:lnTo>
                      <a:pt x="249" y="13"/>
                    </a:lnTo>
                    <a:lnTo>
                      <a:pt x="248" y="13"/>
                    </a:lnTo>
                    <a:lnTo>
                      <a:pt x="248" y="13"/>
                    </a:lnTo>
                    <a:lnTo>
                      <a:pt x="247" y="13"/>
                    </a:lnTo>
                    <a:lnTo>
                      <a:pt x="246" y="12"/>
                    </a:lnTo>
                    <a:lnTo>
                      <a:pt x="246" y="12"/>
                    </a:lnTo>
                    <a:lnTo>
                      <a:pt x="245" y="12"/>
                    </a:lnTo>
                    <a:lnTo>
                      <a:pt x="244" y="12"/>
                    </a:lnTo>
                    <a:lnTo>
                      <a:pt x="244" y="12"/>
                    </a:lnTo>
                    <a:lnTo>
                      <a:pt x="243" y="12"/>
                    </a:lnTo>
                    <a:lnTo>
                      <a:pt x="243" y="12"/>
                    </a:lnTo>
                    <a:lnTo>
                      <a:pt x="242" y="11"/>
                    </a:lnTo>
                    <a:lnTo>
                      <a:pt x="241" y="11"/>
                    </a:lnTo>
                    <a:lnTo>
                      <a:pt x="241" y="11"/>
                    </a:lnTo>
                    <a:lnTo>
                      <a:pt x="240" y="11"/>
                    </a:lnTo>
                    <a:lnTo>
                      <a:pt x="239" y="11"/>
                    </a:lnTo>
                    <a:lnTo>
                      <a:pt x="239" y="11"/>
                    </a:lnTo>
                    <a:lnTo>
                      <a:pt x="238" y="10"/>
                    </a:lnTo>
                    <a:lnTo>
                      <a:pt x="237" y="10"/>
                    </a:lnTo>
                    <a:lnTo>
                      <a:pt x="236" y="10"/>
                    </a:lnTo>
                    <a:lnTo>
                      <a:pt x="236" y="10"/>
                    </a:lnTo>
                    <a:lnTo>
                      <a:pt x="235" y="10"/>
                    </a:lnTo>
                    <a:lnTo>
                      <a:pt x="235" y="10"/>
                    </a:lnTo>
                    <a:lnTo>
                      <a:pt x="234" y="9"/>
                    </a:lnTo>
                    <a:lnTo>
                      <a:pt x="234" y="9"/>
                    </a:lnTo>
                    <a:lnTo>
                      <a:pt x="233" y="9"/>
                    </a:lnTo>
                    <a:lnTo>
                      <a:pt x="232" y="9"/>
                    </a:lnTo>
                    <a:lnTo>
                      <a:pt x="232" y="9"/>
                    </a:lnTo>
                    <a:lnTo>
                      <a:pt x="231" y="8"/>
                    </a:lnTo>
                    <a:lnTo>
                      <a:pt x="230" y="8"/>
                    </a:lnTo>
                    <a:lnTo>
                      <a:pt x="230" y="8"/>
                    </a:lnTo>
                    <a:lnTo>
                      <a:pt x="229" y="7"/>
                    </a:lnTo>
                    <a:lnTo>
                      <a:pt x="229" y="7"/>
                    </a:lnTo>
                    <a:lnTo>
                      <a:pt x="228" y="7"/>
                    </a:lnTo>
                    <a:lnTo>
                      <a:pt x="227" y="6"/>
                    </a:lnTo>
                    <a:lnTo>
                      <a:pt x="227" y="6"/>
                    </a:lnTo>
                    <a:lnTo>
                      <a:pt x="226" y="6"/>
                    </a:lnTo>
                    <a:lnTo>
                      <a:pt x="226" y="6"/>
                    </a:lnTo>
                    <a:lnTo>
                      <a:pt x="225" y="5"/>
                    </a:lnTo>
                    <a:lnTo>
                      <a:pt x="225" y="5"/>
                    </a:lnTo>
                    <a:lnTo>
                      <a:pt x="224" y="4"/>
                    </a:lnTo>
                    <a:lnTo>
                      <a:pt x="223" y="3"/>
                    </a:lnTo>
                    <a:lnTo>
                      <a:pt x="222" y="2"/>
                    </a:lnTo>
                    <a:lnTo>
                      <a:pt x="222" y="3"/>
                    </a:lnTo>
                    <a:lnTo>
                      <a:pt x="222" y="4"/>
                    </a:lnTo>
                    <a:lnTo>
                      <a:pt x="222" y="5"/>
                    </a:lnTo>
                    <a:lnTo>
                      <a:pt x="222" y="5"/>
                    </a:lnTo>
                    <a:lnTo>
                      <a:pt x="222" y="6"/>
                    </a:lnTo>
                    <a:lnTo>
                      <a:pt x="222" y="7"/>
                    </a:lnTo>
                    <a:lnTo>
                      <a:pt x="222" y="7"/>
                    </a:lnTo>
                    <a:lnTo>
                      <a:pt x="223" y="8"/>
                    </a:lnTo>
                    <a:lnTo>
                      <a:pt x="223" y="9"/>
                    </a:lnTo>
                    <a:lnTo>
                      <a:pt x="223" y="10"/>
                    </a:lnTo>
                    <a:lnTo>
                      <a:pt x="223" y="10"/>
                    </a:lnTo>
                    <a:lnTo>
                      <a:pt x="224" y="11"/>
                    </a:lnTo>
                    <a:lnTo>
                      <a:pt x="224" y="12"/>
                    </a:lnTo>
                    <a:lnTo>
                      <a:pt x="225" y="13"/>
                    </a:lnTo>
                    <a:lnTo>
                      <a:pt x="225" y="13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7" y="15"/>
                    </a:lnTo>
                    <a:lnTo>
                      <a:pt x="227" y="15"/>
                    </a:lnTo>
                    <a:lnTo>
                      <a:pt x="228" y="16"/>
                    </a:lnTo>
                    <a:lnTo>
                      <a:pt x="228" y="16"/>
                    </a:lnTo>
                    <a:lnTo>
                      <a:pt x="229" y="17"/>
                    </a:lnTo>
                    <a:lnTo>
                      <a:pt x="230" y="17"/>
                    </a:lnTo>
                    <a:lnTo>
                      <a:pt x="230" y="18"/>
                    </a:lnTo>
                    <a:lnTo>
                      <a:pt x="231" y="18"/>
                    </a:lnTo>
                    <a:lnTo>
                      <a:pt x="232" y="19"/>
                    </a:lnTo>
                    <a:lnTo>
                      <a:pt x="233" y="19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5" y="20"/>
                    </a:lnTo>
                    <a:lnTo>
                      <a:pt x="236" y="20"/>
                    </a:lnTo>
                    <a:lnTo>
                      <a:pt x="236" y="21"/>
                    </a:lnTo>
                    <a:lnTo>
                      <a:pt x="233" y="20"/>
                    </a:lnTo>
                    <a:lnTo>
                      <a:pt x="229" y="20"/>
                    </a:lnTo>
                    <a:lnTo>
                      <a:pt x="226" y="20"/>
                    </a:lnTo>
                    <a:lnTo>
                      <a:pt x="222" y="20"/>
                    </a:lnTo>
                    <a:lnTo>
                      <a:pt x="218" y="20"/>
                    </a:lnTo>
                    <a:lnTo>
                      <a:pt x="215" y="20"/>
                    </a:lnTo>
                    <a:lnTo>
                      <a:pt x="211" y="20"/>
                    </a:lnTo>
                    <a:lnTo>
                      <a:pt x="207" y="20"/>
                    </a:lnTo>
                    <a:lnTo>
                      <a:pt x="203" y="20"/>
                    </a:lnTo>
                    <a:lnTo>
                      <a:pt x="200" y="20"/>
                    </a:lnTo>
                    <a:lnTo>
                      <a:pt x="196" y="20"/>
                    </a:lnTo>
                    <a:lnTo>
                      <a:pt x="193" y="20"/>
                    </a:lnTo>
                    <a:lnTo>
                      <a:pt x="189" y="20"/>
                    </a:lnTo>
                    <a:lnTo>
                      <a:pt x="185" y="20"/>
                    </a:lnTo>
                    <a:lnTo>
                      <a:pt x="181" y="20"/>
                    </a:lnTo>
                    <a:lnTo>
                      <a:pt x="178" y="20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7" y="20"/>
                    </a:lnTo>
                    <a:lnTo>
                      <a:pt x="163" y="20"/>
                    </a:lnTo>
                    <a:lnTo>
                      <a:pt x="160" y="20"/>
                    </a:lnTo>
                    <a:lnTo>
                      <a:pt x="156" y="20"/>
                    </a:lnTo>
                    <a:lnTo>
                      <a:pt x="152" y="20"/>
                    </a:lnTo>
                    <a:lnTo>
                      <a:pt x="148" y="20"/>
                    </a:lnTo>
                    <a:lnTo>
                      <a:pt x="145" y="20"/>
                    </a:lnTo>
                    <a:lnTo>
                      <a:pt x="141" y="20"/>
                    </a:lnTo>
                    <a:lnTo>
                      <a:pt x="137" y="20"/>
                    </a:lnTo>
                    <a:lnTo>
                      <a:pt x="134" y="20"/>
                    </a:lnTo>
                    <a:lnTo>
                      <a:pt x="130" y="20"/>
                    </a:lnTo>
                    <a:lnTo>
                      <a:pt x="126" y="21"/>
                    </a:lnTo>
                    <a:lnTo>
                      <a:pt x="123" y="21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2" y="22"/>
                    </a:lnTo>
                    <a:lnTo>
                      <a:pt x="108" y="22"/>
                    </a:lnTo>
                    <a:lnTo>
                      <a:pt x="105" y="22"/>
                    </a:lnTo>
                    <a:lnTo>
                      <a:pt x="101" y="22"/>
                    </a:lnTo>
                    <a:lnTo>
                      <a:pt x="97" y="23"/>
                    </a:lnTo>
                    <a:lnTo>
                      <a:pt x="94" y="23"/>
                    </a:lnTo>
                    <a:lnTo>
                      <a:pt x="90" y="24"/>
                    </a:lnTo>
                    <a:lnTo>
                      <a:pt x="87" y="24"/>
                    </a:lnTo>
                    <a:lnTo>
                      <a:pt x="83" y="24"/>
                    </a:lnTo>
                    <a:lnTo>
                      <a:pt x="79" y="25"/>
                    </a:lnTo>
                    <a:lnTo>
                      <a:pt x="76" y="25"/>
                    </a:lnTo>
                    <a:lnTo>
                      <a:pt x="72" y="26"/>
                    </a:lnTo>
                    <a:lnTo>
                      <a:pt x="68" y="26"/>
                    </a:lnTo>
                    <a:lnTo>
                      <a:pt x="65" y="27"/>
                    </a:lnTo>
                    <a:lnTo>
                      <a:pt x="62" y="27"/>
                    </a:lnTo>
                    <a:lnTo>
                      <a:pt x="58" y="28"/>
                    </a:lnTo>
                    <a:lnTo>
                      <a:pt x="54" y="29"/>
                    </a:lnTo>
                    <a:lnTo>
                      <a:pt x="51" y="29"/>
                    </a:lnTo>
                    <a:lnTo>
                      <a:pt x="47" y="30"/>
                    </a:lnTo>
                    <a:lnTo>
                      <a:pt x="44" y="30"/>
                    </a:lnTo>
                    <a:lnTo>
                      <a:pt x="40" y="31"/>
                    </a:lnTo>
                    <a:lnTo>
                      <a:pt x="37" y="32"/>
                    </a:lnTo>
                    <a:lnTo>
                      <a:pt x="33" y="33"/>
                    </a:lnTo>
                    <a:lnTo>
                      <a:pt x="30" y="34"/>
                    </a:lnTo>
                    <a:lnTo>
                      <a:pt x="26" y="34"/>
                    </a:lnTo>
                    <a:lnTo>
                      <a:pt x="23" y="35"/>
                    </a:lnTo>
                    <a:lnTo>
                      <a:pt x="19" y="36"/>
                    </a:lnTo>
                    <a:lnTo>
                      <a:pt x="16" y="37"/>
                    </a:lnTo>
                    <a:lnTo>
                      <a:pt x="12" y="38"/>
                    </a:lnTo>
                    <a:lnTo>
                      <a:pt x="9" y="39"/>
                    </a:lnTo>
                    <a:lnTo>
                      <a:pt x="5" y="40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8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20" y="15"/>
                    </a:lnTo>
                    <a:lnTo>
                      <a:pt x="22" y="15"/>
                    </a:lnTo>
                    <a:lnTo>
                      <a:pt x="24" y="14"/>
                    </a:lnTo>
                    <a:lnTo>
                      <a:pt x="27" y="14"/>
                    </a:lnTo>
                    <a:lnTo>
                      <a:pt x="29" y="13"/>
                    </a:lnTo>
                    <a:lnTo>
                      <a:pt x="31" y="13"/>
                    </a:lnTo>
                    <a:lnTo>
                      <a:pt x="33" y="12"/>
                    </a:lnTo>
                    <a:lnTo>
                      <a:pt x="35" y="12"/>
                    </a:lnTo>
                    <a:lnTo>
                      <a:pt x="37" y="11"/>
                    </a:lnTo>
                    <a:lnTo>
                      <a:pt x="39" y="11"/>
                    </a:lnTo>
                    <a:lnTo>
                      <a:pt x="42" y="10"/>
                    </a:lnTo>
                    <a:lnTo>
                      <a:pt x="43" y="10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5" y="8"/>
                    </a:lnTo>
                    <a:lnTo>
                      <a:pt x="56" y="8"/>
                    </a:lnTo>
                    <a:lnTo>
                      <a:pt x="59" y="7"/>
                    </a:lnTo>
                    <a:lnTo>
                      <a:pt x="61" y="7"/>
                    </a:lnTo>
                    <a:lnTo>
                      <a:pt x="63" y="7"/>
                    </a:lnTo>
                    <a:lnTo>
                      <a:pt x="65" y="6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1" y="6"/>
                    </a:lnTo>
                    <a:lnTo>
                      <a:pt x="74" y="5"/>
                    </a:lnTo>
                    <a:lnTo>
                      <a:pt x="76" y="5"/>
                    </a:lnTo>
                    <a:lnTo>
                      <a:pt x="78" y="5"/>
                    </a:lnTo>
                    <a:lnTo>
                      <a:pt x="80" y="4"/>
                    </a:lnTo>
                    <a:lnTo>
                      <a:pt x="82" y="4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3" y="3"/>
                    </a:lnTo>
                    <a:lnTo>
                      <a:pt x="95" y="3"/>
                    </a:lnTo>
                    <a:lnTo>
                      <a:pt x="97" y="3"/>
                    </a:lnTo>
                    <a:lnTo>
                      <a:pt x="100" y="3"/>
                    </a:lnTo>
                    <a:lnTo>
                      <a:pt x="102" y="2"/>
                    </a:lnTo>
                    <a:lnTo>
                      <a:pt x="104" y="2"/>
                    </a:lnTo>
                    <a:lnTo>
                      <a:pt x="106" y="2"/>
                    </a:lnTo>
                    <a:lnTo>
                      <a:pt x="108" y="2"/>
                    </a:lnTo>
                    <a:lnTo>
                      <a:pt x="110" y="2"/>
                    </a:lnTo>
                    <a:lnTo>
                      <a:pt x="113" y="1"/>
                    </a:lnTo>
                    <a:lnTo>
                      <a:pt x="115" y="1"/>
                    </a:lnTo>
                    <a:lnTo>
                      <a:pt x="117" y="1"/>
                    </a:lnTo>
                    <a:lnTo>
                      <a:pt x="119" y="1"/>
                    </a:lnTo>
                    <a:lnTo>
                      <a:pt x="121" y="1"/>
                    </a:lnTo>
                    <a:lnTo>
                      <a:pt x="123" y="1"/>
                    </a:lnTo>
                    <a:lnTo>
                      <a:pt x="126" y="1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7" y="0"/>
                    </a:lnTo>
                    <a:lnTo>
                      <a:pt x="136" y="1"/>
                    </a:lnTo>
                    <a:lnTo>
                      <a:pt x="136" y="1"/>
                    </a:lnTo>
                    <a:lnTo>
                      <a:pt x="136" y="2"/>
                    </a:lnTo>
                    <a:lnTo>
                      <a:pt x="136" y="3"/>
                    </a:lnTo>
                    <a:lnTo>
                      <a:pt x="135" y="3"/>
                    </a:lnTo>
                    <a:lnTo>
                      <a:pt x="135" y="4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5" y="7"/>
                    </a:lnTo>
                    <a:lnTo>
                      <a:pt x="135" y="8"/>
                    </a:lnTo>
                    <a:lnTo>
                      <a:pt x="135" y="8"/>
                    </a:lnTo>
                    <a:lnTo>
                      <a:pt x="135" y="9"/>
                    </a:lnTo>
                    <a:lnTo>
                      <a:pt x="135" y="10"/>
                    </a:lnTo>
                    <a:lnTo>
                      <a:pt x="135" y="11"/>
                    </a:lnTo>
                    <a:lnTo>
                      <a:pt x="135" y="11"/>
                    </a:lnTo>
                    <a:lnTo>
                      <a:pt x="135" y="12"/>
                    </a:lnTo>
                    <a:lnTo>
                      <a:pt x="135" y="13"/>
                    </a:lnTo>
                    <a:lnTo>
                      <a:pt x="135" y="13"/>
                    </a:lnTo>
                    <a:lnTo>
                      <a:pt x="135" y="14"/>
                    </a:lnTo>
                    <a:lnTo>
                      <a:pt x="134" y="14"/>
                    </a:lnTo>
                    <a:lnTo>
                      <a:pt x="134" y="15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34" y="17"/>
                    </a:lnTo>
                    <a:lnTo>
                      <a:pt x="134" y="17"/>
                    </a:lnTo>
                    <a:lnTo>
                      <a:pt x="133" y="18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32" y="20"/>
                    </a:lnTo>
                    <a:lnTo>
                      <a:pt x="132" y="2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34" y="19"/>
                    </a:lnTo>
                    <a:lnTo>
                      <a:pt x="135" y="19"/>
                    </a:lnTo>
                    <a:lnTo>
                      <a:pt x="135" y="19"/>
                    </a:lnTo>
                    <a:lnTo>
                      <a:pt x="136" y="18"/>
                    </a:lnTo>
                    <a:lnTo>
                      <a:pt x="136" y="18"/>
                    </a:lnTo>
                    <a:lnTo>
                      <a:pt x="137" y="17"/>
                    </a:lnTo>
                    <a:lnTo>
                      <a:pt x="138" y="17"/>
                    </a:lnTo>
                    <a:lnTo>
                      <a:pt x="138" y="16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40" y="14"/>
                    </a:lnTo>
                    <a:lnTo>
                      <a:pt x="140" y="13"/>
                    </a:lnTo>
                    <a:lnTo>
                      <a:pt x="141" y="13"/>
                    </a:lnTo>
                    <a:lnTo>
                      <a:pt x="142" y="12"/>
                    </a:lnTo>
                    <a:lnTo>
                      <a:pt x="142" y="11"/>
                    </a:lnTo>
                    <a:lnTo>
                      <a:pt x="142" y="11"/>
                    </a:lnTo>
                    <a:lnTo>
                      <a:pt x="143" y="10"/>
                    </a:lnTo>
                    <a:lnTo>
                      <a:pt x="143" y="9"/>
                    </a:lnTo>
                    <a:lnTo>
                      <a:pt x="143" y="8"/>
                    </a:lnTo>
                    <a:lnTo>
                      <a:pt x="144" y="7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4" y="5"/>
                    </a:lnTo>
                    <a:lnTo>
                      <a:pt x="145" y="4"/>
                    </a:lnTo>
                    <a:lnTo>
                      <a:pt x="145" y="4"/>
                    </a:lnTo>
                    <a:lnTo>
                      <a:pt x="145" y="3"/>
                    </a:lnTo>
                    <a:lnTo>
                      <a:pt x="145" y="2"/>
                    </a:lnTo>
                    <a:lnTo>
                      <a:pt x="144" y="1"/>
                    </a:lnTo>
                    <a:lnTo>
                      <a:pt x="144" y="1"/>
                    </a:lnTo>
                    <a:lnTo>
                      <a:pt x="144" y="0"/>
                    </a:lnTo>
                    <a:lnTo>
                      <a:pt x="145" y="0"/>
                    </a:lnTo>
                    <a:lnTo>
                      <a:pt x="145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47" y="0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51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53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7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9" y="0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61" y="0"/>
                    </a:lnTo>
                    <a:lnTo>
                      <a:pt x="161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64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67" y="0"/>
                    </a:lnTo>
                    <a:lnTo>
                      <a:pt x="168" y="0"/>
                    </a:lnTo>
                    <a:lnTo>
                      <a:pt x="168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1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74" y="0"/>
                    </a:lnTo>
                    <a:lnTo>
                      <a:pt x="175" y="0"/>
                    </a:lnTo>
                    <a:lnTo>
                      <a:pt x="175" y="0"/>
                    </a:lnTo>
                    <a:lnTo>
                      <a:pt x="175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0" y="0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2"/>
                    </a:lnTo>
                    <a:lnTo>
                      <a:pt x="177" y="2"/>
                    </a:lnTo>
                    <a:lnTo>
                      <a:pt x="176" y="3"/>
                    </a:lnTo>
                    <a:lnTo>
                      <a:pt x="175" y="3"/>
                    </a:lnTo>
                    <a:lnTo>
                      <a:pt x="175" y="4"/>
                    </a:lnTo>
                    <a:lnTo>
                      <a:pt x="174" y="4"/>
                    </a:lnTo>
                    <a:lnTo>
                      <a:pt x="173" y="4"/>
                    </a:lnTo>
                    <a:lnTo>
                      <a:pt x="172" y="5"/>
                    </a:lnTo>
                    <a:lnTo>
                      <a:pt x="171" y="5"/>
                    </a:lnTo>
                    <a:lnTo>
                      <a:pt x="170" y="6"/>
                    </a:lnTo>
                    <a:lnTo>
                      <a:pt x="169" y="6"/>
                    </a:lnTo>
                    <a:lnTo>
                      <a:pt x="169" y="6"/>
                    </a:lnTo>
                    <a:lnTo>
                      <a:pt x="168" y="7"/>
                    </a:lnTo>
                    <a:lnTo>
                      <a:pt x="167" y="7"/>
                    </a:lnTo>
                    <a:lnTo>
                      <a:pt x="166" y="8"/>
                    </a:lnTo>
                    <a:lnTo>
                      <a:pt x="165" y="8"/>
                    </a:lnTo>
                    <a:lnTo>
                      <a:pt x="164" y="9"/>
                    </a:lnTo>
                    <a:lnTo>
                      <a:pt x="163" y="9"/>
                    </a:lnTo>
                    <a:lnTo>
                      <a:pt x="162" y="10"/>
                    </a:lnTo>
                    <a:lnTo>
                      <a:pt x="161" y="11"/>
                    </a:lnTo>
                    <a:lnTo>
                      <a:pt x="161" y="11"/>
                    </a:lnTo>
                    <a:lnTo>
                      <a:pt x="160" y="12"/>
                    </a:lnTo>
                    <a:lnTo>
                      <a:pt x="159" y="13"/>
                    </a:lnTo>
                    <a:lnTo>
                      <a:pt x="158" y="13"/>
                    </a:lnTo>
                    <a:lnTo>
                      <a:pt x="157" y="14"/>
                    </a:lnTo>
                    <a:lnTo>
                      <a:pt x="157" y="15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55" y="17"/>
                    </a:lnTo>
                    <a:lnTo>
                      <a:pt x="156" y="17"/>
                    </a:lnTo>
                    <a:lnTo>
                      <a:pt x="156" y="17"/>
                    </a:lnTo>
                    <a:lnTo>
                      <a:pt x="157" y="17"/>
                    </a:lnTo>
                    <a:lnTo>
                      <a:pt x="158" y="17"/>
                    </a:lnTo>
                    <a:lnTo>
                      <a:pt x="158" y="17"/>
                    </a:lnTo>
                    <a:lnTo>
                      <a:pt x="159" y="17"/>
                    </a:lnTo>
                    <a:lnTo>
                      <a:pt x="160" y="17"/>
                    </a:lnTo>
                    <a:lnTo>
                      <a:pt x="161" y="17"/>
                    </a:lnTo>
                    <a:lnTo>
                      <a:pt x="161" y="17"/>
                    </a:lnTo>
                    <a:lnTo>
                      <a:pt x="162" y="17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4" y="17"/>
                    </a:lnTo>
                    <a:lnTo>
                      <a:pt x="165" y="17"/>
                    </a:lnTo>
                    <a:lnTo>
                      <a:pt x="165" y="17"/>
                    </a:lnTo>
                    <a:lnTo>
                      <a:pt x="166" y="17"/>
                    </a:lnTo>
                    <a:lnTo>
                      <a:pt x="166" y="16"/>
                    </a:lnTo>
                    <a:lnTo>
                      <a:pt x="167" y="16"/>
                    </a:lnTo>
                    <a:lnTo>
                      <a:pt x="168" y="16"/>
                    </a:lnTo>
                    <a:lnTo>
                      <a:pt x="168" y="16"/>
                    </a:lnTo>
                    <a:lnTo>
                      <a:pt x="169" y="16"/>
                    </a:lnTo>
                    <a:lnTo>
                      <a:pt x="170" y="16"/>
                    </a:lnTo>
                    <a:lnTo>
                      <a:pt x="170" y="16"/>
                    </a:lnTo>
                    <a:lnTo>
                      <a:pt x="171" y="16"/>
                    </a:lnTo>
                    <a:lnTo>
                      <a:pt x="172" y="16"/>
                    </a:lnTo>
                    <a:lnTo>
                      <a:pt x="172" y="16"/>
                    </a:lnTo>
                    <a:lnTo>
                      <a:pt x="173" y="15"/>
                    </a:lnTo>
                    <a:lnTo>
                      <a:pt x="174" y="15"/>
                    </a:lnTo>
                    <a:lnTo>
                      <a:pt x="175" y="15"/>
                    </a:lnTo>
                    <a:lnTo>
                      <a:pt x="175" y="15"/>
                    </a:lnTo>
                    <a:lnTo>
                      <a:pt x="176" y="15"/>
                    </a:lnTo>
                    <a:lnTo>
                      <a:pt x="177" y="15"/>
                    </a:lnTo>
                    <a:lnTo>
                      <a:pt x="177" y="15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9" y="15"/>
                    </a:lnTo>
                    <a:lnTo>
                      <a:pt x="180" y="15"/>
                    </a:lnTo>
                    <a:lnTo>
                      <a:pt x="180" y="14"/>
                    </a:lnTo>
                    <a:lnTo>
                      <a:pt x="181" y="14"/>
                    </a:lnTo>
                    <a:lnTo>
                      <a:pt x="181" y="14"/>
                    </a:lnTo>
                    <a:lnTo>
                      <a:pt x="182" y="14"/>
                    </a:lnTo>
                    <a:lnTo>
                      <a:pt x="183" y="14"/>
                    </a:lnTo>
                    <a:lnTo>
                      <a:pt x="184" y="14"/>
                    </a:lnTo>
                    <a:lnTo>
                      <a:pt x="184" y="14"/>
                    </a:lnTo>
                    <a:lnTo>
                      <a:pt x="185" y="14"/>
                    </a:lnTo>
                    <a:lnTo>
                      <a:pt x="186" y="14"/>
                    </a:lnTo>
                    <a:lnTo>
                      <a:pt x="186" y="14"/>
                    </a:lnTo>
                    <a:lnTo>
                      <a:pt x="187" y="14"/>
                    </a:lnTo>
                    <a:lnTo>
                      <a:pt x="188" y="14"/>
                    </a:lnTo>
                    <a:lnTo>
                      <a:pt x="188" y="14"/>
                    </a:lnTo>
                    <a:lnTo>
                      <a:pt x="189" y="14"/>
                    </a:lnTo>
                    <a:lnTo>
                      <a:pt x="190" y="14"/>
                    </a:lnTo>
                    <a:lnTo>
                      <a:pt x="190" y="14"/>
                    </a:lnTo>
                    <a:lnTo>
                      <a:pt x="191" y="14"/>
                    </a:lnTo>
                    <a:lnTo>
                      <a:pt x="192" y="14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94" y="14"/>
                    </a:lnTo>
                    <a:lnTo>
                      <a:pt x="194" y="14"/>
                    </a:lnTo>
                    <a:lnTo>
                      <a:pt x="195" y="14"/>
                    </a:lnTo>
                    <a:lnTo>
                      <a:pt x="196" y="14"/>
                    </a:lnTo>
                    <a:lnTo>
                      <a:pt x="197" y="14"/>
                    </a:lnTo>
                    <a:lnTo>
                      <a:pt x="197" y="15"/>
                    </a:lnTo>
                    <a:lnTo>
                      <a:pt x="198" y="15"/>
                    </a:lnTo>
                    <a:lnTo>
                      <a:pt x="198" y="14"/>
                    </a:lnTo>
                    <a:lnTo>
                      <a:pt x="197" y="13"/>
                    </a:lnTo>
                    <a:lnTo>
                      <a:pt x="197" y="12"/>
                    </a:lnTo>
                    <a:lnTo>
                      <a:pt x="196" y="11"/>
                    </a:lnTo>
                    <a:lnTo>
                      <a:pt x="196" y="10"/>
                    </a:lnTo>
                    <a:lnTo>
                      <a:pt x="195" y="9"/>
                    </a:lnTo>
                    <a:lnTo>
                      <a:pt x="194" y="8"/>
                    </a:lnTo>
                    <a:lnTo>
                      <a:pt x="194" y="7"/>
                    </a:lnTo>
                    <a:lnTo>
                      <a:pt x="193" y="6"/>
                    </a:lnTo>
                    <a:lnTo>
                      <a:pt x="193" y="5"/>
                    </a:lnTo>
                    <a:lnTo>
                      <a:pt x="192" y="4"/>
                    </a:lnTo>
                    <a:lnTo>
                      <a:pt x="191" y="3"/>
                    </a:lnTo>
                    <a:lnTo>
                      <a:pt x="190" y="2"/>
                    </a:lnTo>
                    <a:lnTo>
                      <a:pt x="190" y="1"/>
                    </a:lnTo>
                    <a:lnTo>
                      <a:pt x="189" y="1"/>
                    </a:lnTo>
                    <a:lnTo>
                      <a:pt x="188" y="0"/>
                    </a:lnTo>
                    <a:lnTo>
                      <a:pt x="189" y="0"/>
                    </a:lnTo>
                    <a:lnTo>
                      <a:pt x="189" y="0"/>
                    </a:lnTo>
                    <a:lnTo>
                      <a:pt x="190" y="0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192" y="0"/>
                    </a:lnTo>
                    <a:lnTo>
                      <a:pt x="193" y="0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95" y="0"/>
                    </a:lnTo>
                    <a:lnTo>
                      <a:pt x="195" y="0"/>
                    </a:lnTo>
                    <a:lnTo>
                      <a:pt x="196" y="0"/>
                    </a:lnTo>
                    <a:lnTo>
                      <a:pt x="197" y="0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99" y="0"/>
                    </a:lnTo>
                    <a:lnTo>
                      <a:pt x="199" y="0"/>
                    </a:lnTo>
                    <a:lnTo>
                      <a:pt x="200" y="0"/>
                    </a:lnTo>
                    <a:lnTo>
                      <a:pt x="201" y="0"/>
                    </a:lnTo>
                    <a:lnTo>
                      <a:pt x="202" y="0"/>
                    </a:lnTo>
                    <a:lnTo>
                      <a:pt x="202" y="0"/>
                    </a:lnTo>
                    <a:lnTo>
                      <a:pt x="203" y="0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05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07" y="0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09" y="0"/>
                    </a:lnTo>
                    <a:lnTo>
                      <a:pt x="210" y="0"/>
                    </a:lnTo>
                    <a:lnTo>
                      <a:pt x="209" y="1"/>
                    </a:lnTo>
                    <a:lnTo>
                      <a:pt x="209" y="1"/>
                    </a:lnTo>
                    <a:lnTo>
                      <a:pt x="208" y="2"/>
                    </a:lnTo>
                    <a:lnTo>
                      <a:pt x="208" y="2"/>
                    </a:lnTo>
                    <a:lnTo>
                      <a:pt x="207" y="3"/>
                    </a:lnTo>
                    <a:lnTo>
                      <a:pt x="207" y="4"/>
                    </a:lnTo>
                    <a:lnTo>
                      <a:pt x="206" y="5"/>
                    </a:lnTo>
                    <a:lnTo>
                      <a:pt x="206" y="6"/>
                    </a:lnTo>
                    <a:lnTo>
                      <a:pt x="206" y="7"/>
                    </a:lnTo>
                    <a:lnTo>
                      <a:pt x="206" y="8"/>
                    </a:lnTo>
                    <a:lnTo>
                      <a:pt x="206" y="9"/>
                    </a:lnTo>
                    <a:lnTo>
                      <a:pt x="206" y="10"/>
                    </a:lnTo>
                    <a:lnTo>
                      <a:pt x="206" y="11"/>
                    </a:lnTo>
                    <a:lnTo>
                      <a:pt x="206" y="11"/>
                    </a:lnTo>
                    <a:lnTo>
                      <a:pt x="206" y="12"/>
                    </a:lnTo>
                    <a:lnTo>
                      <a:pt x="206" y="13"/>
                    </a:lnTo>
                    <a:lnTo>
                      <a:pt x="206" y="13"/>
                    </a:lnTo>
                    <a:lnTo>
                      <a:pt x="206" y="13"/>
                    </a:lnTo>
                    <a:lnTo>
                      <a:pt x="206" y="14"/>
                    </a:lnTo>
                    <a:lnTo>
                      <a:pt x="206" y="14"/>
                    </a:lnTo>
                    <a:lnTo>
                      <a:pt x="206" y="15"/>
                    </a:lnTo>
                    <a:lnTo>
                      <a:pt x="207" y="15"/>
                    </a:lnTo>
                    <a:lnTo>
                      <a:pt x="208" y="16"/>
                    </a:lnTo>
                    <a:lnTo>
                      <a:pt x="208" y="16"/>
                    </a:lnTo>
                    <a:lnTo>
                      <a:pt x="209" y="16"/>
                    </a:lnTo>
                    <a:lnTo>
                      <a:pt x="210" y="16"/>
                    </a:lnTo>
                    <a:lnTo>
                      <a:pt x="210" y="15"/>
                    </a:lnTo>
                    <a:lnTo>
                      <a:pt x="211" y="15"/>
                    </a:lnTo>
                    <a:lnTo>
                      <a:pt x="212" y="15"/>
                    </a:lnTo>
                    <a:lnTo>
                      <a:pt x="212" y="14"/>
                    </a:lnTo>
                    <a:lnTo>
                      <a:pt x="213" y="14"/>
                    </a:lnTo>
                    <a:lnTo>
                      <a:pt x="214" y="13"/>
                    </a:lnTo>
                    <a:lnTo>
                      <a:pt x="215" y="12"/>
                    </a:lnTo>
                    <a:lnTo>
                      <a:pt x="215" y="11"/>
                    </a:lnTo>
                    <a:lnTo>
                      <a:pt x="216" y="10"/>
                    </a:lnTo>
                    <a:lnTo>
                      <a:pt x="217" y="9"/>
                    </a:lnTo>
                    <a:lnTo>
                      <a:pt x="217" y="8"/>
                    </a:lnTo>
                    <a:lnTo>
                      <a:pt x="217" y="8"/>
                    </a:lnTo>
                    <a:lnTo>
                      <a:pt x="217" y="7"/>
                    </a:lnTo>
                    <a:lnTo>
                      <a:pt x="217" y="7"/>
                    </a:lnTo>
                    <a:lnTo>
                      <a:pt x="217" y="6"/>
                    </a:lnTo>
                    <a:lnTo>
                      <a:pt x="217" y="6"/>
                    </a:lnTo>
                    <a:lnTo>
                      <a:pt x="217" y="5"/>
                    </a:lnTo>
                    <a:lnTo>
                      <a:pt x="217" y="5"/>
                    </a:lnTo>
                    <a:lnTo>
                      <a:pt x="217" y="4"/>
                    </a:lnTo>
                    <a:lnTo>
                      <a:pt x="217" y="3"/>
                    </a:lnTo>
                    <a:lnTo>
                      <a:pt x="217" y="3"/>
                    </a:lnTo>
                    <a:lnTo>
                      <a:pt x="217" y="2"/>
                    </a:lnTo>
                    <a:lnTo>
                      <a:pt x="217" y="2"/>
                    </a:lnTo>
                    <a:lnTo>
                      <a:pt x="216" y="1"/>
                    </a:lnTo>
                    <a:lnTo>
                      <a:pt x="216" y="1"/>
                    </a:lnTo>
                    <a:lnTo>
                      <a:pt x="216" y="0"/>
                    </a:lnTo>
                    <a:lnTo>
                      <a:pt x="217" y="0"/>
                    </a:lnTo>
                    <a:lnTo>
                      <a:pt x="217" y="0"/>
                    </a:lnTo>
                    <a:lnTo>
                      <a:pt x="217" y="0"/>
                    </a:lnTo>
                    <a:lnTo>
                      <a:pt x="218" y="0"/>
                    </a:lnTo>
                    <a:lnTo>
                      <a:pt x="219" y="0"/>
                    </a:lnTo>
                    <a:lnTo>
                      <a:pt x="219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1" y="0"/>
                    </a:lnTo>
                    <a:lnTo>
                      <a:pt x="221" y="0"/>
                    </a:lnTo>
                    <a:lnTo>
                      <a:pt x="222" y="0"/>
                    </a:lnTo>
                    <a:lnTo>
                      <a:pt x="223" y="0"/>
                    </a:lnTo>
                    <a:lnTo>
                      <a:pt x="223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5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28" y="0"/>
                    </a:lnTo>
                    <a:lnTo>
                      <a:pt x="229" y="0"/>
                    </a:lnTo>
                    <a:lnTo>
                      <a:pt x="229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31" y="0"/>
                    </a:lnTo>
                    <a:lnTo>
                      <a:pt x="231" y="0"/>
                    </a:lnTo>
                    <a:lnTo>
                      <a:pt x="232" y="0"/>
                    </a:lnTo>
                    <a:lnTo>
                      <a:pt x="233" y="0"/>
                    </a:lnTo>
                    <a:lnTo>
                      <a:pt x="233" y="0"/>
                    </a:lnTo>
                    <a:lnTo>
                      <a:pt x="234" y="0"/>
                    </a:lnTo>
                    <a:lnTo>
                      <a:pt x="234" y="1"/>
                    </a:lnTo>
                    <a:lnTo>
                      <a:pt x="235" y="1"/>
                    </a:lnTo>
                    <a:lnTo>
                      <a:pt x="236" y="1"/>
                    </a:lnTo>
                    <a:lnTo>
                      <a:pt x="236" y="1"/>
                    </a:lnTo>
                    <a:lnTo>
                      <a:pt x="236" y="1"/>
                    </a:lnTo>
                    <a:lnTo>
                      <a:pt x="237" y="1"/>
                    </a:lnTo>
                    <a:lnTo>
                      <a:pt x="238" y="1"/>
                    </a:lnTo>
                    <a:lnTo>
                      <a:pt x="238" y="1"/>
                    </a:lnTo>
                    <a:lnTo>
                      <a:pt x="239" y="1"/>
                    </a:lnTo>
                    <a:lnTo>
                      <a:pt x="240" y="1"/>
                    </a:lnTo>
                    <a:lnTo>
                      <a:pt x="240" y="1"/>
                    </a:lnTo>
                    <a:lnTo>
                      <a:pt x="241" y="1"/>
                    </a:lnTo>
                    <a:lnTo>
                      <a:pt x="241" y="1"/>
                    </a:lnTo>
                    <a:lnTo>
                      <a:pt x="242" y="1"/>
                    </a:lnTo>
                    <a:lnTo>
                      <a:pt x="242" y="1"/>
                    </a:lnTo>
                    <a:lnTo>
                      <a:pt x="243" y="1"/>
                    </a:lnTo>
                    <a:lnTo>
                      <a:pt x="244" y="1"/>
                    </a:lnTo>
                    <a:lnTo>
                      <a:pt x="244" y="1"/>
                    </a:lnTo>
                    <a:lnTo>
                      <a:pt x="245" y="1"/>
                    </a:lnTo>
                    <a:lnTo>
                      <a:pt x="245" y="1"/>
                    </a:lnTo>
                    <a:lnTo>
                      <a:pt x="246" y="1"/>
                    </a:lnTo>
                    <a:lnTo>
                      <a:pt x="246" y="1"/>
                    </a:lnTo>
                    <a:lnTo>
                      <a:pt x="247" y="1"/>
                    </a:lnTo>
                    <a:lnTo>
                      <a:pt x="248" y="1"/>
                    </a:lnTo>
                    <a:lnTo>
                      <a:pt x="248" y="1"/>
                    </a:lnTo>
                    <a:lnTo>
                      <a:pt x="249" y="1"/>
                    </a:lnTo>
                    <a:lnTo>
                      <a:pt x="249" y="1"/>
                    </a:lnTo>
                    <a:lnTo>
                      <a:pt x="250" y="1"/>
                    </a:lnTo>
                    <a:lnTo>
                      <a:pt x="251" y="1"/>
                    </a:lnTo>
                    <a:lnTo>
                      <a:pt x="251" y="1"/>
                    </a:lnTo>
                    <a:lnTo>
                      <a:pt x="252" y="1"/>
                    </a:lnTo>
                    <a:lnTo>
                      <a:pt x="252" y="1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8" name="Rectangle 143">
              <a:extLst>
                <a:ext uri="{FF2B5EF4-FFF2-40B4-BE49-F238E27FC236}">
                  <a16:creationId xmlns:a16="http://schemas.microsoft.com/office/drawing/2014/main" id="{09460DCF-BA35-4308-9423-966CA6D8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210" y="5661853"/>
              <a:ext cx="1389807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Including Email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1" name="Freeform 150">
              <a:extLst>
                <a:ext uri="{FF2B5EF4-FFF2-40B4-BE49-F238E27FC236}">
                  <a16:creationId xmlns:a16="http://schemas.microsoft.com/office/drawing/2014/main" id="{FF06AD4C-E9E8-40FC-90E5-38AD3637D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98" y="3380825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9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151">
              <a:extLst>
                <a:ext uri="{FF2B5EF4-FFF2-40B4-BE49-F238E27FC236}">
                  <a16:creationId xmlns:a16="http://schemas.microsoft.com/office/drawing/2014/main" id="{06925C7D-448F-4117-9357-67963906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98" y="3380825"/>
              <a:ext cx="188912" cy="188912"/>
            </a:xfrm>
            <a:custGeom>
              <a:avLst/>
              <a:gdLst>
                <a:gd name="T0" fmla="*/ 119 w 119"/>
                <a:gd name="T1" fmla="*/ 0 h 119"/>
                <a:gd name="T2" fmla="*/ 95 w 119"/>
                <a:gd name="T3" fmla="*/ 95 h 119"/>
                <a:gd name="T4" fmla="*/ 0 w 119"/>
                <a:gd name="T5" fmla="*/ 119 h 119"/>
                <a:gd name="T6" fmla="*/ 119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152">
              <a:extLst>
                <a:ext uri="{FF2B5EF4-FFF2-40B4-BE49-F238E27FC236}">
                  <a16:creationId xmlns:a16="http://schemas.microsoft.com/office/drawing/2014/main" id="{150BA0B1-B458-4B70-BA68-3DFAF658C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10" y="3368125"/>
              <a:ext cx="404812" cy="554037"/>
            </a:xfrm>
            <a:custGeom>
              <a:avLst/>
              <a:gdLst>
                <a:gd name="T0" fmla="*/ 1155 w 2157"/>
                <a:gd name="T1" fmla="*/ 93 h 2950"/>
                <a:gd name="T2" fmla="*/ 955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7 w 2157"/>
                <a:gd name="T9" fmla="*/ 1112 h 2950"/>
                <a:gd name="T10" fmla="*/ 29 w 2157"/>
                <a:gd name="T11" fmla="*/ 1022 h 2950"/>
                <a:gd name="T12" fmla="*/ 1029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4 w 2157"/>
                <a:gd name="T51" fmla="*/ 1002 h 2950"/>
                <a:gd name="T52" fmla="*/ 864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5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5" y="93"/>
                  </a:moveTo>
                  <a:lnTo>
                    <a:pt x="955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7" y="1112"/>
                  </a:cubicBezTo>
                  <a:cubicBezTo>
                    <a:pt x="0" y="1083"/>
                    <a:pt x="5" y="1046"/>
                    <a:pt x="29" y="1022"/>
                  </a:cubicBezTo>
                  <a:lnTo>
                    <a:pt x="1029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4" y="1002"/>
                  </a:lnTo>
                  <a:lnTo>
                    <a:pt x="864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5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153">
              <a:extLst>
                <a:ext uri="{FF2B5EF4-FFF2-40B4-BE49-F238E27FC236}">
                  <a16:creationId xmlns:a16="http://schemas.microsoft.com/office/drawing/2014/main" id="{849B4B79-2CB8-4D0B-99FC-159E70D5E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10" y="3531638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8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154">
              <a:extLst>
                <a:ext uri="{FF2B5EF4-FFF2-40B4-BE49-F238E27FC236}">
                  <a16:creationId xmlns:a16="http://schemas.microsoft.com/office/drawing/2014/main" id="{88344D6F-6AA3-49CF-A30C-11F68797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10" y="3531638"/>
              <a:ext cx="187325" cy="188912"/>
            </a:xfrm>
            <a:custGeom>
              <a:avLst/>
              <a:gdLst>
                <a:gd name="T0" fmla="*/ 118 w 118"/>
                <a:gd name="T1" fmla="*/ 0 h 119"/>
                <a:gd name="T2" fmla="*/ 95 w 118"/>
                <a:gd name="T3" fmla="*/ 95 h 119"/>
                <a:gd name="T4" fmla="*/ 0 w 118"/>
                <a:gd name="T5" fmla="*/ 119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55">
              <a:extLst>
                <a:ext uri="{FF2B5EF4-FFF2-40B4-BE49-F238E27FC236}">
                  <a16:creationId xmlns:a16="http://schemas.microsoft.com/office/drawing/2014/main" id="{8EF315F0-E471-4BD8-B4D5-B15516882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035" y="3517350"/>
              <a:ext cx="406400" cy="555625"/>
            </a:xfrm>
            <a:custGeom>
              <a:avLst/>
              <a:gdLst>
                <a:gd name="T0" fmla="*/ 1155 w 2157"/>
                <a:gd name="T1" fmla="*/ 93 h 2950"/>
                <a:gd name="T2" fmla="*/ 955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7 w 2157"/>
                <a:gd name="T9" fmla="*/ 1112 h 2950"/>
                <a:gd name="T10" fmla="*/ 29 w 2157"/>
                <a:gd name="T11" fmla="*/ 1022 h 2950"/>
                <a:gd name="T12" fmla="*/ 1029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4 w 2157"/>
                <a:gd name="T51" fmla="*/ 1002 h 2950"/>
                <a:gd name="T52" fmla="*/ 864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5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5" y="93"/>
                  </a:moveTo>
                  <a:lnTo>
                    <a:pt x="955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7" y="1112"/>
                  </a:cubicBezTo>
                  <a:cubicBezTo>
                    <a:pt x="0" y="1083"/>
                    <a:pt x="5" y="1046"/>
                    <a:pt x="29" y="1022"/>
                  </a:cubicBezTo>
                  <a:lnTo>
                    <a:pt x="1029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4" y="1002"/>
                  </a:lnTo>
                  <a:lnTo>
                    <a:pt x="864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5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56">
              <a:extLst>
                <a:ext uri="{FF2B5EF4-FFF2-40B4-BE49-F238E27FC236}">
                  <a16:creationId xmlns:a16="http://schemas.microsoft.com/office/drawing/2014/main" id="{E7FBAD02-488E-43D2-AD5D-E7EED29D9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760" y="5057016"/>
              <a:ext cx="374650" cy="528637"/>
            </a:xfrm>
            <a:custGeom>
              <a:avLst/>
              <a:gdLst>
                <a:gd name="T0" fmla="*/ 236 w 236"/>
                <a:gd name="T1" fmla="*/ 333 h 333"/>
                <a:gd name="T2" fmla="*/ 0 w 236"/>
                <a:gd name="T3" fmla="*/ 333 h 333"/>
                <a:gd name="T4" fmla="*/ 0 w 236"/>
                <a:gd name="T5" fmla="*/ 119 h 333"/>
                <a:gd name="T6" fmla="*/ 118 w 236"/>
                <a:gd name="T7" fmla="*/ 0 h 333"/>
                <a:gd name="T8" fmla="*/ 236 w 236"/>
                <a:gd name="T9" fmla="*/ 0 h 333"/>
                <a:gd name="T10" fmla="*/ 236 w 236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333">
                  <a:moveTo>
                    <a:pt x="236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8" y="0"/>
                  </a:lnTo>
                  <a:lnTo>
                    <a:pt x="236" y="0"/>
                  </a:lnTo>
                  <a:lnTo>
                    <a:pt x="236" y="333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57">
              <a:extLst>
                <a:ext uri="{FF2B5EF4-FFF2-40B4-BE49-F238E27FC236}">
                  <a16:creationId xmlns:a16="http://schemas.microsoft.com/office/drawing/2014/main" id="{8F7D8D08-45E7-4942-A9EF-C8ABDC022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760" y="5057016"/>
              <a:ext cx="187325" cy="188912"/>
            </a:xfrm>
            <a:custGeom>
              <a:avLst/>
              <a:gdLst>
                <a:gd name="T0" fmla="*/ 118 w 118"/>
                <a:gd name="T1" fmla="*/ 0 h 119"/>
                <a:gd name="T2" fmla="*/ 94 w 118"/>
                <a:gd name="T3" fmla="*/ 95 h 119"/>
                <a:gd name="T4" fmla="*/ 0 w 118"/>
                <a:gd name="T5" fmla="*/ 119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94" y="95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58">
              <a:extLst>
                <a:ext uri="{FF2B5EF4-FFF2-40B4-BE49-F238E27FC236}">
                  <a16:creationId xmlns:a16="http://schemas.microsoft.com/office/drawing/2014/main" id="{11E663D8-822A-4B7E-9BAF-508A4DB5B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85" y="5044316"/>
              <a:ext cx="404812" cy="555625"/>
            </a:xfrm>
            <a:custGeom>
              <a:avLst/>
              <a:gdLst>
                <a:gd name="T0" fmla="*/ 1154 w 2157"/>
                <a:gd name="T1" fmla="*/ 93 h 2950"/>
                <a:gd name="T2" fmla="*/ 954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6 w 2157"/>
                <a:gd name="T9" fmla="*/ 1112 h 2950"/>
                <a:gd name="T10" fmla="*/ 28 w 2157"/>
                <a:gd name="T11" fmla="*/ 1022 h 2950"/>
                <a:gd name="T12" fmla="*/ 1028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3 w 2157"/>
                <a:gd name="T51" fmla="*/ 1002 h 2950"/>
                <a:gd name="T52" fmla="*/ 863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4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4" y="93"/>
                  </a:moveTo>
                  <a:lnTo>
                    <a:pt x="954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6" y="1112"/>
                  </a:cubicBezTo>
                  <a:cubicBezTo>
                    <a:pt x="0" y="1082"/>
                    <a:pt x="5" y="1046"/>
                    <a:pt x="28" y="1022"/>
                  </a:cubicBezTo>
                  <a:lnTo>
                    <a:pt x="1028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3" y="1002"/>
                  </a:lnTo>
                  <a:lnTo>
                    <a:pt x="863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4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59">
              <a:extLst>
                <a:ext uri="{FF2B5EF4-FFF2-40B4-BE49-F238E27FC236}">
                  <a16:creationId xmlns:a16="http://schemas.microsoft.com/office/drawing/2014/main" id="{1FED74EC-5055-4079-8121-C5C6D8C9C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985" y="5207828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9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60">
              <a:extLst>
                <a:ext uri="{FF2B5EF4-FFF2-40B4-BE49-F238E27FC236}">
                  <a16:creationId xmlns:a16="http://schemas.microsoft.com/office/drawing/2014/main" id="{15A524B6-F495-4474-BD71-AD4A73EEA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985" y="5207828"/>
              <a:ext cx="188912" cy="188912"/>
            </a:xfrm>
            <a:custGeom>
              <a:avLst/>
              <a:gdLst>
                <a:gd name="T0" fmla="*/ 119 w 119"/>
                <a:gd name="T1" fmla="*/ 0 h 119"/>
                <a:gd name="T2" fmla="*/ 95 w 119"/>
                <a:gd name="T3" fmla="*/ 95 h 119"/>
                <a:gd name="T4" fmla="*/ 0 w 119"/>
                <a:gd name="T5" fmla="*/ 119 h 119"/>
                <a:gd name="T6" fmla="*/ 119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161">
              <a:extLst>
                <a:ext uri="{FF2B5EF4-FFF2-40B4-BE49-F238E27FC236}">
                  <a16:creationId xmlns:a16="http://schemas.microsoft.com/office/drawing/2014/main" id="{41F95B3E-E7F2-45F4-A8A7-77B7D101A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698" y="5193541"/>
              <a:ext cx="404812" cy="555625"/>
            </a:xfrm>
            <a:custGeom>
              <a:avLst/>
              <a:gdLst>
                <a:gd name="T0" fmla="*/ 577 w 1078"/>
                <a:gd name="T1" fmla="*/ 47 h 1475"/>
                <a:gd name="T2" fmla="*/ 477 w 1078"/>
                <a:gd name="T3" fmla="*/ 447 h 1475"/>
                <a:gd name="T4" fmla="*/ 450 w 1078"/>
                <a:gd name="T5" fmla="*/ 474 h 1475"/>
                <a:gd name="T6" fmla="*/ 50 w 1078"/>
                <a:gd name="T7" fmla="*/ 574 h 1475"/>
                <a:gd name="T8" fmla="*/ 8 w 1078"/>
                <a:gd name="T9" fmla="*/ 556 h 1475"/>
                <a:gd name="T10" fmla="*/ 14 w 1078"/>
                <a:gd name="T11" fmla="*/ 511 h 1475"/>
                <a:gd name="T12" fmla="*/ 514 w 1078"/>
                <a:gd name="T13" fmla="*/ 11 h 1475"/>
                <a:gd name="T14" fmla="*/ 541 w 1078"/>
                <a:gd name="T15" fmla="*/ 0 h 1475"/>
                <a:gd name="T16" fmla="*/ 1041 w 1078"/>
                <a:gd name="T17" fmla="*/ 0 h 1475"/>
                <a:gd name="T18" fmla="*/ 1078 w 1078"/>
                <a:gd name="T19" fmla="*/ 38 h 1475"/>
                <a:gd name="T20" fmla="*/ 1078 w 1078"/>
                <a:gd name="T21" fmla="*/ 1438 h 1475"/>
                <a:gd name="T22" fmla="*/ 1041 w 1078"/>
                <a:gd name="T23" fmla="*/ 1475 h 1475"/>
                <a:gd name="T24" fmla="*/ 41 w 1078"/>
                <a:gd name="T25" fmla="*/ 1475 h 1475"/>
                <a:gd name="T26" fmla="*/ 3 w 1078"/>
                <a:gd name="T27" fmla="*/ 1438 h 1475"/>
                <a:gd name="T28" fmla="*/ 3 w 1078"/>
                <a:gd name="T29" fmla="*/ 538 h 1475"/>
                <a:gd name="T30" fmla="*/ 78 w 1078"/>
                <a:gd name="T31" fmla="*/ 538 h 1475"/>
                <a:gd name="T32" fmla="*/ 78 w 1078"/>
                <a:gd name="T33" fmla="*/ 1438 h 1475"/>
                <a:gd name="T34" fmla="*/ 41 w 1078"/>
                <a:gd name="T35" fmla="*/ 1400 h 1475"/>
                <a:gd name="T36" fmla="*/ 1041 w 1078"/>
                <a:gd name="T37" fmla="*/ 1400 h 1475"/>
                <a:gd name="T38" fmla="*/ 1003 w 1078"/>
                <a:gd name="T39" fmla="*/ 1438 h 1475"/>
                <a:gd name="T40" fmla="*/ 1003 w 1078"/>
                <a:gd name="T41" fmla="*/ 38 h 1475"/>
                <a:gd name="T42" fmla="*/ 1041 w 1078"/>
                <a:gd name="T43" fmla="*/ 75 h 1475"/>
                <a:gd name="T44" fmla="*/ 541 w 1078"/>
                <a:gd name="T45" fmla="*/ 75 h 1475"/>
                <a:gd name="T46" fmla="*/ 568 w 1078"/>
                <a:gd name="T47" fmla="*/ 64 h 1475"/>
                <a:gd name="T48" fmla="*/ 68 w 1078"/>
                <a:gd name="T49" fmla="*/ 564 h 1475"/>
                <a:gd name="T50" fmla="*/ 32 w 1078"/>
                <a:gd name="T51" fmla="*/ 501 h 1475"/>
                <a:gd name="T52" fmla="*/ 432 w 1078"/>
                <a:gd name="T53" fmla="*/ 401 h 1475"/>
                <a:gd name="T54" fmla="*/ 405 w 1078"/>
                <a:gd name="T55" fmla="*/ 429 h 1475"/>
                <a:gd name="T56" fmla="*/ 505 w 1078"/>
                <a:gd name="T57" fmla="*/ 29 h 1475"/>
                <a:gd name="T58" fmla="*/ 577 w 1078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8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1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4" y="511"/>
                  </a:cubicBezTo>
                  <a:lnTo>
                    <a:pt x="514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8" y="17"/>
                    <a:pt x="1078" y="38"/>
                  </a:cubicBezTo>
                  <a:lnTo>
                    <a:pt x="1078" y="1438"/>
                  </a:lnTo>
                  <a:cubicBezTo>
                    <a:pt x="1078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3" y="1458"/>
                    <a:pt x="3" y="1438"/>
                  </a:cubicBezTo>
                  <a:lnTo>
                    <a:pt x="3" y="538"/>
                  </a:lnTo>
                  <a:lnTo>
                    <a:pt x="78" y="538"/>
                  </a:lnTo>
                  <a:lnTo>
                    <a:pt x="78" y="1438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3" y="1438"/>
                  </a:lnTo>
                  <a:lnTo>
                    <a:pt x="1003" y="38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9"/>
                  </a:lnTo>
                  <a:lnTo>
                    <a:pt x="505" y="29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62">
              <a:extLst>
                <a:ext uri="{FF2B5EF4-FFF2-40B4-BE49-F238E27FC236}">
                  <a16:creationId xmlns:a16="http://schemas.microsoft.com/office/drawing/2014/main" id="{85873CFF-4671-4630-AC53-4C2BB1936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060" y="5287203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9 h 332"/>
                <a:gd name="T6" fmla="*/ 118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9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63">
              <a:extLst>
                <a:ext uri="{FF2B5EF4-FFF2-40B4-BE49-F238E27FC236}">
                  <a16:creationId xmlns:a16="http://schemas.microsoft.com/office/drawing/2014/main" id="{C9BA76D2-0F64-4520-B83E-50F28C0A6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060" y="5287203"/>
              <a:ext cx="187325" cy="188912"/>
            </a:xfrm>
            <a:custGeom>
              <a:avLst/>
              <a:gdLst>
                <a:gd name="T0" fmla="*/ 118 w 118"/>
                <a:gd name="T1" fmla="*/ 0 h 119"/>
                <a:gd name="T2" fmla="*/ 94 w 118"/>
                <a:gd name="T3" fmla="*/ 95 h 119"/>
                <a:gd name="T4" fmla="*/ 0 w 118"/>
                <a:gd name="T5" fmla="*/ 119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94" y="95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164">
              <a:extLst>
                <a:ext uri="{FF2B5EF4-FFF2-40B4-BE49-F238E27FC236}">
                  <a16:creationId xmlns:a16="http://schemas.microsoft.com/office/drawing/2014/main" id="{5B6F8B5D-9D18-4BD2-84A8-0B78E79B1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185" y="5274503"/>
              <a:ext cx="406400" cy="554037"/>
            </a:xfrm>
            <a:custGeom>
              <a:avLst/>
              <a:gdLst>
                <a:gd name="T0" fmla="*/ 577 w 1079"/>
                <a:gd name="T1" fmla="*/ 46 h 1475"/>
                <a:gd name="T2" fmla="*/ 477 w 1079"/>
                <a:gd name="T3" fmla="*/ 446 h 1475"/>
                <a:gd name="T4" fmla="*/ 450 w 1079"/>
                <a:gd name="T5" fmla="*/ 473 h 1475"/>
                <a:gd name="T6" fmla="*/ 50 w 1079"/>
                <a:gd name="T7" fmla="*/ 573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6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6"/>
                  </a:moveTo>
                  <a:lnTo>
                    <a:pt x="477" y="446"/>
                  </a:lnTo>
                  <a:cubicBezTo>
                    <a:pt x="474" y="460"/>
                    <a:pt x="464" y="470"/>
                    <a:pt x="450" y="473"/>
                  </a:cubicBezTo>
                  <a:lnTo>
                    <a:pt x="50" y="573"/>
                  </a:lnTo>
                  <a:cubicBezTo>
                    <a:pt x="34" y="578"/>
                    <a:pt x="17" y="570"/>
                    <a:pt x="8" y="556"/>
                  </a:cubicBezTo>
                  <a:cubicBezTo>
                    <a:pt x="0" y="541"/>
                    <a:pt x="3" y="522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6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165">
              <a:extLst>
                <a:ext uri="{FF2B5EF4-FFF2-40B4-BE49-F238E27FC236}">
                  <a16:creationId xmlns:a16="http://schemas.microsoft.com/office/drawing/2014/main" id="{96C42149-9F20-4D05-910B-DB1C3097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285" y="5438016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9 h 332"/>
                <a:gd name="T6" fmla="*/ 119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9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166">
              <a:extLst>
                <a:ext uri="{FF2B5EF4-FFF2-40B4-BE49-F238E27FC236}">
                  <a16:creationId xmlns:a16="http://schemas.microsoft.com/office/drawing/2014/main" id="{A2A207C3-9E85-40C3-955E-B2097766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285" y="5438016"/>
              <a:ext cx="188912" cy="188912"/>
            </a:xfrm>
            <a:custGeom>
              <a:avLst/>
              <a:gdLst>
                <a:gd name="T0" fmla="*/ 119 w 119"/>
                <a:gd name="T1" fmla="*/ 0 h 119"/>
                <a:gd name="T2" fmla="*/ 95 w 119"/>
                <a:gd name="T3" fmla="*/ 95 h 119"/>
                <a:gd name="T4" fmla="*/ 0 w 119"/>
                <a:gd name="T5" fmla="*/ 119 h 119"/>
                <a:gd name="T6" fmla="*/ 119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167">
              <a:extLst>
                <a:ext uri="{FF2B5EF4-FFF2-40B4-BE49-F238E27FC236}">
                  <a16:creationId xmlns:a16="http://schemas.microsoft.com/office/drawing/2014/main" id="{91E6BE2D-DAB7-4EDB-9C82-B69AC8220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998" y="5423728"/>
              <a:ext cx="404812" cy="555625"/>
            </a:xfrm>
            <a:custGeom>
              <a:avLst/>
              <a:gdLst>
                <a:gd name="T0" fmla="*/ 577 w 1079"/>
                <a:gd name="T1" fmla="*/ 46 h 1475"/>
                <a:gd name="T2" fmla="*/ 477 w 1079"/>
                <a:gd name="T3" fmla="*/ 446 h 1475"/>
                <a:gd name="T4" fmla="*/ 450 w 1079"/>
                <a:gd name="T5" fmla="*/ 473 h 1475"/>
                <a:gd name="T6" fmla="*/ 50 w 1079"/>
                <a:gd name="T7" fmla="*/ 573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6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6"/>
                  </a:moveTo>
                  <a:lnTo>
                    <a:pt x="477" y="446"/>
                  </a:lnTo>
                  <a:cubicBezTo>
                    <a:pt x="474" y="460"/>
                    <a:pt x="464" y="470"/>
                    <a:pt x="450" y="473"/>
                  </a:cubicBezTo>
                  <a:lnTo>
                    <a:pt x="50" y="573"/>
                  </a:lnTo>
                  <a:cubicBezTo>
                    <a:pt x="34" y="578"/>
                    <a:pt x="17" y="570"/>
                    <a:pt x="8" y="556"/>
                  </a:cubicBezTo>
                  <a:cubicBezTo>
                    <a:pt x="0" y="541"/>
                    <a:pt x="3" y="522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6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168">
              <a:extLst>
                <a:ext uri="{FF2B5EF4-FFF2-40B4-BE49-F238E27FC236}">
                  <a16:creationId xmlns:a16="http://schemas.microsoft.com/office/drawing/2014/main" id="{BD432C02-4607-46E2-878E-7BDDE79E4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060" y="3728488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8 h 332"/>
                <a:gd name="T6" fmla="*/ 118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8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169">
              <a:extLst>
                <a:ext uri="{FF2B5EF4-FFF2-40B4-BE49-F238E27FC236}">
                  <a16:creationId xmlns:a16="http://schemas.microsoft.com/office/drawing/2014/main" id="{1C93416D-38BC-4BDA-AF7B-A23F6B5AD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060" y="3728488"/>
              <a:ext cx="187325" cy="187325"/>
            </a:xfrm>
            <a:custGeom>
              <a:avLst/>
              <a:gdLst>
                <a:gd name="T0" fmla="*/ 118 w 118"/>
                <a:gd name="T1" fmla="*/ 0 h 118"/>
                <a:gd name="T2" fmla="*/ 94 w 118"/>
                <a:gd name="T3" fmla="*/ 95 h 118"/>
                <a:gd name="T4" fmla="*/ 0 w 118"/>
                <a:gd name="T5" fmla="*/ 118 h 118"/>
                <a:gd name="T6" fmla="*/ 118 w 11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8">
                  <a:moveTo>
                    <a:pt x="118" y="0"/>
                  </a:moveTo>
                  <a:lnTo>
                    <a:pt x="94" y="95"/>
                  </a:lnTo>
                  <a:lnTo>
                    <a:pt x="0" y="1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170">
              <a:extLst>
                <a:ext uri="{FF2B5EF4-FFF2-40B4-BE49-F238E27FC236}">
                  <a16:creationId xmlns:a16="http://schemas.microsoft.com/office/drawing/2014/main" id="{42F88573-25F4-4E9F-9ABD-1BA0F62C7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185" y="3714200"/>
              <a:ext cx="406400" cy="555625"/>
            </a:xfrm>
            <a:custGeom>
              <a:avLst/>
              <a:gdLst>
                <a:gd name="T0" fmla="*/ 577 w 1079"/>
                <a:gd name="T1" fmla="*/ 47 h 1475"/>
                <a:gd name="T2" fmla="*/ 477 w 1079"/>
                <a:gd name="T3" fmla="*/ 447 h 1475"/>
                <a:gd name="T4" fmla="*/ 450 w 1079"/>
                <a:gd name="T5" fmla="*/ 474 h 1475"/>
                <a:gd name="T6" fmla="*/ 50 w 1079"/>
                <a:gd name="T7" fmla="*/ 574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0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7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171">
              <a:extLst>
                <a:ext uri="{FF2B5EF4-FFF2-40B4-BE49-F238E27FC236}">
                  <a16:creationId xmlns:a16="http://schemas.microsoft.com/office/drawing/2014/main" id="{893CD4C2-DD62-454E-9AA5-9604B67D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285" y="3879300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8 h 332"/>
                <a:gd name="T6" fmla="*/ 119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8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172">
              <a:extLst>
                <a:ext uri="{FF2B5EF4-FFF2-40B4-BE49-F238E27FC236}">
                  <a16:creationId xmlns:a16="http://schemas.microsoft.com/office/drawing/2014/main" id="{ADBA5125-5954-467B-B38F-3F3815D38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285" y="3879300"/>
              <a:ext cx="188912" cy="187325"/>
            </a:xfrm>
            <a:custGeom>
              <a:avLst/>
              <a:gdLst>
                <a:gd name="T0" fmla="*/ 119 w 119"/>
                <a:gd name="T1" fmla="*/ 0 h 118"/>
                <a:gd name="T2" fmla="*/ 95 w 119"/>
                <a:gd name="T3" fmla="*/ 95 h 118"/>
                <a:gd name="T4" fmla="*/ 0 w 119"/>
                <a:gd name="T5" fmla="*/ 118 h 118"/>
                <a:gd name="T6" fmla="*/ 119 w 11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8">
                  <a:moveTo>
                    <a:pt x="119" y="0"/>
                  </a:moveTo>
                  <a:lnTo>
                    <a:pt x="95" y="95"/>
                  </a:lnTo>
                  <a:lnTo>
                    <a:pt x="0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173">
              <a:extLst>
                <a:ext uri="{FF2B5EF4-FFF2-40B4-BE49-F238E27FC236}">
                  <a16:creationId xmlns:a16="http://schemas.microsoft.com/office/drawing/2014/main" id="{6A2865C0-4665-43A4-BEEF-A0C6F9318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998" y="3865013"/>
              <a:ext cx="404812" cy="555625"/>
            </a:xfrm>
            <a:custGeom>
              <a:avLst/>
              <a:gdLst>
                <a:gd name="T0" fmla="*/ 577 w 1079"/>
                <a:gd name="T1" fmla="*/ 47 h 1475"/>
                <a:gd name="T2" fmla="*/ 477 w 1079"/>
                <a:gd name="T3" fmla="*/ 447 h 1475"/>
                <a:gd name="T4" fmla="*/ 450 w 1079"/>
                <a:gd name="T5" fmla="*/ 474 h 1475"/>
                <a:gd name="T6" fmla="*/ 50 w 1079"/>
                <a:gd name="T7" fmla="*/ 574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0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7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0">
              <a:extLst>
                <a:ext uri="{FF2B5EF4-FFF2-40B4-BE49-F238E27FC236}">
                  <a16:creationId xmlns:a16="http://schemas.microsoft.com/office/drawing/2014/main" id="{286443BE-18A7-41A4-B11F-041F62AC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374" y="1770891"/>
              <a:ext cx="6554787" cy="109061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4" name="Picture 11">
              <a:extLst>
                <a:ext uri="{FF2B5EF4-FFF2-40B4-BE49-F238E27FC236}">
                  <a16:creationId xmlns:a16="http://schemas.microsoft.com/office/drawing/2014/main" id="{31601AE9-7353-45F2-A97F-CEE564FE9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961" y="1772479"/>
              <a:ext cx="6554787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5" name="Rectangle 12">
              <a:extLst>
                <a:ext uri="{FF2B5EF4-FFF2-40B4-BE49-F238E27FC236}">
                  <a16:creationId xmlns:a16="http://schemas.microsoft.com/office/drawing/2014/main" id="{13DC4CD8-349E-4CDC-8EB3-F8AC5DE4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374" y="1770891"/>
              <a:ext cx="6554787" cy="10906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13">
              <a:extLst>
                <a:ext uri="{FF2B5EF4-FFF2-40B4-BE49-F238E27FC236}">
                  <a16:creationId xmlns:a16="http://schemas.microsoft.com/office/drawing/2014/main" id="{B481CE58-A8F2-4B92-AECA-4D225F8F3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036" y="1851854"/>
              <a:ext cx="93455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MHD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7" name="Rectangle 21">
              <a:extLst>
                <a:ext uri="{FF2B5EF4-FFF2-40B4-BE49-F238E27FC236}">
                  <a16:creationId xmlns:a16="http://schemas.microsoft.com/office/drawing/2014/main" id="{E615411A-C967-4681-83EA-43668B8A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624" y="2509079"/>
              <a:ext cx="8905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Send to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" name="Rectangle 22">
              <a:extLst>
                <a:ext uri="{FF2B5EF4-FFF2-40B4-BE49-F238E27FC236}">
                  <a16:creationId xmlns:a16="http://schemas.microsoft.com/office/drawing/2014/main" id="{50C72641-3C04-4309-ACF0-46A7413F3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561" y="1996316"/>
              <a:ext cx="1285310" cy="20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RESTful push 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0" name="Rectangle 24">
              <a:extLst>
                <a:ext uri="{FF2B5EF4-FFF2-40B4-BE49-F238E27FC236}">
                  <a16:creationId xmlns:a16="http://schemas.microsoft.com/office/drawing/2014/main" id="{B3B5C7F4-5D2D-441E-92F8-326085660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3649" y="2509079"/>
              <a:ext cx="9286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Receive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" name="Freeform 34">
              <a:extLst>
                <a:ext uri="{FF2B5EF4-FFF2-40B4-BE49-F238E27FC236}">
                  <a16:creationId xmlns:a16="http://schemas.microsoft.com/office/drawing/2014/main" id="{79BF93DC-A1DB-488C-BB9D-D210D09803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0411" y="2224916"/>
              <a:ext cx="7596187" cy="300037"/>
            </a:xfrm>
            <a:custGeom>
              <a:avLst/>
              <a:gdLst>
                <a:gd name="T0" fmla="*/ 0 w 4785"/>
                <a:gd name="T1" fmla="*/ 59 h 189"/>
                <a:gd name="T2" fmla="*/ 4627 w 4785"/>
                <a:gd name="T3" fmla="*/ 63 h 189"/>
                <a:gd name="T4" fmla="*/ 4627 w 4785"/>
                <a:gd name="T5" fmla="*/ 126 h 189"/>
                <a:gd name="T6" fmla="*/ 0 w 4785"/>
                <a:gd name="T7" fmla="*/ 122 h 189"/>
                <a:gd name="T8" fmla="*/ 0 w 4785"/>
                <a:gd name="T9" fmla="*/ 59 h 189"/>
                <a:gd name="T10" fmla="*/ 4596 w 4785"/>
                <a:gd name="T11" fmla="*/ 0 h 189"/>
                <a:gd name="T12" fmla="*/ 4785 w 4785"/>
                <a:gd name="T13" fmla="*/ 95 h 189"/>
                <a:gd name="T14" fmla="*/ 4595 w 4785"/>
                <a:gd name="T15" fmla="*/ 189 h 189"/>
                <a:gd name="T16" fmla="*/ 4596 w 4785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5" h="189">
                  <a:moveTo>
                    <a:pt x="0" y="59"/>
                  </a:moveTo>
                  <a:lnTo>
                    <a:pt x="4627" y="63"/>
                  </a:lnTo>
                  <a:lnTo>
                    <a:pt x="4627" y="126"/>
                  </a:lnTo>
                  <a:lnTo>
                    <a:pt x="0" y="122"/>
                  </a:lnTo>
                  <a:lnTo>
                    <a:pt x="0" y="59"/>
                  </a:lnTo>
                  <a:close/>
                  <a:moveTo>
                    <a:pt x="4596" y="0"/>
                  </a:moveTo>
                  <a:lnTo>
                    <a:pt x="4785" y="95"/>
                  </a:lnTo>
                  <a:lnTo>
                    <a:pt x="4595" y="18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50">
              <a:extLst>
                <a:ext uri="{FF2B5EF4-FFF2-40B4-BE49-F238E27FC236}">
                  <a16:creationId xmlns:a16="http://schemas.microsoft.com/office/drawing/2014/main" id="{9CB1D5D1-5EFA-42D1-BCD3-297ED42F0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74" y="1837566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9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51">
              <a:extLst>
                <a:ext uri="{FF2B5EF4-FFF2-40B4-BE49-F238E27FC236}">
                  <a16:creationId xmlns:a16="http://schemas.microsoft.com/office/drawing/2014/main" id="{E17F294A-0FC2-433D-B64A-91D6A049C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74" y="1837566"/>
              <a:ext cx="188912" cy="188912"/>
            </a:xfrm>
            <a:custGeom>
              <a:avLst/>
              <a:gdLst>
                <a:gd name="T0" fmla="*/ 119 w 119"/>
                <a:gd name="T1" fmla="*/ 0 h 119"/>
                <a:gd name="T2" fmla="*/ 95 w 119"/>
                <a:gd name="T3" fmla="*/ 95 h 119"/>
                <a:gd name="T4" fmla="*/ 0 w 119"/>
                <a:gd name="T5" fmla="*/ 119 h 119"/>
                <a:gd name="T6" fmla="*/ 119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52">
              <a:extLst>
                <a:ext uri="{FF2B5EF4-FFF2-40B4-BE49-F238E27FC236}">
                  <a16:creationId xmlns:a16="http://schemas.microsoft.com/office/drawing/2014/main" id="{5AD3F5B6-0952-46EB-A57E-55801E071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86" y="1824866"/>
              <a:ext cx="404812" cy="554037"/>
            </a:xfrm>
            <a:custGeom>
              <a:avLst/>
              <a:gdLst>
                <a:gd name="T0" fmla="*/ 1155 w 2157"/>
                <a:gd name="T1" fmla="*/ 93 h 2950"/>
                <a:gd name="T2" fmla="*/ 955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7 w 2157"/>
                <a:gd name="T9" fmla="*/ 1112 h 2950"/>
                <a:gd name="T10" fmla="*/ 29 w 2157"/>
                <a:gd name="T11" fmla="*/ 1022 h 2950"/>
                <a:gd name="T12" fmla="*/ 1029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4 w 2157"/>
                <a:gd name="T51" fmla="*/ 1002 h 2950"/>
                <a:gd name="T52" fmla="*/ 864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5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5" y="93"/>
                  </a:moveTo>
                  <a:lnTo>
                    <a:pt x="955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7" y="1112"/>
                  </a:cubicBezTo>
                  <a:cubicBezTo>
                    <a:pt x="0" y="1083"/>
                    <a:pt x="5" y="1046"/>
                    <a:pt x="29" y="1022"/>
                  </a:cubicBezTo>
                  <a:lnTo>
                    <a:pt x="1029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4" y="1002"/>
                  </a:lnTo>
                  <a:lnTo>
                    <a:pt x="864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5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53">
              <a:extLst>
                <a:ext uri="{FF2B5EF4-FFF2-40B4-BE49-F238E27FC236}">
                  <a16:creationId xmlns:a16="http://schemas.microsoft.com/office/drawing/2014/main" id="{2545A780-3419-4E2E-BBBD-D84AD300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86" y="1988379"/>
              <a:ext cx="376237" cy="528637"/>
            </a:xfrm>
            <a:custGeom>
              <a:avLst/>
              <a:gdLst>
                <a:gd name="T0" fmla="*/ 237 w 237"/>
                <a:gd name="T1" fmla="*/ 333 h 333"/>
                <a:gd name="T2" fmla="*/ 0 w 237"/>
                <a:gd name="T3" fmla="*/ 333 h 333"/>
                <a:gd name="T4" fmla="*/ 0 w 237"/>
                <a:gd name="T5" fmla="*/ 119 h 333"/>
                <a:gd name="T6" fmla="*/ 118 w 237"/>
                <a:gd name="T7" fmla="*/ 0 h 333"/>
                <a:gd name="T8" fmla="*/ 237 w 237"/>
                <a:gd name="T9" fmla="*/ 0 h 333"/>
                <a:gd name="T10" fmla="*/ 237 w 237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3">
                  <a:moveTo>
                    <a:pt x="237" y="333"/>
                  </a:moveTo>
                  <a:lnTo>
                    <a:pt x="0" y="333"/>
                  </a:lnTo>
                  <a:lnTo>
                    <a:pt x="0" y="119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54">
              <a:extLst>
                <a:ext uri="{FF2B5EF4-FFF2-40B4-BE49-F238E27FC236}">
                  <a16:creationId xmlns:a16="http://schemas.microsoft.com/office/drawing/2014/main" id="{DA4D012F-4846-4237-90B3-497D2168B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86" y="1988379"/>
              <a:ext cx="187325" cy="188912"/>
            </a:xfrm>
            <a:custGeom>
              <a:avLst/>
              <a:gdLst>
                <a:gd name="T0" fmla="*/ 118 w 118"/>
                <a:gd name="T1" fmla="*/ 0 h 119"/>
                <a:gd name="T2" fmla="*/ 95 w 118"/>
                <a:gd name="T3" fmla="*/ 95 h 119"/>
                <a:gd name="T4" fmla="*/ 0 w 118"/>
                <a:gd name="T5" fmla="*/ 119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95" y="95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55">
              <a:extLst>
                <a:ext uri="{FF2B5EF4-FFF2-40B4-BE49-F238E27FC236}">
                  <a16:creationId xmlns:a16="http://schemas.microsoft.com/office/drawing/2014/main" id="{3DB8A49C-3699-4633-9CE7-ECC817876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1" y="1974091"/>
              <a:ext cx="406400" cy="555625"/>
            </a:xfrm>
            <a:custGeom>
              <a:avLst/>
              <a:gdLst>
                <a:gd name="T0" fmla="*/ 1155 w 2157"/>
                <a:gd name="T1" fmla="*/ 93 h 2950"/>
                <a:gd name="T2" fmla="*/ 955 w 2157"/>
                <a:gd name="T3" fmla="*/ 893 h 2950"/>
                <a:gd name="T4" fmla="*/ 900 w 2157"/>
                <a:gd name="T5" fmla="*/ 948 h 2950"/>
                <a:gd name="T6" fmla="*/ 100 w 2157"/>
                <a:gd name="T7" fmla="*/ 1148 h 2950"/>
                <a:gd name="T8" fmla="*/ 17 w 2157"/>
                <a:gd name="T9" fmla="*/ 1112 h 2950"/>
                <a:gd name="T10" fmla="*/ 29 w 2157"/>
                <a:gd name="T11" fmla="*/ 1022 h 2950"/>
                <a:gd name="T12" fmla="*/ 1029 w 2157"/>
                <a:gd name="T13" fmla="*/ 22 h 2950"/>
                <a:gd name="T14" fmla="*/ 1082 w 2157"/>
                <a:gd name="T15" fmla="*/ 0 h 2950"/>
                <a:gd name="T16" fmla="*/ 2082 w 2157"/>
                <a:gd name="T17" fmla="*/ 0 h 2950"/>
                <a:gd name="T18" fmla="*/ 2157 w 2157"/>
                <a:gd name="T19" fmla="*/ 75 h 2950"/>
                <a:gd name="T20" fmla="*/ 2157 w 2157"/>
                <a:gd name="T21" fmla="*/ 2875 h 2950"/>
                <a:gd name="T22" fmla="*/ 2082 w 2157"/>
                <a:gd name="T23" fmla="*/ 2950 h 2950"/>
                <a:gd name="T24" fmla="*/ 82 w 2157"/>
                <a:gd name="T25" fmla="*/ 2950 h 2950"/>
                <a:gd name="T26" fmla="*/ 7 w 2157"/>
                <a:gd name="T27" fmla="*/ 2875 h 2950"/>
                <a:gd name="T28" fmla="*/ 7 w 2157"/>
                <a:gd name="T29" fmla="*/ 1075 h 2950"/>
                <a:gd name="T30" fmla="*/ 157 w 2157"/>
                <a:gd name="T31" fmla="*/ 1075 h 2950"/>
                <a:gd name="T32" fmla="*/ 157 w 2157"/>
                <a:gd name="T33" fmla="*/ 2875 h 2950"/>
                <a:gd name="T34" fmla="*/ 82 w 2157"/>
                <a:gd name="T35" fmla="*/ 2800 h 2950"/>
                <a:gd name="T36" fmla="*/ 2082 w 2157"/>
                <a:gd name="T37" fmla="*/ 2800 h 2950"/>
                <a:gd name="T38" fmla="*/ 2007 w 2157"/>
                <a:gd name="T39" fmla="*/ 2875 h 2950"/>
                <a:gd name="T40" fmla="*/ 2007 w 2157"/>
                <a:gd name="T41" fmla="*/ 75 h 2950"/>
                <a:gd name="T42" fmla="*/ 2082 w 2157"/>
                <a:gd name="T43" fmla="*/ 150 h 2950"/>
                <a:gd name="T44" fmla="*/ 1082 w 2157"/>
                <a:gd name="T45" fmla="*/ 150 h 2950"/>
                <a:gd name="T46" fmla="*/ 1135 w 2157"/>
                <a:gd name="T47" fmla="*/ 128 h 2950"/>
                <a:gd name="T48" fmla="*/ 135 w 2157"/>
                <a:gd name="T49" fmla="*/ 1128 h 2950"/>
                <a:gd name="T50" fmla="*/ 64 w 2157"/>
                <a:gd name="T51" fmla="*/ 1002 h 2950"/>
                <a:gd name="T52" fmla="*/ 864 w 2157"/>
                <a:gd name="T53" fmla="*/ 802 h 2950"/>
                <a:gd name="T54" fmla="*/ 809 w 2157"/>
                <a:gd name="T55" fmla="*/ 857 h 2950"/>
                <a:gd name="T56" fmla="*/ 1009 w 2157"/>
                <a:gd name="T57" fmla="*/ 57 h 2950"/>
                <a:gd name="T58" fmla="*/ 1155 w 2157"/>
                <a:gd name="T59" fmla="*/ 9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2950">
                  <a:moveTo>
                    <a:pt x="1155" y="93"/>
                  </a:moveTo>
                  <a:lnTo>
                    <a:pt x="955" y="893"/>
                  </a:lnTo>
                  <a:cubicBezTo>
                    <a:pt x="948" y="920"/>
                    <a:pt x="927" y="941"/>
                    <a:pt x="900" y="948"/>
                  </a:cubicBezTo>
                  <a:lnTo>
                    <a:pt x="100" y="1148"/>
                  </a:lnTo>
                  <a:cubicBezTo>
                    <a:pt x="67" y="1156"/>
                    <a:pt x="33" y="1141"/>
                    <a:pt x="17" y="1112"/>
                  </a:cubicBezTo>
                  <a:cubicBezTo>
                    <a:pt x="0" y="1083"/>
                    <a:pt x="5" y="1046"/>
                    <a:pt x="29" y="1022"/>
                  </a:cubicBezTo>
                  <a:lnTo>
                    <a:pt x="1029" y="22"/>
                  </a:lnTo>
                  <a:cubicBezTo>
                    <a:pt x="1043" y="8"/>
                    <a:pt x="1062" y="0"/>
                    <a:pt x="1082" y="0"/>
                  </a:cubicBezTo>
                  <a:lnTo>
                    <a:pt x="2082" y="0"/>
                  </a:lnTo>
                  <a:cubicBezTo>
                    <a:pt x="2123" y="0"/>
                    <a:pt x="2157" y="33"/>
                    <a:pt x="2157" y="75"/>
                  </a:cubicBezTo>
                  <a:lnTo>
                    <a:pt x="2157" y="2875"/>
                  </a:lnTo>
                  <a:cubicBezTo>
                    <a:pt x="2157" y="2916"/>
                    <a:pt x="2123" y="2950"/>
                    <a:pt x="2082" y="2950"/>
                  </a:cubicBezTo>
                  <a:lnTo>
                    <a:pt x="82" y="2950"/>
                  </a:lnTo>
                  <a:cubicBezTo>
                    <a:pt x="40" y="2950"/>
                    <a:pt x="7" y="2916"/>
                    <a:pt x="7" y="2875"/>
                  </a:cubicBezTo>
                  <a:lnTo>
                    <a:pt x="7" y="1075"/>
                  </a:lnTo>
                  <a:lnTo>
                    <a:pt x="157" y="1075"/>
                  </a:lnTo>
                  <a:lnTo>
                    <a:pt x="157" y="2875"/>
                  </a:lnTo>
                  <a:lnTo>
                    <a:pt x="82" y="2800"/>
                  </a:lnTo>
                  <a:lnTo>
                    <a:pt x="2082" y="2800"/>
                  </a:lnTo>
                  <a:lnTo>
                    <a:pt x="2007" y="2875"/>
                  </a:lnTo>
                  <a:lnTo>
                    <a:pt x="2007" y="75"/>
                  </a:lnTo>
                  <a:lnTo>
                    <a:pt x="2082" y="150"/>
                  </a:lnTo>
                  <a:lnTo>
                    <a:pt x="1082" y="150"/>
                  </a:lnTo>
                  <a:lnTo>
                    <a:pt x="1135" y="128"/>
                  </a:lnTo>
                  <a:lnTo>
                    <a:pt x="135" y="1128"/>
                  </a:lnTo>
                  <a:lnTo>
                    <a:pt x="64" y="1002"/>
                  </a:lnTo>
                  <a:lnTo>
                    <a:pt x="864" y="802"/>
                  </a:lnTo>
                  <a:lnTo>
                    <a:pt x="809" y="857"/>
                  </a:lnTo>
                  <a:lnTo>
                    <a:pt x="1009" y="57"/>
                  </a:lnTo>
                  <a:lnTo>
                    <a:pt x="1155" y="9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68">
              <a:extLst>
                <a:ext uri="{FF2B5EF4-FFF2-40B4-BE49-F238E27FC236}">
                  <a16:creationId xmlns:a16="http://schemas.microsoft.com/office/drawing/2014/main" id="{FA72B0D6-8CFD-43A1-8998-9727C3EFD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236" y="2185229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8 h 332"/>
                <a:gd name="T6" fmla="*/ 118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8"/>
                  </a:lnTo>
                  <a:lnTo>
                    <a:pt x="118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69">
              <a:extLst>
                <a:ext uri="{FF2B5EF4-FFF2-40B4-BE49-F238E27FC236}">
                  <a16:creationId xmlns:a16="http://schemas.microsoft.com/office/drawing/2014/main" id="{FE2BB8BA-0086-47CD-B226-B8DEF1D52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236" y="2185229"/>
              <a:ext cx="187325" cy="187325"/>
            </a:xfrm>
            <a:custGeom>
              <a:avLst/>
              <a:gdLst>
                <a:gd name="T0" fmla="*/ 118 w 118"/>
                <a:gd name="T1" fmla="*/ 0 h 118"/>
                <a:gd name="T2" fmla="*/ 94 w 118"/>
                <a:gd name="T3" fmla="*/ 95 h 118"/>
                <a:gd name="T4" fmla="*/ 0 w 118"/>
                <a:gd name="T5" fmla="*/ 118 h 118"/>
                <a:gd name="T6" fmla="*/ 118 w 11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8">
                  <a:moveTo>
                    <a:pt x="118" y="0"/>
                  </a:moveTo>
                  <a:lnTo>
                    <a:pt x="94" y="95"/>
                  </a:lnTo>
                  <a:lnTo>
                    <a:pt x="0" y="1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2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133FF828-4B1F-4F13-B856-95CE535AF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361" y="2170941"/>
              <a:ext cx="406400" cy="555625"/>
            </a:xfrm>
            <a:custGeom>
              <a:avLst/>
              <a:gdLst>
                <a:gd name="T0" fmla="*/ 577 w 1079"/>
                <a:gd name="T1" fmla="*/ 47 h 1475"/>
                <a:gd name="T2" fmla="*/ 477 w 1079"/>
                <a:gd name="T3" fmla="*/ 447 h 1475"/>
                <a:gd name="T4" fmla="*/ 450 w 1079"/>
                <a:gd name="T5" fmla="*/ 474 h 1475"/>
                <a:gd name="T6" fmla="*/ 50 w 1079"/>
                <a:gd name="T7" fmla="*/ 574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0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7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B74EC556-87AC-4638-869B-6B2AA78F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461" y="2336041"/>
              <a:ext cx="376237" cy="527050"/>
            </a:xfrm>
            <a:custGeom>
              <a:avLst/>
              <a:gdLst>
                <a:gd name="T0" fmla="*/ 237 w 237"/>
                <a:gd name="T1" fmla="*/ 332 h 332"/>
                <a:gd name="T2" fmla="*/ 0 w 237"/>
                <a:gd name="T3" fmla="*/ 332 h 332"/>
                <a:gd name="T4" fmla="*/ 0 w 237"/>
                <a:gd name="T5" fmla="*/ 118 h 332"/>
                <a:gd name="T6" fmla="*/ 119 w 237"/>
                <a:gd name="T7" fmla="*/ 0 h 332"/>
                <a:gd name="T8" fmla="*/ 237 w 237"/>
                <a:gd name="T9" fmla="*/ 0 h 332"/>
                <a:gd name="T10" fmla="*/ 237 w 237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2">
                  <a:moveTo>
                    <a:pt x="237" y="332"/>
                  </a:moveTo>
                  <a:lnTo>
                    <a:pt x="0" y="332"/>
                  </a:lnTo>
                  <a:lnTo>
                    <a:pt x="0" y="118"/>
                  </a:lnTo>
                  <a:lnTo>
                    <a:pt x="119" y="0"/>
                  </a:lnTo>
                  <a:lnTo>
                    <a:pt x="237" y="0"/>
                  </a:lnTo>
                  <a:lnTo>
                    <a:pt x="237" y="33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72">
              <a:extLst>
                <a:ext uri="{FF2B5EF4-FFF2-40B4-BE49-F238E27FC236}">
                  <a16:creationId xmlns:a16="http://schemas.microsoft.com/office/drawing/2014/main" id="{78E40BDF-2BB1-45DA-A921-5A46275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461" y="2336041"/>
              <a:ext cx="188912" cy="187325"/>
            </a:xfrm>
            <a:custGeom>
              <a:avLst/>
              <a:gdLst>
                <a:gd name="T0" fmla="*/ 119 w 119"/>
                <a:gd name="T1" fmla="*/ 0 h 118"/>
                <a:gd name="T2" fmla="*/ 95 w 119"/>
                <a:gd name="T3" fmla="*/ 95 h 118"/>
                <a:gd name="T4" fmla="*/ 0 w 119"/>
                <a:gd name="T5" fmla="*/ 118 h 118"/>
                <a:gd name="T6" fmla="*/ 119 w 11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8">
                  <a:moveTo>
                    <a:pt x="119" y="0"/>
                  </a:moveTo>
                  <a:lnTo>
                    <a:pt x="95" y="95"/>
                  </a:lnTo>
                  <a:lnTo>
                    <a:pt x="0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BF1C2B7A-204A-4E13-A2C1-74B7A7EE2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2174" y="2321754"/>
              <a:ext cx="404812" cy="555625"/>
            </a:xfrm>
            <a:custGeom>
              <a:avLst/>
              <a:gdLst>
                <a:gd name="T0" fmla="*/ 577 w 1079"/>
                <a:gd name="T1" fmla="*/ 47 h 1475"/>
                <a:gd name="T2" fmla="*/ 477 w 1079"/>
                <a:gd name="T3" fmla="*/ 447 h 1475"/>
                <a:gd name="T4" fmla="*/ 450 w 1079"/>
                <a:gd name="T5" fmla="*/ 474 h 1475"/>
                <a:gd name="T6" fmla="*/ 50 w 1079"/>
                <a:gd name="T7" fmla="*/ 574 h 1475"/>
                <a:gd name="T8" fmla="*/ 8 w 1079"/>
                <a:gd name="T9" fmla="*/ 556 h 1475"/>
                <a:gd name="T10" fmla="*/ 15 w 1079"/>
                <a:gd name="T11" fmla="*/ 511 h 1475"/>
                <a:gd name="T12" fmla="*/ 515 w 1079"/>
                <a:gd name="T13" fmla="*/ 11 h 1475"/>
                <a:gd name="T14" fmla="*/ 541 w 1079"/>
                <a:gd name="T15" fmla="*/ 0 h 1475"/>
                <a:gd name="T16" fmla="*/ 1041 w 1079"/>
                <a:gd name="T17" fmla="*/ 0 h 1475"/>
                <a:gd name="T18" fmla="*/ 1079 w 1079"/>
                <a:gd name="T19" fmla="*/ 37 h 1475"/>
                <a:gd name="T20" fmla="*/ 1079 w 1079"/>
                <a:gd name="T21" fmla="*/ 1437 h 1475"/>
                <a:gd name="T22" fmla="*/ 1041 w 1079"/>
                <a:gd name="T23" fmla="*/ 1475 h 1475"/>
                <a:gd name="T24" fmla="*/ 41 w 1079"/>
                <a:gd name="T25" fmla="*/ 1475 h 1475"/>
                <a:gd name="T26" fmla="*/ 4 w 1079"/>
                <a:gd name="T27" fmla="*/ 1437 h 1475"/>
                <a:gd name="T28" fmla="*/ 4 w 1079"/>
                <a:gd name="T29" fmla="*/ 537 h 1475"/>
                <a:gd name="T30" fmla="*/ 79 w 1079"/>
                <a:gd name="T31" fmla="*/ 537 h 1475"/>
                <a:gd name="T32" fmla="*/ 79 w 1079"/>
                <a:gd name="T33" fmla="*/ 1437 h 1475"/>
                <a:gd name="T34" fmla="*/ 41 w 1079"/>
                <a:gd name="T35" fmla="*/ 1400 h 1475"/>
                <a:gd name="T36" fmla="*/ 1041 w 1079"/>
                <a:gd name="T37" fmla="*/ 1400 h 1475"/>
                <a:gd name="T38" fmla="*/ 1004 w 1079"/>
                <a:gd name="T39" fmla="*/ 1437 h 1475"/>
                <a:gd name="T40" fmla="*/ 1004 w 1079"/>
                <a:gd name="T41" fmla="*/ 37 h 1475"/>
                <a:gd name="T42" fmla="*/ 1041 w 1079"/>
                <a:gd name="T43" fmla="*/ 75 h 1475"/>
                <a:gd name="T44" fmla="*/ 541 w 1079"/>
                <a:gd name="T45" fmla="*/ 75 h 1475"/>
                <a:gd name="T46" fmla="*/ 568 w 1079"/>
                <a:gd name="T47" fmla="*/ 64 h 1475"/>
                <a:gd name="T48" fmla="*/ 68 w 1079"/>
                <a:gd name="T49" fmla="*/ 564 h 1475"/>
                <a:gd name="T50" fmla="*/ 32 w 1079"/>
                <a:gd name="T51" fmla="*/ 501 h 1475"/>
                <a:gd name="T52" fmla="*/ 432 w 1079"/>
                <a:gd name="T53" fmla="*/ 401 h 1475"/>
                <a:gd name="T54" fmla="*/ 405 w 1079"/>
                <a:gd name="T55" fmla="*/ 428 h 1475"/>
                <a:gd name="T56" fmla="*/ 505 w 1079"/>
                <a:gd name="T57" fmla="*/ 28 h 1475"/>
                <a:gd name="T58" fmla="*/ 577 w 1079"/>
                <a:gd name="T59" fmla="*/ 47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9" h="1475">
                  <a:moveTo>
                    <a:pt x="577" y="47"/>
                  </a:moveTo>
                  <a:lnTo>
                    <a:pt x="477" y="447"/>
                  </a:lnTo>
                  <a:cubicBezTo>
                    <a:pt x="474" y="460"/>
                    <a:pt x="464" y="470"/>
                    <a:pt x="450" y="474"/>
                  </a:cubicBezTo>
                  <a:lnTo>
                    <a:pt x="50" y="574"/>
                  </a:lnTo>
                  <a:cubicBezTo>
                    <a:pt x="34" y="578"/>
                    <a:pt x="17" y="571"/>
                    <a:pt x="8" y="556"/>
                  </a:cubicBezTo>
                  <a:cubicBezTo>
                    <a:pt x="0" y="541"/>
                    <a:pt x="3" y="523"/>
                    <a:pt x="15" y="511"/>
                  </a:cubicBezTo>
                  <a:lnTo>
                    <a:pt x="515" y="11"/>
                  </a:lnTo>
                  <a:cubicBezTo>
                    <a:pt x="522" y="4"/>
                    <a:pt x="531" y="0"/>
                    <a:pt x="541" y="0"/>
                  </a:cubicBezTo>
                  <a:lnTo>
                    <a:pt x="1041" y="0"/>
                  </a:lnTo>
                  <a:cubicBezTo>
                    <a:pt x="1062" y="0"/>
                    <a:pt x="1079" y="17"/>
                    <a:pt x="1079" y="37"/>
                  </a:cubicBezTo>
                  <a:lnTo>
                    <a:pt x="1079" y="1437"/>
                  </a:lnTo>
                  <a:cubicBezTo>
                    <a:pt x="1079" y="1458"/>
                    <a:pt x="1062" y="1475"/>
                    <a:pt x="1041" y="1475"/>
                  </a:cubicBezTo>
                  <a:lnTo>
                    <a:pt x="41" y="1475"/>
                  </a:lnTo>
                  <a:cubicBezTo>
                    <a:pt x="20" y="1475"/>
                    <a:pt x="4" y="1458"/>
                    <a:pt x="4" y="1437"/>
                  </a:cubicBezTo>
                  <a:lnTo>
                    <a:pt x="4" y="537"/>
                  </a:lnTo>
                  <a:lnTo>
                    <a:pt x="79" y="537"/>
                  </a:lnTo>
                  <a:lnTo>
                    <a:pt x="79" y="1437"/>
                  </a:lnTo>
                  <a:lnTo>
                    <a:pt x="41" y="1400"/>
                  </a:lnTo>
                  <a:lnTo>
                    <a:pt x="1041" y="1400"/>
                  </a:lnTo>
                  <a:lnTo>
                    <a:pt x="1004" y="1437"/>
                  </a:lnTo>
                  <a:lnTo>
                    <a:pt x="1004" y="37"/>
                  </a:lnTo>
                  <a:lnTo>
                    <a:pt x="1041" y="75"/>
                  </a:lnTo>
                  <a:lnTo>
                    <a:pt x="541" y="75"/>
                  </a:lnTo>
                  <a:lnTo>
                    <a:pt x="568" y="64"/>
                  </a:lnTo>
                  <a:lnTo>
                    <a:pt x="68" y="564"/>
                  </a:lnTo>
                  <a:lnTo>
                    <a:pt x="32" y="501"/>
                  </a:lnTo>
                  <a:lnTo>
                    <a:pt x="432" y="401"/>
                  </a:lnTo>
                  <a:lnTo>
                    <a:pt x="405" y="428"/>
                  </a:lnTo>
                  <a:lnTo>
                    <a:pt x="505" y="28"/>
                  </a:lnTo>
                  <a:lnTo>
                    <a:pt x="577" y="4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5" name="Rectangle 332">
            <a:extLst>
              <a:ext uri="{FF2B5EF4-FFF2-40B4-BE49-F238E27FC236}">
                <a16:creationId xmlns:a16="http://schemas.microsoft.com/office/drawing/2014/main" id="{A6B47AC2-1EE7-46E4-BF68-A1C35E49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744" y="865502"/>
            <a:ext cx="12044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6" name="Rectangle 332">
            <a:extLst>
              <a:ext uri="{FF2B5EF4-FFF2-40B4-BE49-F238E27FC236}">
                <a16:creationId xmlns:a16="http://schemas.microsoft.com/office/drawing/2014/main" id="{4EC19DBE-3763-4D0A-938A-5E92851F7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374" y="781811"/>
            <a:ext cx="1583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Recipient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4678465D-AAEC-4686-8159-337AF89D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8" y="4438644"/>
            <a:ext cx="6575425" cy="1281112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D24DB1BA-FD15-49DD-820E-86F7A9A7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35" y="4440231"/>
            <a:ext cx="65722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6">
            <a:extLst>
              <a:ext uri="{FF2B5EF4-FFF2-40B4-BE49-F238E27FC236}">
                <a16:creationId xmlns:a16="http://schemas.microsoft.com/office/drawing/2014/main" id="{723125B9-AC8A-4D86-A16A-0B39EEC1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8" y="4438644"/>
            <a:ext cx="6575425" cy="128111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97FE3D9-0548-418F-B054-27E67B66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310" y="4519606"/>
            <a:ext cx="1016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00E825EC-A596-42AD-B246-73FB2CCD73E8}"/>
              </a:ext>
            </a:extLst>
          </p:cNvPr>
          <p:cNvSpPr>
            <a:spLocks noEditPoints="1"/>
          </p:cNvSpPr>
          <p:nvPr/>
        </p:nvSpPr>
        <p:spPr bwMode="auto">
          <a:xfrm>
            <a:off x="6355223" y="4967281"/>
            <a:ext cx="2933700" cy="301625"/>
          </a:xfrm>
          <a:custGeom>
            <a:avLst/>
            <a:gdLst>
              <a:gd name="T0" fmla="*/ 158 w 1848"/>
              <a:gd name="T1" fmla="*/ 63 h 190"/>
              <a:gd name="T2" fmla="*/ 1690 w 1848"/>
              <a:gd name="T3" fmla="*/ 63 h 190"/>
              <a:gd name="T4" fmla="*/ 1690 w 1848"/>
              <a:gd name="T5" fmla="*/ 126 h 190"/>
              <a:gd name="T6" fmla="*/ 158 w 1848"/>
              <a:gd name="T7" fmla="*/ 126 h 190"/>
              <a:gd name="T8" fmla="*/ 158 w 1848"/>
              <a:gd name="T9" fmla="*/ 63 h 190"/>
              <a:gd name="T10" fmla="*/ 190 w 1848"/>
              <a:gd name="T11" fmla="*/ 190 h 190"/>
              <a:gd name="T12" fmla="*/ 0 w 1848"/>
              <a:gd name="T13" fmla="*/ 95 h 190"/>
              <a:gd name="T14" fmla="*/ 190 w 1848"/>
              <a:gd name="T15" fmla="*/ 0 h 190"/>
              <a:gd name="T16" fmla="*/ 190 w 1848"/>
              <a:gd name="T17" fmla="*/ 190 h 190"/>
              <a:gd name="T18" fmla="*/ 1658 w 1848"/>
              <a:gd name="T19" fmla="*/ 0 h 190"/>
              <a:gd name="T20" fmla="*/ 1848 w 1848"/>
              <a:gd name="T21" fmla="*/ 95 h 190"/>
              <a:gd name="T22" fmla="*/ 1658 w 1848"/>
              <a:gd name="T23" fmla="*/ 190 h 190"/>
              <a:gd name="T24" fmla="*/ 1658 w 1848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8" h="190">
                <a:moveTo>
                  <a:pt x="158" y="63"/>
                </a:moveTo>
                <a:lnTo>
                  <a:pt x="1690" y="63"/>
                </a:lnTo>
                <a:lnTo>
                  <a:pt x="1690" y="126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90" y="190"/>
                </a:moveTo>
                <a:lnTo>
                  <a:pt x="0" y="95"/>
                </a:lnTo>
                <a:lnTo>
                  <a:pt x="190" y="0"/>
                </a:lnTo>
                <a:lnTo>
                  <a:pt x="190" y="190"/>
                </a:lnTo>
                <a:close/>
                <a:moveTo>
                  <a:pt x="1658" y="0"/>
                </a:moveTo>
                <a:lnTo>
                  <a:pt x="1848" y="95"/>
                </a:lnTo>
                <a:lnTo>
                  <a:pt x="1658" y="190"/>
                </a:lnTo>
                <a:lnTo>
                  <a:pt x="1658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CD88A1FB-AB5C-408D-A1FC-389A9861C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48" y="5197469"/>
            <a:ext cx="852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AFF137BD-7A95-4504-ABCA-39E5CDCF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960" y="5160956"/>
            <a:ext cx="1636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Query/Retrieve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E0951FDD-C6D9-41CA-B451-CE74425FFC2A}"/>
              </a:ext>
            </a:extLst>
          </p:cNvPr>
          <p:cNvSpPr>
            <a:spLocks/>
          </p:cNvSpPr>
          <p:nvPr/>
        </p:nvSpPr>
        <p:spPr bwMode="auto">
          <a:xfrm>
            <a:off x="4399423" y="4938706"/>
            <a:ext cx="1955800" cy="706437"/>
          </a:xfrm>
          <a:custGeom>
            <a:avLst/>
            <a:gdLst>
              <a:gd name="T0" fmla="*/ 0 w 10400"/>
              <a:gd name="T1" fmla="*/ 271 h 3750"/>
              <a:gd name="T2" fmla="*/ 272 w 10400"/>
              <a:gd name="T3" fmla="*/ 0 h 3750"/>
              <a:gd name="T4" fmla="*/ 10129 w 10400"/>
              <a:gd name="T5" fmla="*/ 0 h 3750"/>
              <a:gd name="T6" fmla="*/ 10400 w 10400"/>
              <a:gd name="T7" fmla="*/ 271 h 3750"/>
              <a:gd name="T8" fmla="*/ 10400 w 10400"/>
              <a:gd name="T9" fmla="*/ 3479 h 3750"/>
              <a:gd name="T10" fmla="*/ 10129 w 10400"/>
              <a:gd name="T11" fmla="*/ 3750 h 3750"/>
              <a:gd name="T12" fmla="*/ 272 w 10400"/>
              <a:gd name="T13" fmla="*/ 3750 h 3750"/>
              <a:gd name="T14" fmla="*/ 0 w 10400"/>
              <a:gd name="T15" fmla="*/ 3479 h 3750"/>
              <a:gd name="T16" fmla="*/ 0 w 10400"/>
              <a:gd name="T17" fmla="*/ 271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00" h="3750">
                <a:moveTo>
                  <a:pt x="0" y="271"/>
                </a:moveTo>
                <a:cubicBezTo>
                  <a:pt x="0" y="121"/>
                  <a:pt x="122" y="0"/>
                  <a:pt x="272" y="0"/>
                </a:cubicBezTo>
                <a:lnTo>
                  <a:pt x="10129" y="0"/>
                </a:lnTo>
                <a:cubicBezTo>
                  <a:pt x="10279" y="0"/>
                  <a:pt x="10400" y="121"/>
                  <a:pt x="10400" y="271"/>
                </a:cubicBezTo>
                <a:lnTo>
                  <a:pt x="10400" y="3479"/>
                </a:lnTo>
                <a:cubicBezTo>
                  <a:pt x="10400" y="3628"/>
                  <a:pt x="10279" y="3750"/>
                  <a:pt x="10129" y="3750"/>
                </a:cubicBezTo>
                <a:lnTo>
                  <a:pt x="272" y="3750"/>
                </a:lnTo>
                <a:cubicBezTo>
                  <a:pt x="122" y="3750"/>
                  <a:pt x="0" y="3628"/>
                  <a:pt x="0" y="3479"/>
                </a:cubicBezTo>
                <a:lnTo>
                  <a:pt x="0" y="27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ABB34CD-F311-4E34-954B-BAF165AE83DE}"/>
              </a:ext>
            </a:extLst>
          </p:cNvPr>
          <p:cNvSpPr>
            <a:spLocks noEditPoints="1"/>
          </p:cNvSpPr>
          <p:nvPr/>
        </p:nvSpPr>
        <p:spPr bwMode="auto">
          <a:xfrm>
            <a:off x="4389898" y="4929181"/>
            <a:ext cx="1974850" cy="725487"/>
          </a:xfrm>
          <a:custGeom>
            <a:avLst/>
            <a:gdLst>
              <a:gd name="T0" fmla="*/ 8 w 10500"/>
              <a:gd name="T1" fmla="*/ 252 h 3850"/>
              <a:gd name="T2" fmla="*/ 54 w 10500"/>
              <a:gd name="T3" fmla="*/ 145 h 3850"/>
              <a:gd name="T4" fmla="*/ 99 w 10500"/>
              <a:gd name="T5" fmla="*/ 91 h 3850"/>
              <a:gd name="T6" fmla="*/ 193 w 10500"/>
              <a:gd name="T7" fmla="*/ 28 h 3850"/>
              <a:gd name="T8" fmla="*/ 263 w 10500"/>
              <a:gd name="T9" fmla="*/ 6 h 3850"/>
              <a:gd name="T10" fmla="*/ 10239 w 10500"/>
              <a:gd name="T11" fmla="*/ 6 h 3850"/>
              <a:gd name="T12" fmla="*/ 10309 w 10500"/>
              <a:gd name="T13" fmla="*/ 28 h 3850"/>
              <a:gd name="T14" fmla="*/ 10403 w 10500"/>
              <a:gd name="T15" fmla="*/ 91 h 3850"/>
              <a:gd name="T16" fmla="*/ 10448 w 10500"/>
              <a:gd name="T17" fmla="*/ 146 h 3850"/>
              <a:gd name="T18" fmla="*/ 10493 w 10500"/>
              <a:gd name="T19" fmla="*/ 251 h 3850"/>
              <a:gd name="T20" fmla="*/ 10500 w 10500"/>
              <a:gd name="T21" fmla="*/ 3529 h 3850"/>
              <a:gd name="T22" fmla="*/ 10477 w 10500"/>
              <a:gd name="T23" fmla="*/ 3649 h 3850"/>
              <a:gd name="T24" fmla="*/ 10443 w 10500"/>
              <a:gd name="T25" fmla="*/ 3712 h 3850"/>
              <a:gd name="T26" fmla="*/ 10364 w 10500"/>
              <a:gd name="T27" fmla="*/ 3793 h 3850"/>
              <a:gd name="T28" fmla="*/ 10300 w 10500"/>
              <a:gd name="T29" fmla="*/ 3827 h 3850"/>
              <a:gd name="T30" fmla="*/ 10185 w 10500"/>
              <a:gd name="T31" fmla="*/ 3850 h 3850"/>
              <a:gd name="T32" fmla="*/ 253 w 10500"/>
              <a:gd name="T33" fmla="*/ 3842 h 3850"/>
              <a:gd name="T34" fmla="*/ 147 w 10500"/>
              <a:gd name="T35" fmla="*/ 3798 h 3850"/>
              <a:gd name="T36" fmla="*/ 92 w 10500"/>
              <a:gd name="T37" fmla="*/ 3752 h 3850"/>
              <a:gd name="T38" fmla="*/ 28 w 10500"/>
              <a:gd name="T39" fmla="*/ 3659 h 3850"/>
              <a:gd name="T40" fmla="*/ 7 w 10500"/>
              <a:gd name="T41" fmla="*/ 3589 h 3850"/>
              <a:gd name="T42" fmla="*/ 100 w 10500"/>
              <a:gd name="T43" fmla="*/ 3524 h 3850"/>
              <a:gd name="T44" fmla="*/ 119 w 10500"/>
              <a:gd name="T45" fmla="*/ 3620 h 3850"/>
              <a:gd name="T46" fmla="*/ 136 w 10500"/>
              <a:gd name="T47" fmla="*/ 3649 h 3850"/>
              <a:gd name="T48" fmla="*/ 203 w 10500"/>
              <a:gd name="T49" fmla="*/ 3716 h 3850"/>
              <a:gd name="T50" fmla="*/ 231 w 10500"/>
              <a:gd name="T51" fmla="*/ 3731 h 3850"/>
              <a:gd name="T52" fmla="*/ 322 w 10500"/>
              <a:gd name="T53" fmla="*/ 3750 h 3850"/>
              <a:gd name="T54" fmla="*/ 10220 w 10500"/>
              <a:gd name="T55" fmla="*/ 3746 h 3850"/>
              <a:gd name="T56" fmla="*/ 10308 w 10500"/>
              <a:gd name="T57" fmla="*/ 3711 h 3850"/>
              <a:gd name="T58" fmla="*/ 10333 w 10500"/>
              <a:gd name="T59" fmla="*/ 3689 h 3850"/>
              <a:gd name="T60" fmla="*/ 10386 w 10500"/>
              <a:gd name="T61" fmla="*/ 3611 h 3850"/>
              <a:gd name="T62" fmla="*/ 10396 w 10500"/>
              <a:gd name="T63" fmla="*/ 3579 h 3850"/>
              <a:gd name="T64" fmla="*/ 10396 w 10500"/>
              <a:gd name="T65" fmla="*/ 271 h 3850"/>
              <a:gd name="T66" fmla="*/ 10386 w 10500"/>
              <a:gd name="T67" fmla="*/ 239 h 3850"/>
              <a:gd name="T68" fmla="*/ 10333 w 10500"/>
              <a:gd name="T69" fmla="*/ 161 h 3850"/>
              <a:gd name="T70" fmla="*/ 10308 w 10500"/>
              <a:gd name="T71" fmla="*/ 140 h 3850"/>
              <a:gd name="T72" fmla="*/ 10219 w 10500"/>
              <a:gd name="T73" fmla="*/ 103 h 3850"/>
              <a:gd name="T74" fmla="*/ 327 w 10500"/>
              <a:gd name="T75" fmla="*/ 100 h 3850"/>
              <a:gd name="T76" fmla="*/ 231 w 10500"/>
              <a:gd name="T77" fmla="*/ 119 h 3850"/>
              <a:gd name="T78" fmla="*/ 202 w 10500"/>
              <a:gd name="T79" fmla="*/ 135 h 3850"/>
              <a:gd name="T80" fmla="*/ 136 w 10500"/>
              <a:gd name="T81" fmla="*/ 201 h 3850"/>
              <a:gd name="T82" fmla="*/ 119 w 10500"/>
              <a:gd name="T83" fmla="*/ 230 h 3850"/>
              <a:gd name="T84" fmla="*/ 100 w 10500"/>
              <a:gd name="T85" fmla="*/ 32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00" h="3850">
                <a:moveTo>
                  <a:pt x="0" y="321"/>
                </a:moveTo>
                <a:lnTo>
                  <a:pt x="7" y="261"/>
                </a:lnTo>
                <a:cubicBezTo>
                  <a:pt x="7" y="258"/>
                  <a:pt x="8" y="255"/>
                  <a:pt x="8" y="252"/>
                </a:cubicBezTo>
                <a:lnTo>
                  <a:pt x="23" y="201"/>
                </a:lnTo>
                <a:cubicBezTo>
                  <a:pt x="25" y="198"/>
                  <a:pt x="26" y="194"/>
                  <a:pt x="28" y="191"/>
                </a:cubicBezTo>
                <a:lnTo>
                  <a:pt x="54" y="145"/>
                </a:lnTo>
                <a:cubicBezTo>
                  <a:pt x="55" y="142"/>
                  <a:pt x="57" y="140"/>
                  <a:pt x="59" y="138"/>
                </a:cubicBezTo>
                <a:lnTo>
                  <a:pt x="92" y="98"/>
                </a:lnTo>
                <a:cubicBezTo>
                  <a:pt x="94" y="95"/>
                  <a:pt x="96" y="93"/>
                  <a:pt x="99" y="91"/>
                </a:cubicBezTo>
                <a:lnTo>
                  <a:pt x="139" y="58"/>
                </a:lnTo>
                <a:cubicBezTo>
                  <a:pt x="141" y="56"/>
                  <a:pt x="144" y="54"/>
                  <a:pt x="147" y="53"/>
                </a:cubicBezTo>
                <a:lnTo>
                  <a:pt x="193" y="28"/>
                </a:lnTo>
                <a:cubicBezTo>
                  <a:pt x="195" y="26"/>
                  <a:pt x="198" y="25"/>
                  <a:pt x="201" y="24"/>
                </a:cubicBezTo>
                <a:lnTo>
                  <a:pt x="252" y="8"/>
                </a:lnTo>
                <a:cubicBezTo>
                  <a:pt x="256" y="7"/>
                  <a:pt x="259" y="6"/>
                  <a:pt x="263" y="6"/>
                </a:cubicBezTo>
                <a:lnTo>
                  <a:pt x="318" y="1"/>
                </a:lnTo>
                <a:lnTo>
                  <a:pt x="10179" y="0"/>
                </a:lnTo>
                <a:lnTo>
                  <a:pt x="10239" y="6"/>
                </a:lnTo>
                <a:cubicBezTo>
                  <a:pt x="10243" y="6"/>
                  <a:pt x="10246" y="7"/>
                  <a:pt x="10249" y="8"/>
                </a:cubicBezTo>
                <a:lnTo>
                  <a:pt x="10300" y="24"/>
                </a:lnTo>
                <a:cubicBezTo>
                  <a:pt x="10304" y="25"/>
                  <a:pt x="10306" y="26"/>
                  <a:pt x="10309" y="28"/>
                </a:cubicBezTo>
                <a:lnTo>
                  <a:pt x="10355" y="53"/>
                </a:lnTo>
                <a:cubicBezTo>
                  <a:pt x="10358" y="54"/>
                  <a:pt x="10361" y="56"/>
                  <a:pt x="10363" y="58"/>
                </a:cubicBezTo>
                <a:lnTo>
                  <a:pt x="10403" y="91"/>
                </a:lnTo>
                <a:cubicBezTo>
                  <a:pt x="10406" y="93"/>
                  <a:pt x="10408" y="95"/>
                  <a:pt x="10410" y="98"/>
                </a:cubicBezTo>
                <a:lnTo>
                  <a:pt x="10443" y="138"/>
                </a:lnTo>
                <a:cubicBezTo>
                  <a:pt x="10445" y="140"/>
                  <a:pt x="10447" y="143"/>
                  <a:pt x="10448" y="146"/>
                </a:cubicBezTo>
                <a:lnTo>
                  <a:pt x="10473" y="192"/>
                </a:lnTo>
                <a:cubicBezTo>
                  <a:pt x="10475" y="194"/>
                  <a:pt x="10476" y="197"/>
                  <a:pt x="10477" y="200"/>
                </a:cubicBezTo>
                <a:lnTo>
                  <a:pt x="10493" y="251"/>
                </a:lnTo>
                <a:cubicBezTo>
                  <a:pt x="10494" y="255"/>
                  <a:pt x="10495" y="258"/>
                  <a:pt x="10495" y="262"/>
                </a:cubicBezTo>
                <a:lnTo>
                  <a:pt x="10500" y="317"/>
                </a:lnTo>
                <a:lnTo>
                  <a:pt x="10500" y="3529"/>
                </a:lnTo>
                <a:lnTo>
                  <a:pt x="10495" y="3588"/>
                </a:lnTo>
                <a:cubicBezTo>
                  <a:pt x="10495" y="3592"/>
                  <a:pt x="10494" y="3595"/>
                  <a:pt x="10493" y="3598"/>
                </a:cubicBezTo>
                <a:lnTo>
                  <a:pt x="10477" y="3649"/>
                </a:lnTo>
                <a:cubicBezTo>
                  <a:pt x="10476" y="3653"/>
                  <a:pt x="10475" y="3655"/>
                  <a:pt x="10473" y="3658"/>
                </a:cubicBezTo>
                <a:lnTo>
                  <a:pt x="10448" y="3704"/>
                </a:lnTo>
                <a:cubicBezTo>
                  <a:pt x="10447" y="3707"/>
                  <a:pt x="10445" y="3710"/>
                  <a:pt x="10443" y="3712"/>
                </a:cubicBezTo>
                <a:lnTo>
                  <a:pt x="10410" y="3752"/>
                </a:lnTo>
                <a:cubicBezTo>
                  <a:pt x="10408" y="3755"/>
                  <a:pt x="10406" y="3757"/>
                  <a:pt x="10404" y="3759"/>
                </a:cubicBezTo>
                <a:lnTo>
                  <a:pt x="10364" y="3793"/>
                </a:lnTo>
                <a:cubicBezTo>
                  <a:pt x="10361" y="3795"/>
                  <a:pt x="10358" y="3797"/>
                  <a:pt x="10355" y="3798"/>
                </a:cubicBezTo>
                <a:lnTo>
                  <a:pt x="10309" y="3823"/>
                </a:lnTo>
                <a:cubicBezTo>
                  <a:pt x="10306" y="3825"/>
                  <a:pt x="10303" y="3826"/>
                  <a:pt x="10300" y="3827"/>
                </a:cubicBezTo>
                <a:lnTo>
                  <a:pt x="10249" y="3842"/>
                </a:lnTo>
                <a:cubicBezTo>
                  <a:pt x="10246" y="3843"/>
                  <a:pt x="10243" y="3844"/>
                  <a:pt x="10240" y="3844"/>
                </a:cubicBezTo>
                <a:lnTo>
                  <a:pt x="10185" y="3850"/>
                </a:lnTo>
                <a:lnTo>
                  <a:pt x="322" y="3850"/>
                </a:lnTo>
                <a:lnTo>
                  <a:pt x="262" y="3844"/>
                </a:lnTo>
                <a:cubicBezTo>
                  <a:pt x="259" y="3844"/>
                  <a:pt x="256" y="3843"/>
                  <a:pt x="253" y="3842"/>
                </a:cubicBezTo>
                <a:lnTo>
                  <a:pt x="202" y="3827"/>
                </a:lnTo>
                <a:cubicBezTo>
                  <a:pt x="199" y="3826"/>
                  <a:pt x="196" y="3825"/>
                  <a:pt x="193" y="3823"/>
                </a:cubicBezTo>
                <a:lnTo>
                  <a:pt x="147" y="3798"/>
                </a:lnTo>
                <a:cubicBezTo>
                  <a:pt x="144" y="3797"/>
                  <a:pt x="141" y="3795"/>
                  <a:pt x="138" y="3793"/>
                </a:cubicBezTo>
                <a:lnTo>
                  <a:pt x="98" y="3759"/>
                </a:lnTo>
                <a:cubicBezTo>
                  <a:pt x="96" y="3757"/>
                  <a:pt x="94" y="3755"/>
                  <a:pt x="92" y="3752"/>
                </a:cubicBezTo>
                <a:lnTo>
                  <a:pt x="59" y="3712"/>
                </a:lnTo>
                <a:cubicBezTo>
                  <a:pt x="57" y="3710"/>
                  <a:pt x="55" y="3708"/>
                  <a:pt x="54" y="3705"/>
                </a:cubicBezTo>
                <a:lnTo>
                  <a:pt x="28" y="3659"/>
                </a:lnTo>
                <a:cubicBezTo>
                  <a:pt x="26" y="3656"/>
                  <a:pt x="25" y="3652"/>
                  <a:pt x="23" y="3649"/>
                </a:cubicBezTo>
                <a:lnTo>
                  <a:pt x="8" y="3598"/>
                </a:lnTo>
                <a:cubicBezTo>
                  <a:pt x="8" y="3595"/>
                  <a:pt x="7" y="3592"/>
                  <a:pt x="7" y="3589"/>
                </a:cubicBezTo>
                <a:lnTo>
                  <a:pt x="1" y="3535"/>
                </a:lnTo>
                <a:lnTo>
                  <a:pt x="0" y="321"/>
                </a:lnTo>
                <a:close/>
                <a:moveTo>
                  <a:pt x="100" y="3524"/>
                </a:moveTo>
                <a:lnTo>
                  <a:pt x="106" y="3578"/>
                </a:lnTo>
                <a:lnTo>
                  <a:pt x="104" y="3569"/>
                </a:lnTo>
                <a:lnTo>
                  <a:pt x="119" y="3620"/>
                </a:lnTo>
                <a:lnTo>
                  <a:pt x="115" y="3610"/>
                </a:lnTo>
                <a:lnTo>
                  <a:pt x="141" y="3656"/>
                </a:lnTo>
                <a:lnTo>
                  <a:pt x="136" y="3649"/>
                </a:lnTo>
                <a:lnTo>
                  <a:pt x="169" y="3689"/>
                </a:lnTo>
                <a:lnTo>
                  <a:pt x="163" y="3682"/>
                </a:lnTo>
                <a:lnTo>
                  <a:pt x="203" y="3716"/>
                </a:lnTo>
                <a:lnTo>
                  <a:pt x="194" y="3711"/>
                </a:lnTo>
                <a:lnTo>
                  <a:pt x="240" y="3736"/>
                </a:lnTo>
                <a:lnTo>
                  <a:pt x="231" y="3731"/>
                </a:lnTo>
                <a:lnTo>
                  <a:pt x="282" y="3746"/>
                </a:lnTo>
                <a:lnTo>
                  <a:pt x="273" y="3745"/>
                </a:lnTo>
                <a:lnTo>
                  <a:pt x="322" y="3750"/>
                </a:lnTo>
                <a:lnTo>
                  <a:pt x="10174" y="3751"/>
                </a:lnTo>
                <a:lnTo>
                  <a:pt x="10229" y="3745"/>
                </a:lnTo>
                <a:lnTo>
                  <a:pt x="10220" y="3746"/>
                </a:lnTo>
                <a:lnTo>
                  <a:pt x="10271" y="3731"/>
                </a:lnTo>
                <a:lnTo>
                  <a:pt x="10262" y="3736"/>
                </a:lnTo>
                <a:lnTo>
                  <a:pt x="10308" y="3711"/>
                </a:lnTo>
                <a:lnTo>
                  <a:pt x="10299" y="3716"/>
                </a:lnTo>
                <a:lnTo>
                  <a:pt x="10339" y="3682"/>
                </a:lnTo>
                <a:lnTo>
                  <a:pt x="10333" y="3689"/>
                </a:lnTo>
                <a:lnTo>
                  <a:pt x="10366" y="3649"/>
                </a:lnTo>
                <a:lnTo>
                  <a:pt x="10361" y="3657"/>
                </a:lnTo>
                <a:lnTo>
                  <a:pt x="10386" y="3611"/>
                </a:lnTo>
                <a:lnTo>
                  <a:pt x="10382" y="3619"/>
                </a:lnTo>
                <a:lnTo>
                  <a:pt x="10398" y="3568"/>
                </a:lnTo>
                <a:lnTo>
                  <a:pt x="10396" y="3579"/>
                </a:lnTo>
                <a:lnTo>
                  <a:pt x="10400" y="3529"/>
                </a:lnTo>
                <a:lnTo>
                  <a:pt x="10401" y="326"/>
                </a:lnTo>
                <a:lnTo>
                  <a:pt x="10396" y="271"/>
                </a:lnTo>
                <a:lnTo>
                  <a:pt x="10398" y="281"/>
                </a:lnTo>
                <a:lnTo>
                  <a:pt x="10382" y="230"/>
                </a:lnTo>
                <a:lnTo>
                  <a:pt x="10386" y="239"/>
                </a:lnTo>
                <a:lnTo>
                  <a:pt x="10361" y="193"/>
                </a:lnTo>
                <a:lnTo>
                  <a:pt x="10366" y="201"/>
                </a:lnTo>
                <a:lnTo>
                  <a:pt x="10333" y="161"/>
                </a:lnTo>
                <a:lnTo>
                  <a:pt x="10340" y="168"/>
                </a:lnTo>
                <a:lnTo>
                  <a:pt x="10300" y="135"/>
                </a:lnTo>
                <a:lnTo>
                  <a:pt x="10308" y="140"/>
                </a:lnTo>
                <a:lnTo>
                  <a:pt x="10262" y="115"/>
                </a:lnTo>
                <a:lnTo>
                  <a:pt x="10270" y="119"/>
                </a:lnTo>
                <a:lnTo>
                  <a:pt x="10219" y="103"/>
                </a:lnTo>
                <a:lnTo>
                  <a:pt x="10230" y="105"/>
                </a:lnTo>
                <a:lnTo>
                  <a:pt x="10179" y="100"/>
                </a:lnTo>
                <a:lnTo>
                  <a:pt x="327" y="100"/>
                </a:lnTo>
                <a:lnTo>
                  <a:pt x="272" y="105"/>
                </a:lnTo>
                <a:lnTo>
                  <a:pt x="282" y="103"/>
                </a:lnTo>
                <a:lnTo>
                  <a:pt x="231" y="119"/>
                </a:lnTo>
                <a:lnTo>
                  <a:pt x="240" y="115"/>
                </a:lnTo>
                <a:lnTo>
                  <a:pt x="194" y="140"/>
                </a:lnTo>
                <a:lnTo>
                  <a:pt x="202" y="135"/>
                </a:lnTo>
                <a:lnTo>
                  <a:pt x="162" y="168"/>
                </a:lnTo>
                <a:lnTo>
                  <a:pt x="169" y="161"/>
                </a:lnTo>
                <a:lnTo>
                  <a:pt x="136" y="201"/>
                </a:lnTo>
                <a:lnTo>
                  <a:pt x="141" y="194"/>
                </a:lnTo>
                <a:lnTo>
                  <a:pt x="115" y="240"/>
                </a:lnTo>
                <a:lnTo>
                  <a:pt x="119" y="230"/>
                </a:lnTo>
                <a:lnTo>
                  <a:pt x="104" y="281"/>
                </a:lnTo>
                <a:lnTo>
                  <a:pt x="106" y="272"/>
                </a:lnTo>
                <a:lnTo>
                  <a:pt x="100" y="321"/>
                </a:lnTo>
                <a:lnTo>
                  <a:pt x="100" y="3524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62">
            <a:extLst>
              <a:ext uri="{FF2B5EF4-FFF2-40B4-BE49-F238E27FC236}">
                <a16:creationId xmlns:a16="http://schemas.microsoft.com/office/drawing/2014/main" id="{FF8574C1-3B0B-45F4-ACC0-511A5B911197}"/>
              </a:ext>
            </a:extLst>
          </p:cNvPr>
          <p:cNvGrpSpPr>
            <a:grpSpLocks/>
          </p:cNvGrpSpPr>
          <p:nvPr/>
        </p:nvGrpSpPr>
        <p:grpSpPr bwMode="auto">
          <a:xfrm>
            <a:off x="5986923" y="4946644"/>
            <a:ext cx="319087" cy="387350"/>
            <a:chOff x="3181" y="1853"/>
            <a:chExt cx="201" cy="244"/>
          </a:xfrm>
        </p:grpSpPr>
        <p:sp>
          <p:nvSpPr>
            <p:cNvPr id="2430" name="Freeform 37">
              <a:extLst>
                <a:ext uri="{FF2B5EF4-FFF2-40B4-BE49-F238E27FC236}">
                  <a16:creationId xmlns:a16="http://schemas.microsoft.com/office/drawing/2014/main" id="{1B9AD9BB-A4C2-4917-9AF9-B6493987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1854"/>
              <a:ext cx="98" cy="242"/>
            </a:xfrm>
            <a:custGeom>
              <a:avLst/>
              <a:gdLst>
                <a:gd name="T0" fmla="*/ 83 w 98"/>
                <a:gd name="T1" fmla="*/ 0 h 242"/>
                <a:gd name="T2" fmla="*/ 69 w 98"/>
                <a:gd name="T3" fmla="*/ 0 h 242"/>
                <a:gd name="T4" fmla="*/ 0 w 98"/>
                <a:gd name="T5" fmla="*/ 16 h 242"/>
                <a:gd name="T6" fmla="*/ 5 w 98"/>
                <a:gd name="T7" fmla="*/ 228 h 242"/>
                <a:gd name="T8" fmla="*/ 90 w 98"/>
                <a:gd name="T9" fmla="*/ 242 h 242"/>
                <a:gd name="T10" fmla="*/ 98 w 98"/>
                <a:gd name="T11" fmla="*/ 14 h 242"/>
                <a:gd name="T12" fmla="*/ 83 w 9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242">
                  <a:moveTo>
                    <a:pt x="83" y="0"/>
                  </a:moveTo>
                  <a:lnTo>
                    <a:pt x="69" y="0"/>
                  </a:lnTo>
                  <a:lnTo>
                    <a:pt x="0" y="16"/>
                  </a:lnTo>
                  <a:lnTo>
                    <a:pt x="5" y="228"/>
                  </a:lnTo>
                  <a:lnTo>
                    <a:pt x="90" y="242"/>
                  </a:lnTo>
                  <a:lnTo>
                    <a:pt x="98" y="1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1" name="Freeform 38">
              <a:extLst>
                <a:ext uri="{FF2B5EF4-FFF2-40B4-BE49-F238E27FC236}">
                  <a16:creationId xmlns:a16="http://schemas.microsoft.com/office/drawing/2014/main" id="{69EDBFD0-8D14-4E6D-A747-F4375AE05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861"/>
              <a:ext cx="144" cy="236"/>
            </a:xfrm>
            <a:custGeom>
              <a:avLst/>
              <a:gdLst>
                <a:gd name="T0" fmla="*/ 76 w 144"/>
                <a:gd name="T1" fmla="*/ 0 h 236"/>
                <a:gd name="T2" fmla="*/ 75 w 144"/>
                <a:gd name="T3" fmla="*/ 230 h 236"/>
                <a:gd name="T4" fmla="*/ 0 w 144"/>
                <a:gd name="T5" fmla="*/ 221 h 236"/>
                <a:gd name="T6" fmla="*/ 73 w 144"/>
                <a:gd name="T7" fmla="*/ 236 h 236"/>
                <a:gd name="T8" fmla="*/ 141 w 144"/>
                <a:gd name="T9" fmla="*/ 214 h 236"/>
                <a:gd name="T10" fmla="*/ 144 w 144"/>
                <a:gd name="T11" fmla="*/ 43 h 236"/>
                <a:gd name="T12" fmla="*/ 76 w 144"/>
                <a:gd name="T13" fmla="*/ 0 h 236"/>
                <a:gd name="T14" fmla="*/ 76 w 144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36">
                  <a:moveTo>
                    <a:pt x="76" y="0"/>
                  </a:moveTo>
                  <a:lnTo>
                    <a:pt x="75" y="230"/>
                  </a:lnTo>
                  <a:lnTo>
                    <a:pt x="0" y="221"/>
                  </a:lnTo>
                  <a:lnTo>
                    <a:pt x="73" y="236"/>
                  </a:lnTo>
                  <a:lnTo>
                    <a:pt x="141" y="214"/>
                  </a:lnTo>
                  <a:lnTo>
                    <a:pt x="144" y="4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2" name="Freeform 39">
              <a:extLst>
                <a:ext uri="{FF2B5EF4-FFF2-40B4-BE49-F238E27FC236}">
                  <a16:creationId xmlns:a16="http://schemas.microsoft.com/office/drawing/2014/main" id="{CAD58841-8E87-48F4-93BD-DB1D5052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1854"/>
              <a:ext cx="77" cy="238"/>
            </a:xfrm>
            <a:custGeom>
              <a:avLst/>
              <a:gdLst>
                <a:gd name="T0" fmla="*/ 72 w 77"/>
                <a:gd name="T1" fmla="*/ 0 h 238"/>
                <a:gd name="T2" fmla="*/ 0 w 77"/>
                <a:gd name="T3" fmla="*/ 20 h 238"/>
                <a:gd name="T4" fmla="*/ 1 w 77"/>
                <a:gd name="T5" fmla="*/ 227 h 238"/>
                <a:gd name="T6" fmla="*/ 75 w 77"/>
                <a:gd name="T7" fmla="*/ 238 h 238"/>
                <a:gd name="T8" fmla="*/ 74 w 77"/>
                <a:gd name="T9" fmla="*/ 120 h 238"/>
                <a:gd name="T10" fmla="*/ 59 w 77"/>
                <a:gd name="T11" fmla="*/ 120 h 238"/>
                <a:gd name="T12" fmla="*/ 59 w 77"/>
                <a:gd name="T13" fmla="*/ 116 h 238"/>
                <a:gd name="T14" fmla="*/ 77 w 77"/>
                <a:gd name="T15" fmla="*/ 115 h 238"/>
                <a:gd name="T16" fmla="*/ 77 w 77"/>
                <a:gd name="T17" fmla="*/ 112 h 238"/>
                <a:gd name="T18" fmla="*/ 59 w 77"/>
                <a:gd name="T19" fmla="*/ 112 h 238"/>
                <a:gd name="T20" fmla="*/ 59 w 77"/>
                <a:gd name="T21" fmla="*/ 109 h 238"/>
                <a:gd name="T22" fmla="*/ 76 w 77"/>
                <a:gd name="T23" fmla="*/ 108 h 238"/>
                <a:gd name="T24" fmla="*/ 76 w 77"/>
                <a:gd name="T25" fmla="*/ 103 h 238"/>
                <a:gd name="T26" fmla="*/ 59 w 77"/>
                <a:gd name="T27" fmla="*/ 104 h 238"/>
                <a:gd name="T28" fmla="*/ 59 w 77"/>
                <a:gd name="T29" fmla="*/ 99 h 238"/>
                <a:gd name="T30" fmla="*/ 73 w 77"/>
                <a:gd name="T31" fmla="*/ 98 h 238"/>
                <a:gd name="T32" fmla="*/ 72 w 77"/>
                <a:gd name="T33" fmla="*/ 0 h 238"/>
                <a:gd name="T34" fmla="*/ 72 w 77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238">
                  <a:moveTo>
                    <a:pt x="72" y="0"/>
                  </a:moveTo>
                  <a:lnTo>
                    <a:pt x="0" y="20"/>
                  </a:lnTo>
                  <a:lnTo>
                    <a:pt x="1" y="227"/>
                  </a:lnTo>
                  <a:lnTo>
                    <a:pt x="75" y="238"/>
                  </a:lnTo>
                  <a:lnTo>
                    <a:pt x="74" y="120"/>
                  </a:lnTo>
                  <a:lnTo>
                    <a:pt x="59" y="120"/>
                  </a:lnTo>
                  <a:lnTo>
                    <a:pt x="59" y="116"/>
                  </a:lnTo>
                  <a:lnTo>
                    <a:pt x="77" y="115"/>
                  </a:lnTo>
                  <a:lnTo>
                    <a:pt x="77" y="112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76" y="108"/>
                  </a:lnTo>
                  <a:lnTo>
                    <a:pt x="76" y="103"/>
                  </a:lnTo>
                  <a:lnTo>
                    <a:pt x="59" y="104"/>
                  </a:lnTo>
                  <a:lnTo>
                    <a:pt x="59" y="99"/>
                  </a:lnTo>
                  <a:lnTo>
                    <a:pt x="73" y="9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3" name="Freeform 40">
              <a:extLst>
                <a:ext uri="{FF2B5EF4-FFF2-40B4-BE49-F238E27FC236}">
                  <a16:creationId xmlns:a16="http://schemas.microsoft.com/office/drawing/2014/main" id="{5549092A-8726-412F-A66A-08B0E738D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957"/>
              <a:ext cx="10" cy="117"/>
            </a:xfrm>
            <a:custGeom>
              <a:avLst/>
              <a:gdLst>
                <a:gd name="T0" fmla="*/ 2 w 10"/>
                <a:gd name="T1" fmla="*/ 117 h 117"/>
                <a:gd name="T2" fmla="*/ 10 w 10"/>
                <a:gd name="T3" fmla="*/ 117 h 117"/>
                <a:gd name="T4" fmla="*/ 9 w 10"/>
                <a:gd name="T5" fmla="*/ 0 h 117"/>
                <a:gd name="T6" fmla="*/ 0 w 10"/>
                <a:gd name="T7" fmla="*/ 2 h 117"/>
                <a:gd name="T8" fmla="*/ 2 w 10"/>
                <a:gd name="T9" fmla="*/ 117 h 117"/>
                <a:gd name="T10" fmla="*/ 2 w 10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7">
                  <a:moveTo>
                    <a:pt x="2" y="117"/>
                  </a:moveTo>
                  <a:lnTo>
                    <a:pt x="10" y="117"/>
                  </a:lnTo>
                  <a:lnTo>
                    <a:pt x="9" y="0"/>
                  </a:lnTo>
                  <a:lnTo>
                    <a:pt x="0" y="2"/>
                  </a:lnTo>
                  <a:lnTo>
                    <a:pt x="2" y="117"/>
                  </a:lnTo>
                  <a:lnTo>
                    <a:pt x="2" y="117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4" name="Freeform 41">
              <a:extLst>
                <a:ext uri="{FF2B5EF4-FFF2-40B4-BE49-F238E27FC236}">
                  <a16:creationId xmlns:a16="http://schemas.microsoft.com/office/drawing/2014/main" id="{B6E07099-A81F-499D-AF56-B7EBE52F7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1964"/>
              <a:ext cx="13" cy="113"/>
            </a:xfrm>
            <a:custGeom>
              <a:avLst/>
              <a:gdLst>
                <a:gd name="T0" fmla="*/ 3 w 13"/>
                <a:gd name="T1" fmla="*/ 4 h 113"/>
                <a:gd name="T2" fmla="*/ 11 w 13"/>
                <a:gd name="T3" fmla="*/ 0 h 113"/>
                <a:gd name="T4" fmla="*/ 13 w 13"/>
                <a:gd name="T5" fmla="*/ 113 h 113"/>
                <a:gd name="T6" fmla="*/ 1 w 13"/>
                <a:gd name="T7" fmla="*/ 111 h 113"/>
                <a:gd name="T8" fmla="*/ 3 w 13"/>
                <a:gd name="T9" fmla="*/ 106 h 113"/>
                <a:gd name="T10" fmla="*/ 7 w 13"/>
                <a:gd name="T11" fmla="*/ 107 h 113"/>
                <a:gd name="T12" fmla="*/ 7 w 13"/>
                <a:gd name="T13" fmla="*/ 99 h 113"/>
                <a:gd name="T14" fmla="*/ 0 w 13"/>
                <a:gd name="T15" fmla="*/ 97 h 113"/>
                <a:gd name="T16" fmla="*/ 3 w 13"/>
                <a:gd name="T17" fmla="*/ 91 h 113"/>
                <a:gd name="T18" fmla="*/ 7 w 13"/>
                <a:gd name="T19" fmla="*/ 92 h 113"/>
                <a:gd name="T20" fmla="*/ 7 w 13"/>
                <a:gd name="T21" fmla="*/ 84 h 113"/>
                <a:gd name="T22" fmla="*/ 0 w 13"/>
                <a:gd name="T23" fmla="*/ 83 h 113"/>
                <a:gd name="T24" fmla="*/ 3 w 13"/>
                <a:gd name="T25" fmla="*/ 76 h 113"/>
                <a:gd name="T26" fmla="*/ 7 w 13"/>
                <a:gd name="T27" fmla="*/ 77 h 113"/>
                <a:gd name="T28" fmla="*/ 6 w 13"/>
                <a:gd name="T29" fmla="*/ 68 h 113"/>
                <a:gd name="T30" fmla="*/ 0 w 13"/>
                <a:gd name="T31" fmla="*/ 68 h 113"/>
                <a:gd name="T32" fmla="*/ 2 w 13"/>
                <a:gd name="T33" fmla="*/ 62 h 113"/>
                <a:gd name="T34" fmla="*/ 6 w 13"/>
                <a:gd name="T35" fmla="*/ 61 h 113"/>
                <a:gd name="T36" fmla="*/ 6 w 13"/>
                <a:gd name="T37" fmla="*/ 53 h 113"/>
                <a:gd name="T38" fmla="*/ 0 w 13"/>
                <a:gd name="T39" fmla="*/ 54 h 113"/>
                <a:gd name="T40" fmla="*/ 2 w 13"/>
                <a:gd name="T41" fmla="*/ 47 h 113"/>
                <a:gd name="T42" fmla="*/ 6 w 13"/>
                <a:gd name="T43" fmla="*/ 46 h 113"/>
                <a:gd name="T44" fmla="*/ 6 w 13"/>
                <a:gd name="T45" fmla="*/ 38 h 113"/>
                <a:gd name="T46" fmla="*/ 0 w 13"/>
                <a:gd name="T47" fmla="*/ 38 h 113"/>
                <a:gd name="T48" fmla="*/ 2 w 13"/>
                <a:gd name="T49" fmla="*/ 32 h 113"/>
                <a:gd name="T50" fmla="*/ 6 w 13"/>
                <a:gd name="T51" fmla="*/ 31 h 113"/>
                <a:gd name="T52" fmla="*/ 6 w 13"/>
                <a:gd name="T53" fmla="*/ 24 h 113"/>
                <a:gd name="T54" fmla="*/ 0 w 13"/>
                <a:gd name="T55" fmla="*/ 26 h 113"/>
                <a:gd name="T56" fmla="*/ 2 w 13"/>
                <a:gd name="T57" fmla="*/ 18 h 113"/>
                <a:gd name="T58" fmla="*/ 6 w 13"/>
                <a:gd name="T59" fmla="*/ 18 h 113"/>
                <a:gd name="T60" fmla="*/ 6 w 13"/>
                <a:gd name="T61" fmla="*/ 12 h 113"/>
                <a:gd name="T62" fmla="*/ 1 w 13"/>
                <a:gd name="T63" fmla="*/ 12 h 113"/>
                <a:gd name="T64" fmla="*/ 3 w 13"/>
                <a:gd name="T65" fmla="*/ 4 h 113"/>
                <a:gd name="T66" fmla="*/ 3 w 13"/>
                <a:gd name="T6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3">
                  <a:moveTo>
                    <a:pt x="3" y="4"/>
                  </a:moveTo>
                  <a:lnTo>
                    <a:pt x="11" y="0"/>
                  </a:lnTo>
                  <a:lnTo>
                    <a:pt x="13" y="113"/>
                  </a:lnTo>
                  <a:lnTo>
                    <a:pt x="1" y="111"/>
                  </a:lnTo>
                  <a:lnTo>
                    <a:pt x="3" y="106"/>
                  </a:lnTo>
                  <a:lnTo>
                    <a:pt x="7" y="107"/>
                  </a:lnTo>
                  <a:lnTo>
                    <a:pt x="7" y="99"/>
                  </a:lnTo>
                  <a:lnTo>
                    <a:pt x="0" y="97"/>
                  </a:lnTo>
                  <a:lnTo>
                    <a:pt x="3" y="91"/>
                  </a:lnTo>
                  <a:lnTo>
                    <a:pt x="7" y="92"/>
                  </a:lnTo>
                  <a:lnTo>
                    <a:pt x="7" y="84"/>
                  </a:lnTo>
                  <a:lnTo>
                    <a:pt x="0" y="83"/>
                  </a:lnTo>
                  <a:lnTo>
                    <a:pt x="3" y="76"/>
                  </a:lnTo>
                  <a:lnTo>
                    <a:pt x="7" y="77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6" y="61"/>
                  </a:lnTo>
                  <a:lnTo>
                    <a:pt x="6" y="53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6" y="46"/>
                  </a:lnTo>
                  <a:lnTo>
                    <a:pt x="6" y="38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31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1" y="12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5" name="Freeform 42">
              <a:extLst>
                <a:ext uri="{FF2B5EF4-FFF2-40B4-BE49-F238E27FC236}">
                  <a16:creationId xmlns:a16="http://schemas.microsoft.com/office/drawing/2014/main" id="{E2132DA0-BA50-48CE-855B-9AA8B09A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954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0 w 19"/>
                <a:gd name="T3" fmla="*/ 2 h 120"/>
                <a:gd name="T4" fmla="*/ 1 w 19"/>
                <a:gd name="T5" fmla="*/ 119 h 120"/>
                <a:gd name="T6" fmla="*/ 5 w 19"/>
                <a:gd name="T7" fmla="*/ 120 h 120"/>
                <a:gd name="T8" fmla="*/ 3 w 19"/>
                <a:gd name="T9" fmla="*/ 14 h 120"/>
                <a:gd name="T10" fmla="*/ 9 w 19"/>
                <a:gd name="T11" fmla="*/ 5 h 120"/>
                <a:gd name="T12" fmla="*/ 19 w 19"/>
                <a:gd name="T13" fmla="*/ 0 h 120"/>
                <a:gd name="T14" fmla="*/ 19 w 19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6" name="Freeform 43">
              <a:extLst>
                <a:ext uri="{FF2B5EF4-FFF2-40B4-BE49-F238E27FC236}">
                  <a16:creationId xmlns:a16="http://schemas.microsoft.com/office/drawing/2014/main" id="{ED81D122-EFEE-46AB-A7C7-566398233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1869"/>
              <a:ext cx="63" cy="76"/>
            </a:xfrm>
            <a:custGeom>
              <a:avLst/>
              <a:gdLst>
                <a:gd name="T0" fmla="*/ 62 w 63"/>
                <a:gd name="T1" fmla="*/ 0 h 76"/>
                <a:gd name="T2" fmla="*/ 44 w 63"/>
                <a:gd name="T3" fmla="*/ 3 h 76"/>
                <a:gd name="T4" fmla="*/ 15 w 63"/>
                <a:gd name="T5" fmla="*/ 9 h 76"/>
                <a:gd name="T6" fmla="*/ 0 w 63"/>
                <a:gd name="T7" fmla="*/ 14 h 76"/>
                <a:gd name="T8" fmla="*/ 1 w 63"/>
                <a:gd name="T9" fmla="*/ 76 h 76"/>
                <a:gd name="T10" fmla="*/ 63 w 63"/>
                <a:gd name="T11" fmla="*/ 74 h 76"/>
                <a:gd name="T12" fmla="*/ 62 w 63"/>
                <a:gd name="T13" fmla="*/ 21 h 76"/>
                <a:gd name="T14" fmla="*/ 58 w 63"/>
                <a:gd name="T15" fmla="*/ 69 h 76"/>
                <a:gd name="T16" fmla="*/ 4 w 63"/>
                <a:gd name="T17" fmla="*/ 73 h 76"/>
                <a:gd name="T18" fmla="*/ 3 w 63"/>
                <a:gd name="T19" fmla="*/ 53 h 76"/>
                <a:gd name="T20" fmla="*/ 53 w 63"/>
                <a:gd name="T21" fmla="*/ 48 h 76"/>
                <a:gd name="T22" fmla="*/ 56 w 63"/>
                <a:gd name="T23" fmla="*/ 45 h 76"/>
                <a:gd name="T24" fmla="*/ 4 w 63"/>
                <a:gd name="T25" fmla="*/ 50 h 76"/>
                <a:gd name="T26" fmla="*/ 3 w 63"/>
                <a:gd name="T27" fmla="*/ 35 h 76"/>
                <a:gd name="T28" fmla="*/ 55 w 63"/>
                <a:gd name="T29" fmla="*/ 30 h 76"/>
                <a:gd name="T30" fmla="*/ 57 w 63"/>
                <a:gd name="T31" fmla="*/ 25 h 76"/>
                <a:gd name="T32" fmla="*/ 3 w 63"/>
                <a:gd name="T33" fmla="*/ 32 h 76"/>
                <a:gd name="T34" fmla="*/ 3 w 63"/>
                <a:gd name="T35" fmla="*/ 17 h 76"/>
                <a:gd name="T36" fmla="*/ 14 w 63"/>
                <a:gd name="T37" fmla="*/ 18 h 76"/>
                <a:gd name="T38" fmla="*/ 14 w 63"/>
                <a:gd name="T39" fmla="*/ 23 h 76"/>
                <a:gd name="T40" fmla="*/ 41 w 63"/>
                <a:gd name="T41" fmla="*/ 19 h 76"/>
                <a:gd name="T42" fmla="*/ 41 w 63"/>
                <a:gd name="T43" fmla="*/ 13 h 76"/>
                <a:gd name="T44" fmla="*/ 62 w 63"/>
                <a:gd name="T45" fmla="*/ 5 h 76"/>
                <a:gd name="T46" fmla="*/ 62 w 63"/>
                <a:gd name="T47" fmla="*/ 0 h 76"/>
                <a:gd name="T48" fmla="*/ 62 w 63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76">
                  <a:moveTo>
                    <a:pt x="62" y="0"/>
                  </a:moveTo>
                  <a:lnTo>
                    <a:pt x="44" y="3"/>
                  </a:lnTo>
                  <a:lnTo>
                    <a:pt x="15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3" y="74"/>
                  </a:lnTo>
                  <a:lnTo>
                    <a:pt x="62" y="21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3" y="53"/>
                  </a:lnTo>
                  <a:lnTo>
                    <a:pt x="53" y="48"/>
                  </a:lnTo>
                  <a:lnTo>
                    <a:pt x="56" y="45"/>
                  </a:lnTo>
                  <a:lnTo>
                    <a:pt x="4" y="50"/>
                  </a:lnTo>
                  <a:lnTo>
                    <a:pt x="3" y="35"/>
                  </a:lnTo>
                  <a:lnTo>
                    <a:pt x="55" y="30"/>
                  </a:lnTo>
                  <a:lnTo>
                    <a:pt x="57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1" y="19"/>
                  </a:lnTo>
                  <a:lnTo>
                    <a:pt x="41" y="13"/>
                  </a:lnTo>
                  <a:lnTo>
                    <a:pt x="62" y="5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7" name="Freeform 44">
              <a:extLst>
                <a:ext uri="{FF2B5EF4-FFF2-40B4-BE49-F238E27FC236}">
                  <a16:creationId xmlns:a16="http://schemas.microsoft.com/office/drawing/2014/main" id="{EE618A42-2381-4AD0-B529-CDD2256E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1883"/>
              <a:ext cx="13" cy="10"/>
            </a:xfrm>
            <a:custGeom>
              <a:avLst/>
              <a:gdLst>
                <a:gd name="T0" fmla="*/ 0 w 13"/>
                <a:gd name="T1" fmla="*/ 5 h 10"/>
                <a:gd name="T2" fmla="*/ 8 w 13"/>
                <a:gd name="T3" fmla="*/ 5 h 10"/>
                <a:gd name="T4" fmla="*/ 8 w 13"/>
                <a:gd name="T5" fmla="*/ 0 h 10"/>
                <a:gd name="T6" fmla="*/ 12 w 13"/>
                <a:gd name="T7" fmla="*/ 4 h 10"/>
                <a:gd name="T8" fmla="*/ 13 w 13"/>
                <a:gd name="T9" fmla="*/ 9 h 10"/>
                <a:gd name="T10" fmla="*/ 4 w 13"/>
                <a:gd name="T11" fmla="*/ 10 h 10"/>
                <a:gd name="T12" fmla="*/ 0 w 13"/>
                <a:gd name="T13" fmla="*/ 5 h 10"/>
                <a:gd name="T14" fmla="*/ 0 w 1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5"/>
                  </a:moveTo>
                  <a:lnTo>
                    <a:pt x="8" y="5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3" y="9"/>
                  </a:lnTo>
                  <a:lnTo>
                    <a:pt x="4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" name="Freeform 45">
              <a:extLst>
                <a:ext uri="{FF2B5EF4-FFF2-40B4-BE49-F238E27FC236}">
                  <a16:creationId xmlns:a16="http://schemas.microsoft.com/office/drawing/2014/main" id="{81793749-858A-45BB-BA16-A1CF794A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922"/>
              <a:ext cx="47" cy="14"/>
            </a:xfrm>
            <a:custGeom>
              <a:avLst/>
              <a:gdLst>
                <a:gd name="T0" fmla="*/ 46 w 47"/>
                <a:gd name="T1" fmla="*/ 0 h 14"/>
                <a:gd name="T2" fmla="*/ 0 w 47"/>
                <a:gd name="T3" fmla="*/ 4 h 14"/>
                <a:gd name="T4" fmla="*/ 0 w 47"/>
                <a:gd name="T5" fmla="*/ 14 h 14"/>
                <a:gd name="T6" fmla="*/ 3 w 47"/>
                <a:gd name="T7" fmla="*/ 14 h 14"/>
                <a:gd name="T8" fmla="*/ 3 w 47"/>
                <a:gd name="T9" fmla="*/ 6 h 14"/>
                <a:gd name="T10" fmla="*/ 45 w 47"/>
                <a:gd name="T11" fmla="*/ 2 h 14"/>
                <a:gd name="T12" fmla="*/ 45 w 47"/>
                <a:gd name="T13" fmla="*/ 10 h 14"/>
                <a:gd name="T14" fmla="*/ 11 w 47"/>
                <a:gd name="T15" fmla="*/ 14 h 14"/>
                <a:gd name="T16" fmla="*/ 47 w 47"/>
                <a:gd name="T17" fmla="*/ 13 h 14"/>
                <a:gd name="T18" fmla="*/ 46 w 47"/>
                <a:gd name="T19" fmla="*/ 0 h 14"/>
                <a:gd name="T20" fmla="*/ 46 w 47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4">
                  <a:moveTo>
                    <a:pt x="46" y="0"/>
                  </a:moveTo>
                  <a:lnTo>
                    <a:pt x="0" y="4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3" y="6"/>
                  </a:lnTo>
                  <a:lnTo>
                    <a:pt x="45" y="2"/>
                  </a:lnTo>
                  <a:lnTo>
                    <a:pt x="45" y="10"/>
                  </a:lnTo>
                  <a:lnTo>
                    <a:pt x="11" y="14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" name="Freeform 46">
              <a:extLst>
                <a:ext uri="{FF2B5EF4-FFF2-40B4-BE49-F238E27FC236}">
                  <a16:creationId xmlns:a16="http://schemas.microsoft.com/office/drawing/2014/main" id="{2A682FAF-E0DE-4825-B89B-BDBB602C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903"/>
              <a:ext cx="30" cy="12"/>
            </a:xfrm>
            <a:custGeom>
              <a:avLst/>
              <a:gdLst>
                <a:gd name="T0" fmla="*/ 0 w 30"/>
                <a:gd name="T1" fmla="*/ 12 h 12"/>
                <a:gd name="T2" fmla="*/ 0 w 30"/>
                <a:gd name="T3" fmla="*/ 3 h 12"/>
                <a:gd name="T4" fmla="*/ 30 w 30"/>
                <a:gd name="T5" fmla="*/ 0 h 12"/>
                <a:gd name="T6" fmla="*/ 30 w 30"/>
                <a:gd name="T7" fmla="*/ 3 h 12"/>
                <a:gd name="T8" fmla="*/ 3 w 30"/>
                <a:gd name="T9" fmla="*/ 6 h 12"/>
                <a:gd name="T10" fmla="*/ 3 w 30"/>
                <a:gd name="T11" fmla="*/ 11 h 12"/>
                <a:gd name="T12" fmla="*/ 0 w 30"/>
                <a:gd name="T13" fmla="*/ 12 h 12"/>
                <a:gd name="T14" fmla="*/ 0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0" y="3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0" name="Freeform 47">
              <a:extLst>
                <a:ext uri="{FF2B5EF4-FFF2-40B4-BE49-F238E27FC236}">
                  <a16:creationId xmlns:a16="http://schemas.microsoft.com/office/drawing/2014/main" id="{90F66A12-41CD-41B9-9EA3-887F4075F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1853"/>
              <a:ext cx="75" cy="234"/>
            </a:xfrm>
            <a:custGeom>
              <a:avLst/>
              <a:gdLst>
                <a:gd name="T0" fmla="*/ 75 w 75"/>
                <a:gd name="T1" fmla="*/ 0 h 234"/>
                <a:gd name="T2" fmla="*/ 3 w 75"/>
                <a:gd name="T3" fmla="*/ 16 h 234"/>
                <a:gd name="T4" fmla="*/ 0 w 75"/>
                <a:gd name="T5" fmla="*/ 21 h 234"/>
                <a:gd name="T6" fmla="*/ 6 w 75"/>
                <a:gd name="T7" fmla="*/ 229 h 234"/>
                <a:gd name="T8" fmla="*/ 31 w 75"/>
                <a:gd name="T9" fmla="*/ 234 h 234"/>
                <a:gd name="T10" fmla="*/ 9 w 75"/>
                <a:gd name="T11" fmla="*/ 227 h 234"/>
                <a:gd name="T12" fmla="*/ 4 w 75"/>
                <a:gd name="T13" fmla="*/ 20 h 234"/>
                <a:gd name="T14" fmla="*/ 75 w 75"/>
                <a:gd name="T15" fmla="*/ 0 h 234"/>
                <a:gd name="T16" fmla="*/ 75 w 75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4">
                  <a:moveTo>
                    <a:pt x="75" y="0"/>
                  </a:moveTo>
                  <a:lnTo>
                    <a:pt x="3" y="16"/>
                  </a:lnTo>
                  <a:lnTo>
                    <a:pt x="0" y="21"/>
                  </a:lnTo>
                  <a:lnTo>
                    <a:pt x="6" y="229"/>
                  </a:lnTo>
                  <a:lnTo>
                    <a:pt x="31" y="234"/>
                  </a:lnTo>
                  <a:lnTo>
                    <a:pt x="9" y="227"/>
                  </a:lnTo>
                  <a:lnTo>
                    <a:pt x="4" y="2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1" name="Freeform 48">
              <a:extLst>
                <a:ext uri="{FF2B5EF4-FFF2-40B4-BE49-F238E27FC236}">
                  <a16:creationId xmlns:a16="http://schemas.microsoft.com/office/drawing/2014/main" id="{73DBC06B-A794-46BB-8DB9-FFBB1E13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1853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4 h 233"/>
                <a:gd name="T6" fmla="*/ 77 w 90"/>
                <a:gd name="T7" fmla="*/ 78 h 233"/>
                <a:gd name="T8" fmla="*/ 58 w 90"/>
                <a:gd name="T9" fmla="*/ 44 h 233"/>
                <a:gd name="T10" fmla="*/ 26 w 90"/>
                <a:gd name="T11" fmla="*/ 16 h 233"/>
                <a:gd name="T12" fmla="*/ 19 w 90"/>
                <a:gd name="T13" fmla="*/ 233 h 233"/>
                <a:gd name="T14" fmla="*/ 17 w 90"/>
                <a:gd name="T15" fmla="*/ 119 h 233"/>
                <a:gd name="T16" fmla="*/ 1 w 90"/>
                <a:gd name="T17" fmla="*/ 119 h 233"/>
                <a:gd name="T18" fmla="*/ 1 w 90"/>
                <a:gd name="T19" fmla="*/ 115 h 233"/>
                <a:gd name="T20" fmla="*/ 17 w 90"/>
                <a:gd name="T21" fmla="*/ 115 h 233"/>
                <a:gd name="T22" fmla="*/ 16 w 90"/>
                <a:gd name="T23" fmla="*/ 112 h 233"/>
                <a:gd name="T24" fmla="*/ 1 w 90"/>
                <a:gd name="T25" fmla="*/ 111 h 233"/>
                <a:gd name="T26" fmla="*/ 1 w 90"/>
                <a:gd name="T27" fmla="*/ 107 h 233"/>
                <a:gd name="T28" fmla="*/ 16 w 90"/>
                <a:gd name="T29" fmla="*/ 107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8 h 233"/>
                <a:gd name="T38" fmla="*/ 18 w 90"/>
                <a:gd name="T39" fmla="*/ 8 h 233"/>
                <a:gd name="T40" fmla="*/ 23 w 90"/>
                <a:gd name="T41" fmla="*/ 5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4"/>
                  </a:lnTo>
                  <a:lnTo>
                    <a:pt x="77" y="78"/>
                  </a:lnTo>
                  <a:lnTo>
                    <a:pt x="58" y="44"/>
                  </a:lnTo>
                  <a:lnTo>
                    <a:pt x="26" y="16"/>
                  </a:lnTo>
                  <a:lnTo>
                    <a:pt x="19" y="233"/>
                  </a:lnTo>
                  <a:lnTo>
                    <a:pt x="17" y="119"/>
                  </a:lnTo>
                  <a:lnTo>
                    <a:pt x="1" y="119"/>
                  </a:lnTo>
                  <a:lnTo>
                    <a:pt x="1" y="115"/>
                  </a:lnTo>
                  <a:lnTo>
                    <a:pt x="17" y="115"/>
                  </a:lnTo>
                  <a:lnTo>
                    <a:pt x="16" y="112"/>
                  </a:lnTo>
                  <a:lnTo>
                    <a:pt x="1" y="111"/>
                  </a:lnTo>
                  <a:lnTo>
                    <a:pt x="1" y="107"/>
                  </a:lnTo>
                  <a:lnTo>
                    <a:pt x="16" y="107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8"/>
                  </a:lnTo>
                  <a:lnTo>
                    <a:pt x="18" y="8"/>
                  </a:lnTo>
                  <a:lnTo>
                    <a:pt x="23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2" name="Freeform 49">
              <a:extLst>
                <a:ext uri="{FF2B5EF4-FFF2-40B4-BE49-F238E27FC236}">
                  <a16:creationId xmlns:a16="http://schemas.microsoft.com/office/drawing/2014/main" id="{105AB184-0409-4DFE-AF27-D840E6CB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2061"/>
              <a:ext cx="155" cy="36"/>
            </a:xfrm>
            <a:custGeom>
              <a:avLst/>
              <a:gdLst>
                <a:gd name="T0" fmla="*/ 36 w 155"/>
                <a:gd name="T1" fmla="*/ 33 h 36"/>
                <a:gd name="T2" fmla="*/ 103 w 155"/>
                <a:gd name="T3" fmla="*/ 10 h 36"/>
                <a:gd name="T4" fmla="*/ 104 w 155"/>
                <a:gd name="T5" fmla="*/ 0 h 36"/>
                <a:gd name="T6" fmla="*/ 155 w 155"/>
                <a:gd name="T7" fmla="*/ 6 h 36"/>
                <a:gd name="T8" fmla="*/ 132 w 155"/>
                <a:gd name="T9" fmla="*/ 30 h 36"/>
                <a:gd name="T10" fmla="*/ 40 w 155"/>
                <a:gd name="T11" fmla="*/ 36 h 36"/>
                <a:gd name="T12" fmla="*/ 0 w 155"/>
                <a:gd name="T13" fmla="*/ 28 h 36"/>
                <a:gd name="T14" fmla="*/ 36 w 155"/>
                <a:gd name="T15" fmla="*/ 33 h 36"/>
                <a:gd name="T16" fmla="*/ 36 w 155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6">
                  <a:moveTo>
                    <a:pt x="36" y="33"/>
                  </a:moveTo>
                  <a:lnTo>
                    <a:pt x="103" y="10"/>
                  </a:lnTo>
                  <a:lnTo>
                    <a:pt x="104" y="0"/>
                  </a:lnTo>
                  <a:lnTo>
                    <a:pt x="155" y="6"/>
                  </a:lnTo>
                  <a:lnTo>
                    <a:pt x="132" y="30"/>
                  </a:lnTo>
                  <a:lnTo>
                    <a:pt x="40" y="36"/>
                  </a:lnTo>
                  <a:lnTo>
                    <a:pt x="0" y="28"/>
                  </a:lnTo>
                  <a:lnTo>
                    <a:pt x="36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3" name="Freeform 50">
              <a:extLst>
                <a:ext uri="{FF2B5EF4-FFF2-40B4-BE49-F238E27FC236}">
                  <a16:creationId xmlns:a16="http://schemas.microsoft.com/office/drawing/2014/main" id="{B0778E6E-D16E-4C1B-B8E2-A35A4B7CF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52"/>
              <a:ext cx="20" cy="7"/>
            </a:xfrm>
            <a:custGeom>
              <a:avLst/>
              <a:gdLst>
                <a:gd name="T0" fmla="*/ 0 w 20"/>
                <a:gd name="T1" fmla="*/ 0 h 7"/>
                <a:gd name="T2" fmla="*/ 20 w 20"/>
                <a:gd name="T3" fmla="*/ 3 h 7"/>
                <a:gd name="T4" fmla="*/ 20 w 20"/>
                <a:gd name="T5" fmla="*/ 7 h 7"/>
                <a:gd name="T6" fmla="*/ 0 w 20"/>
                <a:gd name="T7" fmla="*/ 5 h 7"/>
                <a:gd name="T8" fmla="*/ 0 w 20"/>
                <a:gd name="T9" fmla="*/ 0 h 7"/>
                <a:gd name="T10" fmla="*/ 0 w 2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20" y="3"/>
                  </a:ln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4" name="Freeform 51">
              <a:extLst>
                <a:ext uri="{FF2B5EF4-FFF2-40B4-BE49-F238E27FC236}">
                  <a16:creationId xmlns:a16="http://schemas.microsoft.com/office/drawing/2014/main" id="{0B9774B3-5FC1-44D1-A0FC-5D634F2F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62"/>
              <a:ext cx="19" cy="7"/>
            </a:xfrm>
            <a:custGeom>
              <a:avLst/>
              <a:gdLst>
                <a:gd name="T0" fmla="*/ 19 w 19"/>
                <a:gd name="T1" fmla="*/ 3 h 7"/>
                <a:gd name="T2" fmla="*/ 19 w 19"/>
                <a:gd name="T3" fmla="*/ 7 h 7"/>
                <a:gd name="T4" fmla="*/ 0 w 19"/>
                <a:gd name="T5" fmla="*/ 5 h 7"/>
                <a:gd name="T6" fmla="*/ 0 w 19"/>
                <a:gd name="T7" fmla="*/ 0 h 7"/>
                <a:gd name="T8" fmla="*/ 19 w 19"/>
                <a:gd name="T9" fmla="*/ 3 h 7"/>
                <a:gd name="T10" fmla="*/ 19 w 19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9" y="3"/>
                  </a:moveTo>
                  <a:lnTo>
                    <a:pt x="19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5" name="Freeform 52">
              <a:extLst>
                <a:ext uri="{FF2B5EF4-FFF2-40B4-BE49-F238E27FC236}">
                  <a16:creationId xmlns:a16="http://schemas.microsoft.com/office/drawing/2014/main" id="{7EA59814-F9ED-4F31-BE31-DB47E5BC9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73"/>
              <a:ext cx="19" cy="6"/>
            </a:xfrm>
            <a:custGeom>
              <a:avLst/>
              <a:gdLst>
                <a:gd name="T0" fmla="*/ 19 w 19"/>
                <a:gd name="T1" fmla="*/ 2 h 6"/>
                <a:gd name="T2" fmla="*/ 19 w 19"/>
                <a:gd name="T3" fmla="*/ 6 h 6"/>
                <a:gd name="T4" fmla="*/ 0 w 19"/>
                <a:gd name="T5" fmla="*/ 5 h 6"/>
                <a:gd name="T6" fmla="*/ 0 w 19"/>
                <a:gd name="T7" fmla="*/ 0 h 6"/>
                <a:gd name="T8" fmla="*/ 19 w 19"/>
                <a:gd name="T9" fmla="*/ 2 h 6"/>
                <a:gd name="T10" fmla="*/ 19 w 19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">
                  <a:moveTo>
                    <a:pt x="19" y="2"/>
                  </a:moveTo>
                  <a:lnTo>
                    <a:pt x="19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6" name="Freeform 53">
              <a:extLst>
                <a:ext uri="{FF2B5EF4-FFF2-40B4-BE49-F238E27FC236}">
                  <a16:creationId xmlns:a16="http://schemas.microsoft.com/office/drawing/2014/main" id="{DFAEDACB-ADE4-4AD2-AD56-8CE39E8A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84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4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7" name="Freeform 54">
              <a:extLst>
                <a:ext uri="{FF2B5EF4-FFF2-40B4-BE49-F238E27FC236}">
                  <a16:creationId xmlns:a16="http://schemas.microsoft.com/office/drawing/2014/main" id="{67AB46D4-2DD6-4E33-BFA9-A6783E070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94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8" name="Freeform 55">
              <a:extLst>
                <a:ext uri="{FF2B5EF4-FFF2-40B4-BE49-F238E27FC236}">
                  <a16:creationId xmlns:a16="http://schemas.microsoft.com/office/drawing/2014/main" id="{82AE5D00-EF41-4022-AD95-42DB7FC98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05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9" name="Freeform 56">
              <a:extLst>
                <a:ext uri="{FF2B5EF4-FFF2-40B4-BE49-F238E27FC236}">
                  <a16:creationId xmlns:a16="http://schemas.microsoft.com/office/drawing/2014/main" id="{92BAD11F-8B7D-4911-B89D-24D3A3858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15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0" name="Freeform 57">
              <a:extLst>
                <a:ext uri="{FF2B5EF4-FFF2-40B4-BE49-F238E27FC236}">
                  <a16:creationId xmlns:a16="http://schemas.microsoft.com/office/drawing/2014/main" id="{8306CD17-E4B6-4680-A907-202FA72AA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25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1" name="Freeform 58">
              <a:extLst>
                <a:ext uri="{FF2B5EF4-FFF2-40B4-BE49-F238E27FC236}">
                  <a16:creationId xmlns:a16="http://schemas.microsoft.com/office/drawing/2014/main" id="{39AF2EC9-4741-45AF-8655-0686F8B92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35"/>
              <a:ext cx="17" cy="6"/>
            </a:xfrm>
            <a:custGeom>
              <a:avLst/>
              <a:gdLst>
                <a:gd name="T0" fmla="*/ 17 w 17"/>
                <a:gd name="T1" fmla="*/ 0 h 6"/>
                <a:gd name="T2" fmla="*/ 17 w 17"/>
                <a:gd name="T3" fmla="*/ 4 h 6"/>
                <a:gd name="T4" fmla="*/ 0 w 17"/>
                <a:gd name="T5" fmla="*/ 6 h 6"/>
                <a:gd name="T6" fmla="*/ 0 w 17"/>
                <a:gd name="T7" fmla="*/ 1 h 6"/>
                <a:gd name="T8" fmla="*/ 17 w 17"/>
                <a:gd name="T9" fmla="*/ 0 h 6"/>
                <a:gd name="T10" fmla="*/ 17 w 1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">
                  <a:moveTo>
                    <a:pt x="17" y="0"/>
                  </a:moveTo>
                  <a:lnTo>
                    <a:pt x="17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2" name="Freeform 59">
              <a:extLst>
                <a:ext uri="{FF2B5EF4-FFF2-40B4-BE49-F238E27FC236}">
                  <a16:creationId xmlns:a16="http://schemas.microsoft.com/office/drawing/2014/main" id="{9C46488D-1E52-48ED-86EC-02346FA0E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44"/>
              <a:ext cx="17" cy="8"/>
            </a:xfrm>
            <a:custGeom>
              <a:avLst/>
              <a:gdLst>
                <a:gd name="T0" fmla="*/ 17 w 17"/>
                <a:gd name="T1" fmla="*/ 0 h 8"/>
                <a:gd name="T2" fmla="*/ 17 w 17"/>
                <a:gd name="T3" fmla="*/ 5 h 8"/>
                <a:gd name="T4" fmla="*/ 0 w 17"/>
                <a:gd name="T5" fmla="*/ 8 h 8"/>
                <a:gd name="T6" fmla="*/ 0 w 17"/>
                <a:gd name="T7" fmla="*/ 3 h 8"/>
                <a:gd name="T8" fmla="*/ 17 w 17"/>
                <a:gd name="T9" fmla="*/ 0 h 8"/>
                <a:gd name="T10" fmla="*/ 17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lnTo>
                    <a:pt x="17" y="5"/>
                  </a:lnTo>
                  <a:lnTo>
                    <a:pt x="0" y="8"/>
                  </a:lnTo>
                  <a:lnTo>
                    <a:pt x="0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3" name="Freeform 60">
              <a:extLst>
                <a:ext uri="{FF2B5EF4-FFF2-40B4-BE49-F238E27FC236}">
                  <a16:creationId xmlns:a16="http://schemas.microsoft.com/office/drawing/2014/main" id="{8C7B9991-E98F-4669-87C7-AE48BED41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54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4" name="Freeform 61">
              <a:extLst>
                <a:ext uri="{FF2B5EF4-FFF2-40B4-BE49-F238E27FC236}">
                  <a16:creationId xmlns:a16="http://schemas.microsoft.com/office/drawing/2014/main" id="{5D9C52D6-6642-4189-B56D-FFCE7E28B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64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63">
            <a:extLst>
              <a:ext uri="{FF2B5EF4-FFF2-40B4-BE49-F238E27FC236}">
                <a16:creationId xmlns:a16="http://schemas.microsoft.com/office/drawing/2014/main" id="{D4E621B7-EFF3-4984-96E7-5EBC9CFC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473" y="4949819"/>
            <a:ext cx="601662" cy="3937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4">
            <a:extLst>
              <a:ext uri="{FF2B5EF4-FFF2-40B4-BE49-F238E27FC236}">
                <a16:creationId xmlns:a16="http://schemas.microsoft.com/office/drawing/2014/main" id="{8C5B5910-3108-4639-ABE7-0AAB1D9AEE2E}"/>
              </a:ext>
            </a:extLst>
          </p:cNvPr>
          <p:cNvSpPr>
            <a:spLocks/>
          </p:cNvSpPr>
          <p:nvPr/>
        </p:nvSpPr>
        <p:spPr bwMode="auto">
          <a:xfrm>
            <a:off x="5120148" y="4973631"/>
            <a:ext cx="192087" cy="163512"/>
          </a:xfrm>
          <a:custGeom>
            <a:avLst/>
            <a:gdLst>
              <a:gd name="T0" fmla="*/ 39 w 121"/>
              <a:gd name="T1" fmla="*/ 7 h 103"/>
              <a:gd name="T2" fmla="*/ 56 w 121"/>
              <a:gd name="T3" fmla="*/ 18 h 103"/>
              <a:gd name="T4" fmla="*/ 59 w 121"/>
              <a:gd name="T5" fmla="*/ 21 h 103"/>
              <a:gd name="T6" fmla="*/ 42 w 121"/>
              <a:gd name="T7" fmla="*/ 14 h 103"/>
              <a:gd name="T8" fmla="*/ 30 w 121"/>
              <a:gd name="T9" fmla="*/ 8 h 103"/>
              <a:gd name="T10" fmla="*/ 45 w 121"/>
              <a:gd name="T11" fmla="*/ 19 h 103"/>
              <a:gd name="T12" fmla="*/ 60 w 121"/>
              <a:gd name="T13" fmla="*/ 27 h 103"/>
              <a:gd name="T14" fmla="*/ 48 w 121"/>
              <a:gd name="T15" fmla="*/ 24 h 103"/>
              <a:gd name="T16" fmla="*/ 30 w 121"/>
              <a:gd name="T17" fmla="*/ 16 h 103"/>
              <a:gd name="T18" fmla="*/ 34 w 121"/>
              <a:gd name="T19" fmla="*/ 20 h 103"/>
              <a:gd name="T20" fmla="*/ 50 w 121"/>
              <a:gd name="T21" fmla="*/ 29 h 103"/>
              <a:gd name="T22" fmla="*/ 53 w 121"/>
              <a:gd name="T23" fmla="*/ 32 h 103"/>
              <a:gd name="T24" fmla="*/ 37 w 121"/>
              <a:gd name="T25" fmla="*/ 26 h 103"/>
              <a:gd name="T26" fmla="*/ 25 w 121"/>
              <a:gd name="T27" fmla="*/ 21 h 103"/>
              <a:gd name="T28" fmla="*/ 40 w 121"/>
              <a:gd name="T29" fmla="*/ 31 h 103"/>
              <a:gd name="T30" fmla="*/ 55 w 121"/>
              <a:gd name="T31" fmla="*/ 38 h 103"/>
              <a:gd name="T32" fmla="*/ 43 w 121"/>
              <a:gd name="T33" fmla="*/ 35 h 103"/>
              <a:gd name="T34" fmla="*/ 25 w 121"/>
              <a:gd name="T35" fmla="*/ 28 h 103"/>
              <a:gd name="T36" fmla="*/ 29 w 121"/>
              <a:gd name="T37" fmla="*/ 32 h 103"/>
              <a:gd name="T38" fmla="*/ 45 w 121"/>
              <a:gd name="T39" fmla="*/ 41 h 103"/>
              <a:gd name="T40" fmla="*/ 48 w 121"/>
              <a:gd name="T41" fmla="*/ 43 h 103"/>
              <a:gd name="T42" fmla="*/ 31 w 121"/>
              <a:gd name="T43" fmla="*/ 38 h 103"/>
              <a:gd name="T44" fmla="*/ 20 w 121"/>
              <a:gd name="T45" fmla="*/ 34 h 103"/>
              <a:gd name="T46" fmla="*/ 34 w 121"/>
              <a:gd name="T47" fmla="*/ 43 h 103"/>
              <a:gd name="T48" fmla="*/ 50 w 121"/>
              <a:gd name="T49" fmla="*/ 50 h 103"/>
              <a:gd name="T50" fmla="*/ 37 w 121"/>
              <a:gd name="T51" fmla="*/ 47 h 103"/>
              <a:gd name="T52" fmla="*/ 20 w 121"/>
              <a:gd name="T53" fmla="*/ 41 h 103"/>
              <a:gd name="T54" fmla="*/ 24 w 121"/>
              <a:gd name="T55" fmla="*/ 44 h 103"/>
              <a:gd name="T56" fmla="*/ 40 w 121"/>
              <a:gd name="T57" fmla="*/ 52 h 103"/>
              <a:gd name="T58" fmla="*/ 43 w 121"/>
              <a:gd name="T59" fmla="*/ 55 h 103"/>
              <a:gd name="T60" fmla="*/ 26 w 121"/>
              <a:gd name="T61" fmla="*/ 50 h 103"/>
              <a:gd name="T62" fmla="*/ 14 w 121"/>
              <a:gd name="T63" fmla="*/ 46 h 103"/>
              <a:gd name="T64" fmla="*/ 29 w 121"/>
              <a:gd name="T65" fmla="*/ 55 h 103"/>
              <a:gd name="T66" fmla="*/ 45 w 121"/>
              <a:gd name="T67" fmla="*/ 61 h 103"/>
              <a:gd name="T68" fmla="*/ 32 w 121"/>
              <a:gd name="T69" fmla="*/ 59 h 103"/>
              <a:gd name="T70" fmla="*/ 14 w 121"/>
              <a:gd name="T71" fmla="*/ 53 h 103"/>
              <a:gd name="T72" fmla="*/ 18 w 121"/>
              <a:gd name="T73" fmla="*/ 56 h 103"/>
              <a:gd name="T74" fmla="*/ 35 w 121"/>
              <a:gd name="T75" fmla="*/ 65 h 103"/>
              <a:gd name="T76" fmla="*/ 38 w 121"/>
              <a:gd name="T77" fmla="*/ 67 h 103"/>
              <a:gd name="T78" fmla="*/ 21 w 121"/>
              <a:gd name="T79" fmla="*/ 63 h 103"/>
              <a:gd name="T80" fmla="*/ 8 w 121"/>
              <a:gd name="T81" fmla="*/ 58 h 103"/>
              <a:gd name="T82" fmla="*/ 24 w 121"/>
              <a:gd name="T83" fmla="*/ 67 h 103"/>
              <a:gd name="T84" fmla="*/ 40 w 121"/>
              <a:gd name="T85" fmla="*/ 74 h 103"/>
              <a:gd name="T86" fmla="*/ 27 w 121"/>
              <a:gd name="T87" fmla="*/ 72 h 103"/>
              <a:gd name="T88" fmla="*/ 7 w 121"/>
              <a:gd name="T89" fmla="*/ 65 h 103"/>
              <a:gd name="T90" fmla="*/ 12 w 121"/>
              <a:gd name="T91" fmla="*/ 69 h 103"/>
              <a:gd name="T92" fmla="*/ 30 w 121"/>
              <a:gd name="T93" fmla="*/ 78 h 103"/>
              <a:gd name="T94" fmla="*/ 34 w 121"/>
              <a:gd name="T95" fmla="*/ 80 h 103"/>
              <a:gd name="T96" fmla="*/ 15 w 121"/>
              <a:gd name="T97" fmla="*/ 76 h 103"/>
              <a:gd name="T98" fmla="*/ 0 w 121"/>
              <a:gd name="T99" fmla="*/ 71 h 103"/>
              <a:gd name="T100" fmla="*/ 26 w 121"/>
              <a:gd name="T101" fmla="*/ 82 h 103"/>
              <a:gd name="T102" fmla="*/ 50 w 121"/>
              <a:gd name="T103" fmla="*/ 87 h 103"/>
              <a:gd name="T104" fmla="*/ 70 w 121"/>
              <a:gd name="T105" fmla="*/ 90 h 103"/>
              <a:gd name="T106" fmla="*/ 90 w 121"/>
              <a:gd name="T107" fmla="*/ 101 h 103"/>
              <a:gd name="T108" fmla="*/ 100 w 121"/>
              <a:gd name="T109" fmla="*/ 74 h 103"/>
              <a:gd name="T110" fmla="*/ 118 w 121"/>
              <a:gd name="T111" fmla="*/ 47 h 103"/>
              <a:gd name="T112" fmla="*/ 103 w 121"/>
              <a:gd name="T113" fmla="*/ 29 h 103"/>
              <a:gd name="T114" fmla="*/ 83 w 121"/>
              <a:gd name="T115" fmla="*/ 23 h 103"/>
              <a:gd name="T116" fmla="*/ 61 w 121"/>
              <a:gd name="T117" fmla="*/ 18 h 103"/>
              <a:gd name="T118" fmla="*/ 36 w 121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1"/>
                </a:lnTo>
                <a:lnTo>
                  <a:pt x="33" y="1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1" y="9"/>
                </a:lnTo>
                <a:lnTo>
                  <a:pt x="43" y="11"/>
                </a:lnTo>
                <a:lnTo>
                  <a:pt x="46" y="12"/>
                </a:lnTo>
                <a:lnTo>
                  <a:pt x="48" y="14"/>
                </a:lnTo>
                <a:lnTo>
                  <a:pt x="50" y="15"/>
                </a:lnTo>
                <a:lnTo>
                  <a:pt x="51" y="16"/>
                </a:lnTo>
                <a:lnTo>
                  <a:pt x="53" y="17"/>
                </a:lnTo>
                <a:lnTo>
                  <a:pt x="56" y="18"/>
                </a:lnTo>
                <a:lnTo>
                  <a:pt x="57" y="19"/>
                </a:lnTo>
                <a:lnTo>
                  <a:pt x="59" y="20"/>
                </a:lnTo>
                <a:lnTo>
                  <a:pt x="61" y="21"/>
                </a:lnTo>
                <a:lnTo>
                  <a:pt x="63" y="22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0"/>
                </a:lnTo>
                <a:lnTo>
                  <a:pt x="55" y="20"/>
                </a:lnTo>
                <a:lnTo>
                  <a:pt x="53" y="19"/>
                </a:lnTo>
                <a:lnTo>
                  <a:pt x="50" y="18"/>
                </a:lnTo>
                <a:lnTo>
                  <a:pt x="48" y="17"/>
                </a:lnTo>
                <a:lnTo>
                  <a:pt x="46" y="17"/>
                </a:lnTo>
                <a:lnTo>
                  <a:pt x="44" y="16"/>
                </a:lnTo>
                <a:lnTo>
                  <a:pt x="42" y="14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3" y="9"/>
                </a:lnTo>
                <a:lnTo>
                  <a:pt x="30" y="7"/>
                </a:lnTo>
                <a:lnTo>
                  <a:pt x="30" y="7"/>
                </a:lnTo>
                <a:lnTo>
                  <a:pt x="30" y="8"/>
                </a:lnTo>
                <a:lnTo>
                  <a:pt x="30" y="8"/>
                </a:lnTo>
                <a:lnTo>
                  <a:pt x="30" y="8"/>
                </a:lnTo>
                <a:lnTo>
                  <a:pt x="32" y="10"/>
                </a:lnTo>
                <a:lnTo>
                  <a:pt x="34" y="12"/>
                </a:lnTo>
                <a:lnTo>
                  <a:pt x="37" y="14"/>
                </a:lnTo>
                <a:lnTo>
                  <a:pt x="39" y="15"/>
                </a:lnTo>
                <a:lnTo>
                  <a:pt x="41" y="17"/>
                </a:lnTo>
                <a:lnTo>
                  <a:pt x="43" y="18"/>
                </a:lnTo>
                <a:lnTo>
                  <a:pt x="45" y="19"/>
                </a:lnTo>
                <a:lnTo>
                  <a:pt x="47" y="21"/>
                </a:lnTo>
                <a:lnTo>
                  <a:pt x="49" y="22"/>
                </a:lnTo>
                <a:lnTo>
                  <a:pt x="51" y="23"/>
                </a:lnTo>
                <a:lnTo>
                  <a:pt x="53" y="24"/>
                </a:lnTo>
                <a:lnTo>
                  <a:pt x="55" y="25"/>
                </a:lnTo>
                <a:lnTo>
                  <a:pt x="57" y="26"/>
                </a:lnTo>
                <a:lnTo>
                  <a:pt x="58" y="26"/>
                </a:lnTo>
                <a:lnTo>
                  <a:pt x="60" y="27"/>
                </a:lnTo>
                <a:lnTo>
                  <a:pt x="62" y="28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6"/>
                </a:lnTo>
                <a:lnTo>
                  <a:pt x="52" y="25"/>
                </a:lnTo>
                <a:lnTo>
                  <a:pt x="50" y="25"/>
                </a:lnTo>
                <a:lnTo>
                  <a:pt x="48" y="24"/>
                </a:lnTo>
                <a:lnTo>
                  <a:pt x="46" y="23"/>
                </a:lnTo>
                <a:lnTo>
                  <a:pt x="44" y="22"/>
                </a:lnTo>
                <a:lnTo>
                  <a:pt x="41" y="21"/>
                </a:lnTo>
                <a:lnTo>
                  <a:pt x="39" y="20"/>
                </a:lnTo>
                <a:lnTo>
                  <a:pt x="37" y="19"/>
                </a:lnTo>
                <a:lnTo>
                  <a:pt x="35" y="18"/>
                </a:lnTo>
                <a:lnTo>
                  <a:pt x="33" y="17"/>
                </a:lnTo>
                <a:lnTo>
                  <a:pt x="30" y="16"/>
                </a:lnTo>
                <a:lnTo>
                  <a:pt x="28" y="14"/>
                </a:lnTo>
                <a:lnTo>
                  <a:pt x="28" y="14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30" y="17"/>
                </a:lnTo>
                <a:lnTo>
                  <a:pt x="32" y="18"/>
                </a:lnTo>
                <a:lnTo>
                  <a:pt x="34" y="20"/>
                </a:lnTo>
                <a:lnTo>
                  <a:pt x="36" y="21"/>
                </a:lnTo>
                <a:lnTo>
                  <a:pt x="38" y="23"/>
                </a:lnTo>
                <a:lnTo>
                  <a:pt x="40" y="24"/>
                </a:lnTo>
                <a:lnTo>
                  <a:pt x="42" y="25"/>
                </a:lnTo>
                <a:lnTo>
                  <a:pt x="44" y="26"/>
                </a:lnTo>
                <a:lnTo>
                  <a:pt x="46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2"/>
                </a:lnTo>
                <a:lnTo>
                  <a:pt x="57" y="33"/>
                </a:lnTo>
                <a:lnTo>
                  <a:pt x="59" y="33"/>
                </a:lnTo>
                <a:lnTo>
                  <a:pt x="57" y="33"/>
                </a:lnTo>
                <a:lnTo>
                  <a:pt x="55" y="33"/>
                </a:lnTo>
                <a:lnTo>
                  <a:pt x="53" y="32"/>
                </a:lnTo>
                <a:lnTo>
                  <a:pt x="51" y="31"/>
                </a:lnTo>
                <a:lnTo>
                  <a:pt x="49" y="31"/>
                </a:lnTo>
                <a:lnTo>
                  <a:pt x="47" y="30"/>
                </a:lnTo>
                <a:lnTo>
                  <a:pt x="45" y="30"/>
                </a:lnTo>
                <a:lnTo>
                  <a:pt x="43" y="29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4" y="25"/>
                </a:lnTo>
                <a:lnTo>
                  <a:pt x="32" y="24"/>
                </a:lnTo>
                <a:lnTo>
                  <a:pt x="30" y="23"/>
                </a:lnTo>
                <a:lnTo>
                  <a:pt x="28" y="22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5" y="22"/>
                </a:lnTo>
                <a:lnTo>
                  <a:pt x="27" y="23"/>
                </a:lnTo>
                <a:lnTo>
                  <a:pt x="29" y="25"/>
                </a:lnTo>
                <a:lnTo>
                  <a:pt x="31" y="26"/>
                </a:lnTo>
                <a:lnTo>
                  <a:pt x="34" y="27"/>
                </a:lnTo>
                <a:lnTo>
                  <a:pt x="36" y="29"/>
                </a:lnTo>
                <a:lnTo>
                  <a:pt x="38" y="30"/>
                </a:lnTo>
                <a:lnTo>
                  <a:pt x="40" y="31"/>
                </a:lnTo>
                <a:lnTo>
                  <a:pt x="42" y="32"/>
                </a:lnTo>
                <a:lnTo>
                  <a:pt x="44" y="33"/>
                </a:lnTo>
                <a:lnTo>
                  <a:pt x="45" y="34"/>
                </a:lnTo>
                <a:lnTo>
                  <a:pt x="47" y="35"/>
                </a:lnTo>
                <a:lnTo>
                  <a:pt x="49" y="36"/>
                </a:lnTo>
                <a:lnTo>
                  <a:pt x="51" y="37"/>
                </a:lnTo>
                <a:lnTo>
                  <a:pt x="53" y="37"/>
                </a:lnTo>
                <a:lnTo>
                  <a:pt x="55" y="38"/>
                </a:lnTo>
                <a:lnTo>
                  <a:pt x="57" y="39"/>
                </a:lnTo>
                <a:lnTo>
                  <a:pt x="55" y="38"/>
                </a:lnTo>
                <a:lnTo>
                  <a:pt x="53" y="38"/>
                </a:lnTo>
                <a:lnTo>
                  <a:pt x="51" y="38"/>
                </a:lnTo>
                <a:lnTo>
                  <a:pt x="49" y="37"/>
                </a:lnTo>
                <a:lnTo>
                  <a:pt x="47" y="36"/>
                </a:lnTo>
                <a:lnTo>
                  <a:pt x="45" y="36"/>
                </a:lnTo>
                <a:lnTo>
                  <a:pt x="43" y="35"/>
                </a:lnTo>
                <a:lnTo>
                  <a:pt x="40" y="35"/>
                </a:lnTo>
                <a:lnTo>
                  <a:pt x="38" y="34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1"/>
                </a:lnTo>
                <a:lnTo>
                  <a:pt x="27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3" y="28"/>
                </a:lnTo>
                <a:lnTo>
                  <a:pt x="23" y="28"/>
                </a:lnTo>
                <a:lnTo>
                  <a:pt x="25" y="29"/>
                </a:lnTo>
                <a:lnTo>
                  <a:pt x="27" y="31"/>
                </a:lnTo>
                <a:lnTo>
                  <a:pt x="29" y="32"/>
                </a:lnTo>
                <a:lnTo>
                  <a:pt x="31" y="33"/>
                </a:lnTo>
                <a:lnTo>
                  <a:pt x="33" y="35"/>
                </a:lnTo>
                <a:lnTo>
                  <a:pt x="35" y="36"/>
                </a:lnTo>
                <a:lnTo>
                  <a:pt x="37" y="37"/>
                </a:lnTo>
                <a:lnTo>
                  <a:pt x="39" y="38"/>
                </a:lnTo>
                <a:lnTo>
                  <a:pt x="41" y="39"/>
                </a:lnTo>
                <a:lnTo>
                  <a:pt x="43" y="40"/>
                </a:lnTo>
                <a:lnTo>
                  <a:pt x="45" y="41"/>
                </a:lnTo>
                <a:lnTo>
                  <a:pt x="47" y="41"/>
                </a:lnTo>
                <a:lnTo>
                  <a:pt x="49" y="42"/>
                </a:lnTo>
                <a:lnTo>
                  <a:pt x="50" y="43"/>
                </a:lnTo>
                <a:lnTo>
                  <a:pt x="52" y="44"/>
                </a:lnTo>
                <a:lnTo>
                  <a:pt x="54" y="45"/>
                </a:lnTo>
                <a:lnTo>
                  <a:pt x="52" y="44"/>
                </a:lnTo>
                <a:lnTo>
                  <a:pt x="50" y="44"/>
                </a:lnTo>
                <a:lnTo>
                  <a:pt x="48" y="43"/>
                </a:lnTo>
                <a:lnTo>
                  <a:pt x="46" y="43"/>
                </a:lnTo>
                <a:lnTo>
                  <a:pt x="44" y="42"/>
                </a:lnTo>
                <a:lnTo>
                  <a:pt x="42" y="42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1" y="38"/>
                </a:lnTo>
                <a:lnTo>
                  <a:pt x="29" y="37"/>
                </a:lnTo>
                <a:lnTo>
                  <a:pt x="27" y="37"/>
                </a:lnTo>
                <a:lnTo>
                  <a:pt x="25" y="36"/>
                </a:lnTo>
                <a:lnTo>
                  <a:pt x="22" y="35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2" y="36"/>
                </a:lnTo>
                <a:lnTo>
                  <a:pt x="24" y="37"/>
                </a:lnTo>
                <a:lnTo>
                  <a:pt x="26" y="38"/>
                </a:lnTo>
                <a:lnTo>
                  <a:pt x="28" y="39"/>
                </a:lnTo>
                <a:lnTo>
                  <a:pt x="30" y="41"/>
                </a:lnTo>
                <a:lnTo>
                  <a:pt x="32" y="42"/>
                </a:lnTo>
                <a:lnTo>
                  <a:pt x="34" y="43"/>
                </a:lnTo>
                <a:lnTo>
                  <a:pt x="36" y="44"/>
                </a:lnTo>
                <a:lnTo>
                  <a:pt x="38" y="45"/>
                </a:lnTo>
                <a:lnTo>
                  <a:pt x="40" y="45"/>
                </a:lnTo>
                <a:lnTo>
                  <a:pt x="42" y="46"/>
                </a:lnTo>
                <a:lnTo>
                  <a:pt x="44" y="47"/>
                </a:lnTo>
                <a:lnTo>
                  <a:pt x="46" y="48"/>
                </a:lnTo>
                <a:lnTo>
                  <a:pt x="48" y="49"/>
                </a:lnTo>
                <a:lnTo>
                  <a:pt x="50" y="50"/>
                </a:lnTo>
                <a:lnTo>
                  <a:pt x="52" y="50"/>
                </a:lnTo>
                <a:lnTo>
                  <a:pt x="50" y="50"/>
                </a:lnTo>
                <a:lnTo>
                  <a:pt x="48" y="49"/>
                </a:lnTo>
                <a:lnTo>
                  <a:pt x="46" y="49"/>
                </a:lnTo>
                <a:lnTo>
                  <a:pt x="44" y="49"/>
                </a:lnTo>
                <a:lnTo>
                  <a:pt x="41" y="48"/>
                </a:lnTo>
                <a:lnTo>
                  <a:pt x="39" y="47"/>
                </a:lnTo>
                <a:lnTo>
                  <a:pt x="37" y="47"/>
                </a:lnTo>
                <a:lnTo>
                  <a:pt x="35" y="46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7" y="43"/>
                </a:lnTo>
                <a:lnTo>
                  <a:pt x="24" y="43"/>
                </a:lnTo>
                <a:lnTo>
                  <a:pt x="22" y="42"/>
                </a:lnTo>
                <a:lnTo>
                  <a:pt x="20" y="41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9" y="42"/>
                </a:lnTo>
                <a:lnTo>
                  <a:pt x="21" y="43"/>
                </a:lnTo>
                <a:lnTo>
                  <a:pt x="24" y="44"/>
                </a:lnTo>
                <a:lnTo>
                  <a:pt x="26" y="45"/>
                </a:lnTo>
                <a:lnTo>
                  <a:pt x="28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6" y="51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3" y="54"/>
                </a:lnTo>
                <a:lnTo>
                  <a:pt x="45" y="55"/>
                </a:lnTo>
                <a:lnTo>
                  <a:pt x="47" y="55"/>
                </a:lnTo>
                <a:lnTo>
                  <a:pt x="49" y="56"/>
                </a:lnTo>
                <a:lnTo>
                  <a:pt x="47" y="56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4"/>
                </a:lnTo>
                <a:lnTo>
                  <a:pt x="35" y="53"/>
                </a:lnTo>
                <a:lnTo>
                  <a:pt x="33" y="52"/>
                </a:lnTo>
                <a:lnTo>
                  <a:pt x="30" y="52"/>
                </a:lnTo>
                <a:lnTo>
                  <a:pt x="28" y="51"/>
                </a:lnTo>
                <a:lnTo>
                  <a:pt x="26" y="50"/>
                </a:lnTo>
                <a:lnTo>
                  <a:pt x="24" y="50"/>
                </a:lnTo>
                <a:lnTo>
                  <a:pt x="22" y="49"/>
                </a:lnTo>
                <a:lnTo>
                  <a:pt x="19" y="48"/>
                </a:lnTo>
                <a:lnTo>
                  <a:pt x="17" y="47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7"/>
                </a:lnTo>
                <a:lnTo>
                  <a:pt x="16" y="48"/>
                </a:lnTo>
                <a:lnTo>
                  <a:pt x="19" y="49"/>
                </a:lnTo>
                <a:lnTo>
                  <a:pt x="21" y="50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9" y="55"/>
                </a:lnTo>
                <a:lnTo>
                  <a:pt x="31" y="56"/>
                </a:lnTo>
                <a:lnTo>
                  <a:pt x="33" y="57"/>
                </a:lnTo>
                <a:lnTo>
                  <a:pt x="35" y="58"/>
                </a:lnTo>
                <a:lnTo>
                  <a:pt x="37" y="58"/>
                </a:lnTo>
                <a:lnTo>
                  <a:pt x="39" y="59"/>
                </a:lnTo>
                <a:lnTo>
                  <a:pt x="41" y="60"/>
                </a:lnTo>
                <a:lnTo>
                  <a:pt x="43" y="61"/>
                </a:lnTo>
                <a:lnTo>
                  <a:pt x="45" y="61"/>
                </a:lnTo>
                <a:lnTo>
                  <a:pt x="47" y="62"/>
                </a:lnTo>
                <a:lnTo>
                  <a:pt x="45" y="62"/>
                </a:lnTo>
                <a:lnTo>
                  <a:pt x="43" y="61"/>
                </a:lnTo>
                <a:lnTo>
                  <a:pt x="41" y="61"/>
                </a:lnTo>
                <a:lnTo>
                  <a:pt x="39" y="61"/>
                </a:lnTo>
                <a:lnTo>
                  <a:pt x="37" y="60"/>
                </a:lnTo>
                <a:lnTo>
                  <a:pt x="34" y="60"/>
                </a:lnTo>
                <a:lnTo>
                  <a:pt x="32" y="59"/>
                </a:lnTo>
                <a:lnTo>
                  <a:pt x="30" y="59"/>
                </a:lnTo>
                <a:lnTo>
                  <a:pt x="28" y="58"/>
                </a:lnTo>
                <a:lnTo>
                  <a:pt x="26" y="57"/>
                </a:lnTo>
                <a:lnTo>
                  <a:pt x="23" y="56"/>
                </a:lnTo>
                <a:lnTo>
                  <a:pt x="21" y="56"/>
                </a:lnTo>
                <a:lnTo>
                  <a:pt x="19" y="55"/>
                </a:lnTo>
                <a:lnTo>
                  <a:pt x="16" y="54"/>
                </a:lnTo>
                <a:lnTo>
                  <a:pt x="14" y="53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4"/>
                </a:lnTo>
                <a:lnTo>
                  <a:pt x="16" y="55"/>
                </a:lnTo>
                <a:lnTo>
                  <a:pt x="18" y="56"/>
                </a:lnTo>
                <a:lnTo>
                  <a:pt x="20" y="58"/>
                </a:lnTo>
                <a:lnTo>
                  <a:pt x="22" y="59"/>
                </a:lnTo>
                <a:lnTo>
                  <a:pt x="24" y="60"/>
                </a:lnTo>
                <a:lnTo>
                  <a:pt x="27" y="61"/>
                </a:lnTo>
                <a:lnTo>
                  <a:pt x="29" y="62"/>
                </a:lnTo>
                <a:lnTo>
                  <a:pt x="31" y="63"/>
                </a:lnTo>
                <a:lnTo>
                  <a:pt x="33" y="64"/>
                </a:lnTo>
                <a:lnTo>
                  <a:pt x="35" y="65"/>
                </a:lnTo>
                <a:lnTo>
                  <a:pt x="37" y="65"/>
                </a:lnTo>
                <a:lnTo>
                  <a:pt x="39" y="66"/>
                </a:lnTo>
                <a:lnTo>
                  <a:pt x="41" y="67"/>
                </a:lnTo>
                <a:lnTo>
                  <a:pt x="43" y="68"/>
                </a:lnTo>
                <a:lnTo>
                  <a:pt x="44" y="68"/>
                </a:lnTo>
                <a:lnTo>
                  <a:pt x="42" y="68"/>
                </a:lnTo>
                <a:lnTo>
                  <a:pt x="40" y="68"/>
                </a:lnTo>
                <a:lnTo>
                  <a:pt x="38" y="67"/>
                </a:lnTo>
                <a:lnTo>
                  <a:pt x="36" y="67"/>
                </a:lnTo>
                <a:lnTo>
                  <a:pt x="34" y="66"/>
                </a:lnTo>
                <a:lnTo>
                  <a:pt x="32" y="66"/>
                </a:lnTo>
                <a:lnTo>
                  <a:pt x="30" y="65"/>
                </a:lnTo>
                <a:lnTo>
                  <a:pt x="27" y="65"/>
                </a:lnTo>
                <a:lnTo>
                  <a:pt x="25" y="64"/>
                </a:lnTo>
                <a:lnTo>
                  <a:pt x="23" y="63"/>
                </a:lnTo>
                <a:lnTo>
                  <a:pt x="21" y="63"/>
                </a:lnTo>
                <a:lnTo>
                  <a:pt x="18" y="62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9"/>
                </a:lnTo>
                <a:lnTo>
                  <a:pt x="10" y="60"/>
                </a:lnTo>
                <a:lnTo>
                  <a:pt x="13" y="61"/>
                </a:lnTo>
                <a:lnTo>
                  <a:pt x="15" y="63"/>
                </a:lnTo>
                <a:lnTo>
                  <a:pt x="17" y="64"/>
                </a:lnTo>
                <a:lnTo>
                  <a:pt x="19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0" y="70"/>
                </a:lnTo>
                <a:lnTo>
                  <a:pt x="32" y="71"/>
                </a:lnTo>
                <a:lnTo>
                  <a:pt x="34" y="72"/>
                </a:lnTo>
                <a:lnTo>
                  <a:pt x="36" y="73"/>
                </a:lnTo>
                <a:lnTo>
                  <a:pt x="38" y="73"/>
                </a:lnTo>
                <a:lnTo>
                  <a:pt x="40" y="74"/>
                </a:lnTo>
                <a:lnTo>
                  <a:pt x="42" y="75"/>
                </a:lnTo>
                <a:lnTo>
                  <a:pt x="40" y="74"/>
                </a:lnTo>
                <a:lnTo>
                  <a:pt x="38" y="74"/>
                </a:lnTo>
                <a:lnTo>
                  <a:pt x="36" y="74"/>
                </a:lnTo>
                <a:lnTo>
                  <a:pt x="34" y="73"/>
                </a:lnTo>
                <a:lnTo>
                  <a:pt x="32" y="73"/>
                </a:lnTo>
                <a:lnTo>
                  <a:pt x="29" y="73"/>
                </a:lnTo>
                <a:lnTo>
                  <a:pt x="27" y="72"/>
                </a:lnTo>
                <a:lnTo>
                  <a:pt x="25" y="71"/>
                </a:lnTo>
                <a:lnTo>
                  <a:pt x="23" y="71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3" y="67"/>
                </a:lnTo>
                <a:lnTo>
                  <a:pt x="10" y="66"/>
                </a:lnTo>
                <a:lnTo>
                  <a:pt x="7" y="65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5"/>
                </a:lnTo>
                <a:lnTo>
                  <a:pt x="7" y="66"/>
                </a:lnTo>
                <a:lnTo>
                  <a:pt x="9" y="68"/>
                </a:lnTo>
                <a:lnTo>
                  <a:pt x="12" y="69"/>
                </a:lnTo>
                <a:lnTo>
                  <a:pt x="14" y="70"/>
                </a:lnTo>
                <a:lnTo>
                  <a:pt x="17" y="72"/>
                </a:lnTo>
                <a:lnTo>
                  <a:pt x="19" y="73"/>
                </a:lnTo>
                <a:lnTo>
                  <a:pt x="21" y="74"/>
                </a:lnTo>
                <a:lnTo>
                  <a:pt x="23" y="75"/>
                </a:lnTo>
                <a:lnTo>
                  <a:pt x="26" y="76"/>
                </a:lnTo>
                <a:lnTo>
                  <a:pt x="28" y="77"/>
                </a:lnTo>
                <a:lnTo>
                  <a:pt x="30" y="78"/>
                </a:lnTo>
                <a:lnTo>
                  <a:pt x="32" y="79"/>
                </a:lnTo>
                <a:lnTo>
                  <a:pt x="34" y="79"/>
                </a:lnTo>
                <a:lnTo>
                  <a:pt x="36" y="80"/>
                </a:lnTo>
                <a:lnTo>
                  <a:pt x="38" y="80"/>
                </a:lnTo>
                <a:lnTo>
                  <a:pt x="40" y="81"/>
                </a:lnTo>
                <a:lnTo>
                  <a:pt x="38" y="81"/>
                </a:lnTo>
                <a:lnTo>
                  <a:pt x="36" y="81"/>
                </a:lnTo>
                <a:lnTo>
                  <a:pt x="34" y="80"/>
                </a:lnTo>
                <a:lnTo>
                  <a:pt x="31" y="80"/>
                </a:lnTo>
                <a:lnTo>
                  <a:pt x="29" y="80"/>
                </a:lnTo>
                <a:lnTo>
                  <a:pt x="27" y="79"/>
                </a:lnTo>
                <a:lnTo>
                  <a:pt x="25" y="79"/>
                </a:lnTo>
                <a:lnTo>
                  <a:pt x="22" y="78"/>
                </a:lnTo>
                <a:lnTo>
                  <a:pt x="20" y="77"/>
                </a:lnTo>
                <a:lnTo>
                  <a:pt x="17" y="77"/>
                </a:lnTo>
                <a:lnTo>
                  <a:pt x="15" y="76"/>
                </a:lnTo>
                <a:lnTo>
                  <a:pt x="12" y="75"/>
                </a:lnTo>
                <a:lnTo>
                  <a:pt x="9" y="74"/>
                </a:lnTo>
                <a:lnTo>
                  <a:pt x="7" y="73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0" y="70"/>
                </a:lnTo>
                <a:lnTo>
                  <a:pt x="0" y="71"/>
                </a:lnTo>
                <a:lnTo>
                  <a:pt x="0" y="71"/>
                </a:lnTo>
                <a:lnTo>
                  <a:pt x="4" y="73"/>
                </a:lnTo>
                <a:lnTo>
                  <a:pt x="8" y="75"/>
                </a:lnTo>
                <a:lnTo>
                  <a:pt x="12" y="77"/>
                </a:lnTo>
                <a:lnTo>
                  <a:pt x="16" y="79"/>
                </a:lnTo>
                <a:lnTo>
                  <a:pt x="19" y="80"/>
                </a:lnTo>
                <a:lnTo>
                  <a:pt x="23" y="81"/>
                </a:lnTo>
                <a:lnTo>
                  <a:pt x="26" y="82"/>
                </a:lnTo>
                <a:lnTo>
                  <a:pt x="29" y="83"/>
                </a:lnTo>
                <a:lnTo>
                  <a:pt x="33" y="84"/>
                </a:lnTo>
                <a:lnTo>
                  <a:pt x="36" y="85"/>
                </a:lnTo>
                <a:lnTo>
                  <a:pt x="39" y="85"/>
                </a:lnTo>
                <a:lnTo>
                  <a:pt x="42" y="86"/>
                </a:lnTo>
                <a:lnTo>
                  <a:pt x="44" y="86"/>
                </a:lnTo>
                <a:lnTo>
                  <a:pt x="47" y="87"/>
                </a:lnTo>
                <a:lnTo>
                  <a:pt x="50" y="87"/>
                </a:lnTo>
                <a:lnTo>
                  <a:pt x="53" y="87"/>
                </a:lnTo>
                <a:lnTo>
                  <a:pt x="55" y="88"/>
                </a:lnTo>
                <a:lnTo>
                  <a:pt x="58" y="88"/>
                </a:lnTo>
                <a:lnTo>
                  <a:pt x="60" y="88"/>
                </a:lnTo>
                <a:lnTo>
                  <a:pt x="63" y="89"/>
                </a:lnTo>
                <a:lnTo>
                  <a:pt x="65" y="89"/>
                </a:lnTo>
                <a:lnTo>
                  <a:pt x="68" y="90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7" y="93"/>
                </a:lnTo>
                <a:lnTo>
                  <a:pt x="80" y="94"/>
                </a:lnTo>
                <a:lnTo>
                  <a:pt x="83" y="96"/>
                </a:lnTo>
                <a:lnTo>
                  <a:pt x="85" y="97"/>
                </a:lnTo>
                <a:lnTo>
                  <a:pt x="88" y="99"/>
                </a:lnTo>
                <a:lnTo>
                  <a:pt x="90" y="101"/>
                </a:lnTo>
                <a:lnTo>
                  <a:pt x="93" y="103"/>
                </a:lnTo>
                <a:lnTo>
                  <a:pt x="94" y="99"/>
                </a:lnTo>
                <a:lnTo>
                  <a:pt x="94" y="94"/>
                </a:lnTo>
                <a:lnTo>
                  <a:pt x="95" y="90"/>
                </a:lnTo>
                <a:lnTo>
                  <a:pt x="96" y="86"/>
                </a:lnTo>
                <a:lnTo>
                  <a:pt x="97" y="82"/>
                </a:lnTo>
                <a:lnTo>
                  <a:pt x="98" y="78"/>
                </a:lnTo>
                <a:lnTo>
                  <a:pt x="100" y="74"/>
                </a:lnTo>
                <a:lnTo>
                  <a:pt x="101" y="70"/>
                </a:lnTo>
                <a:lnTo>
                  <a:pt x="103" y="67"/>
                </a:lnTo>
                <a:lnTo>
                  <a:pt x="105" y="63"/>
                </a:lnTo>
                <a:lnTo>
                  <a:pt x="107" y="60"/>
                </a:lnTo>
                <a:lnTo>
                  <a:pt x="110" y="56"/>
                </a:lnTo>
                <a:lnTo>
                  <a:pt x="112" y="53"/>
                </a:lnTo>
                <a:lnTo>
                  <a:pt x="115" y="50"/>
                </a:lnTo>
                <a:lnTo>
                  <a:pt x="118" y="47"/>
                </a:lnTo>
                <a:lnTo>
                  <a:pt x="121" y="44"/>
                </a:lnTo>
                <a:lnTo>
                  <a:pt x="118" y="41"/>
                </a:lnTo>
                <a:lnTo>
                  <a:pt x="116" y="38"/>
                </a:lnTo>
                <a:lnTo>
                  <a:pt x="113" y="36"/>
                </a:lnTo>
                <a:lnTo>
                  <a:pt x="111" y="34"/>
                </a:lnTo>
                <a:lnTo>
                  <a:pt x="108" y="32"/>
                </a:lnTo>
                <a:lnTo>
                  <a:pt x="106" y="31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6"/>
                </a:lnTo>
                <a:lnTo>
                  <a:pt x="90" y="25"/>
                </a:lnTo>
                <a:lnTo>
                  <a:pt x="88" y="24"/>
                </a:lnTo>
                <a:lnTo>
                  <a:pt x="85" y="24"/>
                </a:lnTo>
                <a:lnTo>
                  <a:pt x="83" y="23"/>
                </a:lnTo>
                <a:lnTo>
                  <a:pt x="80" y="23"/>
                </a:lnTo>
                <a:lnTo>
                  <a:pt x="77" y="22"/>
                </a:lnTo>
                <a:lnTo>
                  <a:pt x="75" y="22"/>
                </a:lnTo>
                <a:lnTo>
                  <a:pt x="72" y="21"/>
                </a:lnTo>
                <a:lnTo>
                  <a:pt x="69" y="20"/>
                </a:lnTo>
                <a:lnTo>
                  <a:pt x="67" y="20"/>
                </a:lnTo>
                <a:lnTo>
                  <a:pt x="64" y="19"/>
                </a:lnTo>
                <a:lnTo>
                  <a:pt x="61" y="18"/>
                </a:lnTo>
                <a:lnTo>
                  <a:pt x="58" y="17"/>
                </a:lnTo>
                <a:lnTo>
                  <a:pt x="55" y="16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3" y="8"/>
                </a:lnTo>
                <a:lnTo>
                  <a:pt x="39" y="6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65">
            <a:extLst>
              <a:ext uri="{FF2B5EF4-FFF2-40B4-BE49-F238E27FC236}">
                <a16:creationId xmlns:a16="http://schemas.microsoft.com/office/drawing/2014/main" id="{62A30520-4D2C-4B19-B9C4-CB5EBD73A618}"/>
              </a:ext>
            </a:extLst>
          </p:cNvPr>
          <p:cNvSpPr>
            <a:spLocks/>
          </p:cNvSpPr>
          <p:nvPr/>
        </p:nvSpPr>
        <p:spPr bwMode="auto">
          <a:xfrm>
            <a:off x="5186823" y="4997444"/>
            <a:ext cx="106362" cy="101600"/>
          </a:xfrm>
          <a:custGeom>
            <a:avLst/>
            <a:gdLst>
              <a:gd name="T0" fmla="*/ 42 w 67"/>
              <a:gd name="T1" fmla="*/ 0 h 64"/>
              <a:gd name="T2" fmla="*/ 63 w 67"/>
              <a:gd name="T3" fmla="*/ 2 h 64"/>
              <a:gd name="T4" fmla="*/ 45 w 67"/>
              <a:gd name="T5" fmla="*/ 18 h 64"/>
              <a:gd name="T6" fmla="*/ 43 w 67"/>
              <a:gd name="T7" fmla="*/ 16 h 64"/>
              <a:gd name="T8" fmla="*/ 41 w 67"/>
              <a:gd name="T9" fmla="*/ 15 h 64"/>
              <a:gd name="T10" fmla="*/ 39 w 67"/>
              <a:gd name="T11" fmla="*/ 15 h 64"/>
              <a:gd name="T12" fmla="*/ 36 w 67"/>
              <a:gd name="T13" fmla="*/ 14 h 64"/>
              <a:gd name="T14" fmla="*/ 34 w 67"/>
              <a:gd name="T15" fmla="*/ 13 h 64"/>
              <a:gd name="T16" fmla="*/ 32 w 67"/>
              <a:gd name="T17" fmla="*/ 13 h 64"/>
              <a:gd name="T18" fmla="*/ 29 w 67"/>
              <a:gd name="T19" fmla="*/ 13 h 64"/>
              <a:gd name="T20" fmla="*/ 25 w 67"/>
              <a:gd name="T21" fmla="*/ 13 h 64"/>
              <a:gd name="T22" fmla="*/ 20 w 67"/>
              <a:gd name="T23" fmla="*/ 14 h 64"/>
              <a:gd name="T24" fmla="*/ 15 w 67"/>
              <a:gd name="T25" fmla="*/ 16 h 64"/>
              <a:gd name="T26" fmla="*/ 11 w 67"/>
              <a:gd name="T27" fmla="*/ 18 h 64"/>
              <a:gd name="T28" fmla="*/ 7 w 67"/>
              <a:gd name="T29" fmla="*/ 22 h 64"/>
              <a:gd name="T30" fmla="*/ 4 w 67"/>
              <a:gd name="T31" fmla="*/ 26 h 64"/>
              <a:gd name="T32" fmla="*/ 2 w 67"/>
              <a:gd name="T33" fmla="*/ 31 h 64"/>
              <a:gd name="T34" fmla="*/ 1 w 67"/>
              <a:gd name="T35" fmla="*/ 36 h 64"/>
              <a:gd name="T36" fmla="*/ 1 w 67"/>
              <a:gd name="T37" fmla="*/ 41 h 64"/>
              <a:gd name="T38" fmla="*/ 2 w 67"/>
              <a:gd name="T39" fmla="*/ 46 h 64"/>
              <a:gd name="T40" fmla="*/ 4 w 67"/>
              <a:gd name="T41" fmla="*/ 51 h 64"/>
              <a:gd name="T42" fmla="*/ 7 w 67"/>
              <a:gd name="T43" fmla="*/ 55 h 64"/>
              <a:gd name="T44" fmla="*/ 11 w 67"/>
              <a:gd name="T45" fmla="*/ 58 h 64"/>
              <a:gd name="T46" fmla="*/ 15 w 67"/>
              <a:gd name="T47" fmla="*/ 61 h 64"/>
              <a:gd name="T48" fmla="*/ 20 w 67"/>
              <a:gd name="T49" fmla="*/ 63 h 64"/>
              <a:gd name="T50" fmla="*/ 25 w 67"/>
              <a:gd name="T51" fmla="*/ 64 h 64"/>
              <a:gd name="T52" fmla="*/ 31 w 67"/>
              <a:gd name="T53" fmla="*/ 64 h 64"/>
              <a:gd name="T54" fmla="*/ 37 w 67"/>
              <a:gd name="T55" fmla="*/ 63 h 64"/>
              <a:gd name="T56" fmla="*/ 41 w 67"/>
              <a:gd name="T57" fmla="*/ 61 h 64"/>
              <a:gd name="T58" fmla="*/ 46 w 67"/>
              <a:gd name="T59" fmla="*/ 58 h 64"/>
              <a:gd name="T60" fmla="*/ 50 w 67"/>
              <a:gd name="T61" fmla="*/ 55 h 64"/>
              <a:gd name="T62" fmla="*/ 53 w 67"/>
              <a:gd name="T63" fmla="*/ 51 h 64"/>
              <a:gd name="T64" fmla="*/ 55 w 67"/>
              <a:gd name="T65" fmla="*/ 46 h 64"/>
              <a:gd name="T66" fmla="*/ 56 w 67"/>
              <a:gd name="T67" fmla="*/ 41 h 64"/>
              <a:gd name="T68" fmla="*/ 56 w 67"/>
              <a:gd name="T69" fmla="*/ 36 h 64"/>
              <a:gd name="T70" fmla="*/ 55 w 67"/>
              <a:gd name="T71" fmla="*/ 30 h 64"/>
              <a:gd name="T72" fmla="*/ 52 w 67"/>
              <a:gd name="T73" fmla="*/ 26 h 64"/>
              <a:gd name="T74" fmla="*/ 49 w 67"/>
              <a:gd name="T75" fmla="*/ 21 h 64"/>
              <a:gd name="T76" fmla="*/ 65 w 67"/>
              <a:gd name="T77" fmla="*/ 3 h 64"/>
              <a:gd name="T78" fmla="*/ 67 w 67"/>
              <a:gd name="T79" fmla="*/ 21 h 64"/>
              <a:gd name="T80" fmla="*/ 67 w 67"/>
              <a:gd name="T8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4">
                <a:moveTo>
                  <a:pt x="66" y="0"/>
                </a:moveTo>
                <a:lnTo>
                  <a:pt x="42" y="0"/>
                </a:lnTo>
                <a:lnTo>
                  <a:pt x="42" y="2"/>
                </a:lnTo>
                <a:lnTo>
                  <a:pt x="63" y="2"/>
                </a:lnTo>
                <a:lnTo>
                  <a:pt x="45" y="18"/>
                </a:lnTo>
                <a:lnTo>
                  <a:pt x="45" y="18"/>
                </a:lnTo>
                <a:lnTo>
                  <a:pt x="44" y="17"/>
                </a:lnTo>
                <a:lnTo>
                  <a:pt x="43" y="16"/>
                </a:lnTo>
                <a:lnTo>
                  <a:pt x="42" y="16"/>
                </a:lnTo>
                <a:lnTo>
                  <a:pt x="41" y="15"/>
                </a:lnTo>
                <a:lnTo>
                  <a:pt x="40" y="15"/>
                </a:lnTo>
                <a:lnTo>
                  <a:pt x="39" y="15"/>
                </a:lnTo>
                <a:lnTo>
                  <a:pt x="38" y="14"/>
                </a:lnTo>
                <a:lnTo>
                  <a:pt x="36" y="14"/>
                </a:lnTo>
                <a:lnTo>
                  <a:pt x="35" y="14"/>
                </a:lnTo>
                <a:lnTo>
                  <a:pt x="34" y="13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3" y="13"/>
                </a:lnTo>
                <a:lnTo>
                  <a:pt x="20" y="14"/>
                </a:lnTo>
                <a:lnTo>
                  <a:pt x="18" y="15"/>
                </a:lnTo>
                <a:lnTo>
                  <a:pt x="15" y="16"/>
                </a:lnTo>
                <a:lnTo>
                  <a:pt x="13" y="17"/>
                </a:lnTo>
                <a:lnTo>
                  <a:pt x="11" y="18"/>
                </a:lnTo>
                <a:lnTo>
                  <a:pt x="9" y="20"/>
                </a:lnTo>
                <a:lnTo>
                  <a:pt x="7" y="22"/>
                </a:lnTo>
                <a:lnTo>
                  <a:pt x="5" y="24"/>
                </a:lnTo>
                <a:lnTo>
                  <a:pt x="4" y="26"/>
                </a:lnTo>
                <a:lnTo>
                  <a:pt x="3" y="28"/>
                </a:lnTo>
                <a:lnTo>
                  <a:pt x="2" y="31"/>
                </a:lnTo>
                <a:lnTo>
                  <a:pt x="1" y="33"/>
                </a:lnTo>
                <a:lnTo>
                  <a:pt x="1" y="36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9"/>
                </a:lnTo>
                <a:lnTo>
                  <a:pt x="4" y="51"/>
                </a:lnTo>
                <a:lnTo>
                  <a:pt x="5" y="53"/>
                </a:lnTo>
                <a:lnTo>
                  <a:pt x="7" y="55"/>
                </a:lnTo>
                <a:lnTo>
                  <a:pt x="9" y="57"/>
                </a:lnTo>
                <a:lnTo>
                  <a:pt x="11" y="58"/>
                </a:lnTo>
                <a:lnTo>
                  <a:pt x="13" y="60"/>
                </a:lnTo>
                <a:lnTo>
                  <a:pt x="15" y="61"/>
                </a:lnTo>
                <a:lnTo>
                  <a:pt x="18" y="62"/>
                </a:lnTo>
                <a:lnTo>
                  <a:pt x="20" y="63"/>
                </a:lnTo>
                <a:lnTo>
                  <a:pt x="23" y="64"/>
                </a:lnTo>
                <a:lnTo>
                  <a:pt x="25" y="64"/>
                </a:lnTo>
                <a:lnTo>
                  <a:pt x="28" y="64"/>
                </a:lnTo>
                <a:lnTo>
                  <a:pt x="31" y="64"/>
                </a:lnTo>
                <a:lnTo>
                  <a:pt x="34" y="64"/>
                </a:lnTo>
                <a:lnTo>
                  <a:pt x="37" y="63"/>
                </a:lnTo>
                <a:lnTo>
                  <a:pt x="39" y="62"/>
                </a:lnTo>
                <a:lnTo>
                  <a:pt x="41" y="61"/>
                </a:lnTo>
                <a:lnTo>
                  <a:pt x="44" y="60"/>
                </a:lnTo>
                <a:lnTo>
                  <a:pt x="46" y="58"/>
                </a:lnTo>
                <a:lnTo>
                  <a:pt x="48" y="57"/>
                </a:lnTo>
                <a:lnTo>
                  <a:pt x="50" y="55"/>
                </a:lnTo>
                <a:lnTo>
                  <a:pt x="51" y="53"/>
                </a:lnTo>
                <a:lnTo>
                  <a:pt x="53" y="51"/>
                </a:lnTo>
                <a:lnTo>
                  <a:pt x="54" y="49"/>
                </a:lnTo>
                <a:lnTo>
                  <a:pt x="55" y="46"/>
                </a:lnTo>
                <a:lnTo>
                  <a:pt x="55" y="44"/>
                </a:lnTo>
                <a:lnTo>
                  <a:pt x="56" y="41"/>
                </a:lnTo>
                <a:lnTo>
                  <a:pt x="56" y="39"/>
                </a:lnTo>
                <a:lnTo>
                  <a:pt x="56" y="36"/>
                </a:lnTo>
                <a:lnTo>
                  <a:pt x="55" y="33"/>
                </a:lnTo>
                <a:lnTo>
                  <a:pt x="55" y="30"/>
                </a:lnTo>
                <a:lnTo>
                  <a:pt x="54" y="28"/>
                </a:lnTo>
                <a:lnTo>
                  <a:pt x="52" y="26"/>
                </a:lnTo>
                <a:lnTo>
                  <a:pt x="51" y="24"/>
                </a:lnTo>
                <a:lnTo>
                  <a:pt x="49" y="21"/>
                </a:lnTo>
                <a:lnTo>
                  <a:pt x="47" y="20"/>
                </a:lnTo>
                <a:lnTo>
                  <a:pt x="65" y="3"/>
                </a:lnTo>
                <a:lnTo>
                  <a:pt x="65" y="21"/>
                </a:lnTo>
                <a:lnTo>
                  <a:pt x="67" y="21"/>
                </a:lnTo>
                <a:lnTo>
                  <a:pt x="67" y="1"/>
                </a:lnTo>
                <a:lnTo>
                  <a:pt x="67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6">
            <a:extLst>
              <a:ext uri="{FF2B5EF4-FFF2-40B4-BE49-F238E27FC236}">
                <a16:creationId xmlns:a16="http://schemas.microsoft.com/office/drawing/2014/main" id="{C9B82E89-A4F3-49F8-9D26-2966ED6B3A00}"/>
              </a:ext>
            </a:extLst>
          </p:cNvPr>
          <p:cNvSpPr>
            <a:spLocks/>
          </p:cNvSpPr>
          <p:nvPr/>
        </p:nvSpPr>
        <p:spPr bwMode="auto">
          <a:xfrm>
            <a:off x="5189998" y="5021256"/>
            <a:ext cx="82550" cy="76200"/>
          </a:xfrm>
          <a:custGeom>
            <a:avLst/>
            <a:gdLst>
              <a:gd name="T0" fmla="*/ 52 w 52"/>
              <a:gd name="T1" fmla="*/ 26 h 48"/>
              <a:gd name="T2" fmla="*/ 51 w 52"/>
              <a:gd name="T3" fmla="*/ 31 h 48"/>
              <a:gd name="T4" fmla="*/ 49 w 52"/>
              <a:gd name="T5" fmla="*/ 35 h 48"/>
              <a:gd name="T6" fmla="*/ 46 w 52"/>
              <a:gd name="T7" fmla="*/ 39 h 48"/>
              <a:gd name="T8" fmla="*/ 42 w 52"/>
              <a:gd name="T9" fmla="*/ 42 h 48"/>
              <a:gd name="T10" fmla="*/ 38 w 52"/>
              <a:gd name="T11" fmla="*/ 45 h 48"/>
              <a:gd name="T12" fmla="*/ 34 w 52"/>
              <a:gd name="T13" fmla="*/ 47 h 48"/>
              <a:gd name="T14" fmla="*/ 29 w 52"/>
              <a:gd name="T15" fmla="*/ 47 h 48"/>
              <a:gd name="T16" fmla="*/ 24 w 52"/>
              <a:gd name="T17" fmla="*/ 47 h 48"/>
              <a:gd name="T18" fmla="*/ 19 w 52"/>
              <a:gd name="T19" fmla="*/ 47 h 48"/>
              <a:gd name="T20" fmla="*/ 14 w 52"/>
              <a:gd name="T21" fmla="*/ 45 h 48"/>
              <a:gd name="T22" fmla="*/ 10 w 52"/>
              <a:gd name="T23" fmla="*/ 42 h 48"/>
              <a:gd name="T24" fmla="*/ 6 w 52"/>
              <a:gd name="T25" fmla="*/ 39 h 48"/>
              <a:gd name="T26" fmla="*/ 4 w 52"/>
              <a:gd name="T27" fmla="*/ 35 h 48"/>
              <a:gd name="T28" fmla="*/ 2 w 52"/>
              <a:gd name="T29" fmla="*/ 31 h 48"/>
              <a:gd name="T30" fmla="*/ 1 w 52"/>
              <a:gd name="T31" fmla="*/ 26 h 48"/>
              <a:gd name="T32" fmla="*/ 1 w 52"/>
              <a:gd name="T33" fmla="*/ 21 h 48"/>
              <a:gd name="T34" fmla="*/ 2 w 52"/>
              <a:gd name="T35" fmla="*/ 17 h 48"/>
              <a:gd name="T36" fmla="*/ 4 w 52"/>
              <a:gd name="T37" fmla="*/ 12 h 48"/>
              <a:gd name="T38" fmla="*/ 6 w 52"/>
              <a:gd name="T39" fmla="*/ 8 h 48"/>
              <a:gd name="T40" fmla="*/ 10 w 52"/>
              <a:gd name="T41" fmla="*/ 5 h 48"/>
              <a:gd name="T42" fmla="*/ 14 w 52"/>
              <a:gd name="T43" fmla="*/ 2 h 48"/>
              <a:gd name="T44" fmla="*/ 19 w 52"/>
              <a:gd name="T45" fmla="*/ 1 h 48"/>
              <a:gd name="T46" fmla="*/ 24 w 52"/>
              <a:gd name="T47" fmla="*/ 0 h 48"/>
              <a:gd name="T48" fmla="*/ 29 w 52"/>
              <a:gd name="T49" fmla="*/ 0 h 48"/>
              <a:gd name="T50" fmla="*/ 34 w 52"/>
              <a:gd name="T51" fmla="*/ 1 h 48"/>
              <a:gd name="T52" fmla="*/ 38 w 52"/>
              <a:gd name="T53" fmla="*/ 2 h 48"/>
              <a:gd name="T54" fmla="*/ 42 w 52"/>
              <a:gd name="T55" fmla="*/ 5 h 48"/>
              <a:gd name="T56" fmla="*/ 46 w 52"/>
              <a:gd name="T57" fmla="*/ 8 h 48"/>
              <a:gd name="T58" fmla="*/ 49 w 52"/>
              <a:gd name="T59" fmla="*/ 12 h 48"/>
              <a:gd name="T60" fmla="*/ 51 w 52"/>
              <a:gd name="T61" fmla="*/ 17 h 48"/>
              <a:gd name="T62" fmla="*/ 52 w 52"/>
              <a:gd name="T63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" h="48">
                <a:moveTo>
                  <a:pt x="52" y="24"/>
                </a:moveTo>
                <a:lnTo>
                  <a:pt x="52" y="26"/>
                </a:lnTo>
                <a:lnTo>
                  <a:pt x="51" y="28"/>
                </a:lnTo>
                <a:lnTo>
                  <a:pt x="51" y="31"/>
                </a:lnTo>
                <a:lnTo>
                  <a:pt x="50" y="33"/>
                </a:lnTo>
                <a:lnTo>
                  <a:pt x="49" y="35"/>
                </a:lnTo>
                <a:lnTo>
                  <a:pt x="48" y="37"/>
                </a:lnTo>
                <a:lnTo>
                  <a:pt x="46" y="39"/>
                </a:lnTo>
                <a:lnTo>
                  <a:pt x="44" y="41"/>
                </a:lnTo>
                <a:lnTo>
                  <a:pt x="42" y="42"/>
                </a:lnTo>
                <a:lnTo>
                  <a:pt x="41" y="44"/>
                </a:lnTo>
                <a:lnTo>
                  <a:pt x="38" y="45"/>
                </a:lnTo>
                <a:lnTo>
                  <a:pt x="36" y="46"/>
                </a:lnTo>
                <a:lnTo>
                  <a:pt x="34" y="47"/>
                </a:lnTo>
                <a:lnTo>
                  <a:pt x="31" y="47"/>
                </a:lnTo>
                <a:lnTo>
                  <a:pt x="29" y="47"/>
                </a:lnTo>
                <a:lnTo>
                  <a:pt x="26" y="48"/>
                </a:lnTo>
                <a:lnTo>
                  <a:pt x="24" y="47"/>
                </a:lnTo>
                <a:lnTo>
                  <a:pt x="21" y="47"/>
                </a:lnTo>
                <a:lnTo>
                  <a:pt x="19" y="47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0" y="42"/>
                </a:lnTo>
                <a:lnTo>
                  <a:pt x="8" y="41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1" y="21"/>
                </a:lnTo>
                <a:lnTo>
                  <a:pt x="1" y="19"/>
                </a:lnTo>
                <a:lnTo>
                  <a:pt x="2" y="17"/>
                </a:lnTo>
                <a:lnTo>
                  <a:pt x="3" y="14"/>
                </a:lnTo>
                <a:lnTo>
                  <a:pt x="4" y="12"/>
                </a:lnTo>
                <a:lnTo>
                  <a:pt x="5" y="10"/>
                </a:lnTo>
                <a:lnTo>
                  <a:pt x="6" y="8"/>
                </a:lnTo>
                <a:lnTo>
                  <a:pt x="8" y="7"/>
                </a:lnTo>
                <a:lnTo>
                  <a:pt x="10" y="5"/>
                </a:lnTo>
                <a:lnTo>
                  <a:pt x="12" y="4"/>
                </a:lnTo>
                <a:lnTo>
                  <a:pt x="14" y="2"/>
                </a:lnTo>
                <a:lnTo>
                  <a:pt x="16" y="1"/>
                </a:lnTo>
                <a:lnTo>
                  <a:pt x="19" y="1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9" y="0"/>
                </a:lnTo>
                <a:lnTo>
                  <a:pt x="31" y="0"/>
                </a:lnTo>
                <a:lnTo>
                  <a:pt x="34" y="1"/>
                </a:lnTo>
                <a:lnTo>
                  <a:pt x="36" y="1"/>
                </a:lnTo>
                <a:lnTo>
                  <a:pt x="38" y="2"/>
                </a:lnTo>
                <a:lnTo>
                  <a:pt x="41" y="4"/>
                </a:lnTo>
                <a:lnTo>
                  <a:pt x="42" y="5"/>
                </a:lnTo>
                <a:lnTo>
                  <a:pt x="44" y="7"/>
                </a:lnTo>
                <a:lnTo>
                  <a:pt x="46" y="8"/>
                </a:lnTo>
                <a:lnTo>
                  <a:pt x="48" y="10"/>
                </a:lnTo>
                <a:lnTo>
                  <a:pt x="49" y="12"/>
                </a:lnTo>
                <a:lnTo>
                  <a:pt x="50" y="14"/>
                </a:lnTo>
                <a:lnTo>
                  <a:pt x="51" y="17"/>
                </a:lnTo>
                <a:lnTo>
                  <a:pt x="51" y="19"/>
                </a:lnTo>
                <a:lnTo>
                  <a:pt x="52" y="21"/>
                </a:lnTo>
                <a:lnTo>
                  <a:pt x="52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7">
            <a:extLst>
              <a:ext uri="{FF2B5EF4-FFF2-40B4-BE49-F238E27FC236}">
                <a16:creationId xmlns:a16="http://schemas.microsoft.com/office/drawing/2014/main" id="{4E63B045-E621-431C-AF2D-99AE9210B146}"/>
              </a:ext>
            </a:extLst>
          </p:cNvPr>
          <p:cNvSpPr>
            <a:spLocks/>
          </p:cNvSpPr>
          <p:nvPr/>
        </p:nvSpPr>
        <p:spPr bwMode="auto">
          <a:xfrm>
            <a:off x="5175710" y="5008556"/>
            <a:ext cx="96837" cy="101600"/>
          </a:xfrm>
          <a:custGeom>
            <a:avLst/>
            <a:gdLst>
              <a:gd name="T0" fmla="*/ 23 w 61"/>
              <a:gd name="T1" fmla="*/ 1 h 64"/>
              <a:gd name="T2" fmla="*/ 18 w 61"/>
              <a:gd name="T3" fmla="*/ 3 h 64"/>
              <a:gd name="T4" fmla="*/ 14 w 61"/>
              <a:gd name="T5" fmla="*/ 6 h 64"/>
              <a:gd name="T6" fmla="*/ 9 w 61"/>
              <a:gd name="T7" fmla="*/ 9 h 64"/>
              <a:gd name="T8" fmla="*/ 6 w 61"/>
              <a:gd name="T9" fmla="*/ 13 h 64"/>
              <a:gd name="T10" fmla="*/ 2 w 61"/>
              <a:gd name="T11" fmla="*/ 19 h 64"/>
              <a:gd name="T12" fmla="*/ 0 w 61"/>
              <a:gd name="T13" fmla="*/ 28 h 64"/>
              <a:gd name="T14" fmla="*/ 0 w 61"/>
              <a:gd name="T15" fmla="*/ 38 h 64"/>
              <a:gd name="T16" fmla="*/ 4 w 61"/>
              <a:gd name="T17" fmla="*/ 47 h 64"/>
              <a:gd name="T18" fmla="*/ 10 w 61"/>
              <a:gd name="T19" fmla="*/ 54 h 64"/>
              <a:gd name="T20" fmla="*/ 18 w 61"/>
              <a:gd name="T21" fmla="*/ 60 h 64"/>
              <a:gd name="T22" fmla="*/ 22 w 61"/>
              <a:gd name="T23" fmla="*/ 62 h 64"/>
              <a:gd name="T24" fmla="*/ 26 w 61"/>
              <a:gd name="T25" fmla="*/ 63 h 64"/>
              <a:gd name="T26" fmla="*/ 31 w 61"/>
              <a:gd name="T27" fmla="*/ 64 h 64"/>
              <a:gd name="T28" fmla="*/ 35 w 61"/>
              <a:gd name="T29" fmla="*/ 64 h 64"/>
              <a:gd name="T30" fmla="*/ 40 w 61"/>
              <a:gd name="T31" fmla="*/ 64 h 64"/>
              <a:gd name="T32" fmla="*/ 44 w 61"/>
              <a:gd name="T33" fmla="*/ 63 h 64"/>
              <a:gd name="T34" fmla="*/ 48 w 61"/>
              <a:gd name="T35" fmla="*/ 62 h 64"/>
              <a:gd name="T36" fmla="*/ 52 w 61"/>
              <a:gd name="T37" fmla="*/ 60 h 64"/>
              <a:gd name="T38" fmla="*/ 56 w 61"/>
              <a:gd name="T39" fmla="*/ 58 h 64"/>
              <a:gd name="T40" fmla="*/ 59 w 61"/>
              <a:gd name="T41" fmla="*/ 55 h 64"/>
              <a:gd name="T42" fmla="*/ 60 w 61"/>
              <a:gd name="T43" fmla="*/ 52 h 64"/>
              <a:gd name="T44" fmla="*/ 57 w 61"/>
              <a:gd name="T45" fmla="*/ 55 h 64"/>
              <a:gd name="T46" fmla="*/ 53 w 61"/>
              <a:gd name="T47" fmla="*/ 57 h 64"/>
              <a:gd name="T48" fmla="*/ 50 w 61"/>
              <a:gd name="T49" fmla="*/ 59 h 64"/>
              <a:gd name="T50" fmla="*/ 46 w 61"/>
              <a:gd name="T51" fmla="*/ 60 h 64"/>
              <a:gd name="T52" fmla="*/ 42 w 61"/>
              <a:gd name="T53" fmla="*/ 62 h 64"/>
              <a:gd name="T54" fmla="*/ 38 w 61"/>
              <a:gd name="T55" fmla="*/ 62 h 64"/>
              <a:gd name="T56" fmla="*/ 34 w 61"/>
              <a:gd name="T57" fmla="*/ 62 h 64"/>
              <a:gd name="T58" fmla="*/ 30 w 61"/>
              <a:gd name="T59" fmla="*/ 62 h 64"/>
              <a:gd name="T60" fmla="*/ 26 w 61"/>
              <a:gd name="T61" fmla="*/ 61 h 64"/>
              <a:gd name="T62" fmla="*/ 22 w 61"/>
              <a:gd name="T63" fmla="*/ 60 h 64"/>
              <a:gd name="T64" fmla="*/ 16 w 61"/>
              <a:gd name="T65" fmla="*/ 57 h 64"/>
              <a:gd name="T66" fmla="*/ 9 w 61"/>
              <a:gd name="T67" fmla="*/ 51 h 64"/>
              <a:gd name="T68" fmla="*/ 4 w 61"/>
              <a:gd name="T69" fmla="*/ 43 h 64"/>
              <a:gd name="T70" fmla="*/ 2 w 61"/>
              <a:gd name="T71" fmla="*/ 35 h 64"/>
              <a:gd name="T72" fmla="*/ 3 w 61"/>
              <a:gd name="T73" fmla="*/ 26 h 64"/>
              <a:gd name="T74" fmla="*/ 6 w 61"/>
              <a:gd name="T75" fmla="*/ 17 h 64"/>
              <a:gd name="T76" fmla="*/ 9 w 61"/>
              <a:gd name="T77" fmla="*/ 13 h 64"/>
              <a:gd name="T78" fmla="*/ 12 w 61"/>
              <a:gd name="T79" fmla="*/ 9 h 64"/>
              <a:gd name="T80" fmla="*/ 16 w 61"/>
              <a:gd name="T81" fmla="*/ 6 h 64"/>
              <a:gd name="T82" fmla="*/ 21 w 61"/>
              <a:gd name="T83" fmla="*/ 4 h 64"/>
              <a:gd name="T84" fmla="*/ 26 w 61"/>
              <a:gd name="T85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4">
                <a:moveTo>
                  <a:pt x="27" y="0"/>
                </a:moveTo>
                <a:lnTo>
                  <a:pt x="25" y="0"/>
                </a:lnTo>
                <a:lnTo>
                  <a:pt x="23" y="1"/>
                </a:lnTo>
                <a:lnTo>
                  <a:pt x="21" y="2"/>
                </a:lnTo>
                <a:lnTo>
                  <a:pt x="20" y="2"/>
                </a:lnTo>
                <a:lnTo>
                  <a:pt x="18" y="3"/>
                </a:lnTo>
                <a:lnTo>
                  <a:pt x="16" y="4"/>
                </a:lnTo>
                <a:lnTo>
                  <a:pt x="15" y="5"/>
                </a:lnTo>
                <a:lnTo>
                  <a:pt x="14" y="6"/>
                </a:lnTo>
                <a:lnTo>
                  <a:pt x="12" y="7"/>
                </a:lnTo>
                <a:lnTo>
                  <a:pt x="11" y="8"/>
                </a:lnTo>
                <a:lnTo>
                  <a:pt x="9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2" y="19"/>
                </a:lnTo>
                <a:lnTo>
                  <a:pt x="1" y="22"/>
                </a:lnTo>
                <a:lnTo>
                  <a:pt x="0" y="25"/>
                </a:lnTo>
                <a:lnTo>
                  <a:pt x="0" y="28"/>
                </a:lnTo>
                <a:lnTo>
                  <a:pt x="0" y="32"/>
                </a:lnTo>
                <a:lnTo>
                  <a:pt x="0" y="35"/>
                </a:lnTo>
                <a:lnTo>
                  <a:pt x="0" y="38"/>
                </a:lnTo>
                <a:lnTo>
                  <a:pt x="1" y="41"/>
                </a:lnTo>
                <a:lnTo>
                  <a:pt x="2" y="44"/>
                </a:lnTo>
                <a:lnTo>
                  <a:pt x="4" y="47"/>
                </a:lnTo>
                <a:lnTo>
                  <a:pt x="5" y="50"/>
                </a:lnTo>
                <a:lnTo>
                  <a:pt x="7" y="52"/>
                </a:lnTo>
                <a:lnTo>
                  <a:pt x="10" y="54"/>
                </a:lnTo>
                <a:lnTo>
                  <a:pt x="12" y="57"/>
                </a:lnTo>
                <a:lnTo>
                  <a:pt x="15" y="59"/>
                </a:lnTo>
                <a:lnTo>
                  <a:pt x="18" y="60"/>
                </a:lnTo>
                <a:lnTo>
                  <a:pt x="19" y="61"/>
                </a:lnTo>
                <a:lnTo>
                  <a:pt x="21" y="62"/>
                </a:lnTo>
                <a:lnTo>
                  <a:pt x="22" y="62"/>
                </a:lnTo>
                <a:lnTo>
                  <a:pt x="24" y="63"/>
                </a:lnTo>
                <a:lnTo>
                  <a:pt x="25" y="63"/>
                </a:lnTo>
                <a:lnTo>
                  <a:pt x="26" y="63"/>
                </a:lnTo>
                <a:lnTo>
                  <a:pt x="28" y="64"/>
                </a:lnTo>
                <a:lnTo>
                  <a:pt x="29" y="64"/>
                </a:lnTo>
                <a:lnTo>
                  <a:pt x="31" y="64"/>
                </a:lnTo>
                <a:lnTo>
                  <a:pt x="32" y="64"/>
                </a:lnTo>
                <a:lnTo>
                  <a:pt x="34" y="64"/>
                </a:lnTo>
                <a:lnTo>
                  <a:pt x="35" y="64"/>
                </a:lnTo>
                <a:lnTo>
                  <a:pt x="37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4"/>
                </a:lnTo>
                <a:lnTo>
                  <a:pt x="44" y="63"/>
                </a:lnTo>
                <a:lnTo>
                  <a:pt x="45" y="63"/>
                </a:lnTo>
                <a:lnTo>
                  <a:pt x="47" y="62"/>
                </a:lnTo>
                <a:lnTo>
                  <a:pt x="48" y="62"/>
                </a:lnTo>
                <a:lnTo>
                  <a:pt x="50" y="61"/>
                </a:lnTo>
                <a:lnTo>
                  <a:pt x="51" y="61"/>
                </a:lnTo>
                <a:lnTo>
                  <a:pt x="52" y="60"/>
                </a:lnTo>
                <a:lnTo>
                  <a:pt x="53" y="59"/>
                </a:lnTo>
                <a:lnTo>
                  <a:pt x="55" y="59"/>
                </a:lnTo>
                <a:lnTo>
                  <a:pt x="56" y="58"/>
                </a:lnTo>
                <a:lnTo>
                  <a:pt x="57" y="57"/>
                </a:lnTo>
                <a:lnTo>
                  <a:pt x="58" y="56"/>
                </a:lnTo>
                <a:lnTo>
                  <a:pt x="59" y="55"/>
                </a:lnTo>
                <a:lnTo>
                  <a:pt x="60" y="54"/>
                </a:lnTo>
                <a:lnTo>
                  <a:pt x="61" y="53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5"/>
                </a:lnTo>
                <a:lnTo>
                  <a:pt x="54" y="56"/>
                </a:lnTo>
                <a:lnTo>
                  <a:pt x="53" y="57"/>
                </a:lnTo>
                <a:lnTo>
                  <a:pt x="52" y="58"/>
                </a:lnTo>
                <a:lnTo>
                  <a:pt x="51" y="58"/>
                </a:lnTo>
                <a:lnTo>
                  <a:pt x="50" y="59"/>
                </a:lnTo>
                <a:lnTo>
                  <a:pt x="49" y="60"/>
                </a:lnTo>
                <a:lnTo>
                  <a:pt x="47" y="60"/>
                </a:lnTo>
                <a:lnTo>
                  <a:pt x="46" y="60"/>
                </a:lnTo>
                <a:lnTo>
                  <a:pt x="45" y="61"/>
                </a:lnTo>
                <a:lnTo>
                  <a:pt x="43" y="61"/>
                </a:lnTo>
                <a:lnTo>
                  <a:pt x="42" y="62"/>
                </a:lnTo>
                <a:lnTo>
                  <a:pt x="41" y="62"/>
                </a:lnTo>
                <a:lnTo>
                  <a:pt x="39" y="62"/>
                </a:lnTo>
                <a:lnTo>
                  <a:pt x="38" y="62"/>
                </a:lnTo>
                <a:lnTo>
                  <a:pt x="37" y="62"/>
                </a:lnTo>
                <a:lnTo>
                  <a:pt x="35" y="62"/>
                </a:lnTo>
                <a:lnTo>
                  <a:pt x="34" y="62"/>
                </a:lnTo>
                <a:lnTo>
                  <a:pt x="32" y="62"/>
                </a:lnTo>
                <a:lnTo>
                  <a:pt x="31" y="62"/>
                </a:lnTo>
                <a:lnTo>
                  <a:pt x="30" y="62"/>
                </a:lnTo>
                <a:lnTo>
                  <a:pt x="28" y="62"/>
                </a:lnTo>
                <a:lnTo>
                  <a:pt x="27" y="61"/>
                </a:lnTo>
                <a:lnTo>
                  <a:pt x="26" y="61"/>
                </a:lnTo>
                <a:lnTo>
                  <a:pt x="24" y="61"/>
                </a:lnTo>
                <a:lnTo>
                  <a:pt x="23" y="60"/>
                </a:lnTo>
                <a:lnTo>
                  <a:pt x="22" y="60"/>
                </a:lnTo>
                <a:lnTo>
                  <a:pt x="20" y="59"/>
                </a:lnTo>
                <a:lnTo>
                  <a:pt x="19" y="59"/>
                </a:lnTo>
                <a:lnTo>
                  <a:pt x="16" y="57"/>
                </a:lnTo>
                <a:lnTo>
                  <a:pt x="14" y="55"/>
                </a:lnTo>
                <a:lnTo>
                  <a:pt x="11" y="53"/>
                </a:lnTo>
                <a:lnTo>
                  <a:pt x="9" y="51"/>
                </a:lnTo>
                <a:lnTo>
                  <a:pt x="7" y="48"/>
                </a:lnTo>
                <a:lnTo>
                  <a:pt x="6" y="46"/>
                </a:lnTo>
                <a:lnTo>
                  <a:pt x="4" y="43"/>
                </a:lnTo>
                <a:lnTo>
                  <a:pt x="3" y="40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3" y="23"/>
                </a:lnTo>
                <a:lnTo>
                  <a:pt x="4" y="20"/>
                </a:lnTo>
                <a:lnTo>
                  <a:pt x="6" y="17"/>
                </a:lnTo>
                <a:lnTo>
                  <a:pt x="7" y="16"/>
                </a:lnTo>
                <a:lnTo>
                  <a:pt x="8" y="14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9"/>
                </a:lnTo>
                <a:lnTo>
                  <a:pt x="14" y="8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9" y="5"/>
                </a:lnTo>
                <a:lnTo>
                  <a:pt x="21" y="4"/>
                </a:lnTo>
                <a:lnTo>
                  <a:pt x="22" y="3"/>
                </a:lnTo>
                <a:lnTo>
                  <a:pt x="24" y="3"/>
                </a:lnTo>
                <a:lnTo>
                  <a:pt x="26" y="2"/>
                </a:lnTo>
                <a:lnTo>
                  <a:pt x="27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8">
            <a:extLst>
              <a:ext uri="{FF2B5EF4-FFF2-40B4-BE49-F238E27FC236}">
                <a16:creationId xmlns:a16="http://schemas.microsoft.com/office/drawing/2014/main" id="{2DA2F2E5-2520-45D9-A6FE-1E981A0745BC}"/>
              </a:ext>
            </a:extLst>
          </p:cNvPr>
          <p:cNvSpPr>
            <a:spLocks/>
          </p:cNvSpPr>
          <p:nvPr/>
        </p:nvSpPr>
        <p:spPr bwMode="auto">
          <a:xfrm>
            <a:off x="5193173" y="5022844"/>
            <a:ext cx="77787" cy="71437"/>
          </a:xfrm>
          <a:custGeom>
            <a:avLst/>
            <a:gdLst>
              <a:gd name="T0" fmla="*/ 48 w 49"/>
              <a:gd name="T1" fmla="*/ 25 h 45"/>
              <a:gd name="T2" fmla="*/ 48 w 49"/>
              <a:gd name="T3" fmla="*/ 29 h 45"/>
              <a:gd name="T4" fmla="*/ 46 w 49"/>
              <a:gd name="T5" fmla="*/ 33 h 45"/>
              <a:gd name="T6" fmla="*/ 43 w 49"/>
              <a:gd name="T7" fmla="*/ 37 h 45"/>
              <a:gd name="T8" fmla="*/ 40 w 49"/>
              <a:gd name="T9" fmla="*/ 40 h 45"/>
              <a:gd name="T10" fmla="*/ 36 w 49"/>
              <a:gd name="T11" fmla="*/ 43 h 45"/>
              <a:gd name="T12" fmla="*/ 31 w 49"/>
              <a:gd name="T13" fmla="*/ 44 h 45"/>
              <a:gd name="T14" fmla="*/ 27 w 49"/>
              <a:gd name="T15" fmla="*/ 45 h 45"/>
              <a:gd name="T16" fmla="*/ 22 w 49"/>
              <a:gd name="T17" fmla="*/ 45 h 45"/>
              <a:gd name="T18" fmla="*/ 17 w 49"/>
              <a:gd name="T19" fmla="*/ 44 h 45"/>
              <a:gd name="T20" fmla="*/ 12 w 49"/>
              <a:gd name="T21" fmla="*/ 43 h 45"/>
              <a:gd name="T22" fmla="*/ 9 w 49"/>
              <a:gd name="T23" fmla="*/ 40 h 45"/>
              <a:gd name="T24" fmla="*/ 5 w 49"/>
              <a:gd name="T25" fmla="*/ 37 h 45"/>
              <a:gd name="T26" fmla="*/ 3 w 49"/>
              <a:gd name="T27" fmla="*/ 33 h 45"/>
              <a:gd name="T28" fmla="*/ 1 w 49"/>
              <a:gd name="T29" fmla="*/ 29 h 45"/>
              <a:gd name="T30" fmla="*/ 0 w 49"/>
              <a:gd name="T31" fmla="*/ 25 h 45"/>
              <a:gd name="T32" fmla="*/ 0 w 49"/>
              <a:gd name="T33" fmla="*/ 20 h 45"/>
              <a:gd name="T34" fmla="*/ 1 w 49"/>
              <a:gd name="T35" fmla="*/ 16 h 45"/>
              <a:gd name="T36" fmla="*/ 3 w 49"/>
              <a:gd name="T37" fmla="*/ 12 h 45"/>
              <a:gd name="T38" fmla="*/ 5 w 49"/>
              <a:gd name="T39" fmla="*/ 8 h 45"/>
              <a:gd name="T40" fmla="*/ 9 w 49"/>
              <a:gd name="T41" fmla="*/ 5 h 45"/>
              <a:gd name="T42" fmla="*/ 12 w 49"/>
              <a:gd name="T43" fmla="*/ 2 h 45"/>
              <a:gd name="T44" fmla="*/ 17 w 49"/>
              <a:gd name="T45" fmla="*/ 1 h 45"/>
              <a:gd name="T46" fmla="*/ 22 w 49"/>
              <a:gd name="T47" fmla="*/ 0 h 45"/>
              <a:gd name="T48" fmla="*/ 27 w 49"/>
              <a:gd name="T49" fmla="*/ 0 h 45"/>
              <a:gd name="T50" fmla="*/ 31 w 49"/>
              <a:gd name="T51" fmla="*/ 1 h 45"/>
              <a:gd name="T52" fmla="*/ 36 w 49"/>
              <a:gd name="T53" fmla="*/ 2 h 45"/>
              <a:gd name="T54" fmla="*/ 40 w 49"/>
              <a:gd name="T55" fmla="*/ 5 h 45"/>
              <a:gd name="T56" fmla="*/ 43 w 49"/>
              <a:gd name="T57" fmla="*/ 8 h 45"/>
              <a:gd name="T58" fmla="*/ 46 w 49"/>
              <a:gd name="T59" fmla="*/ 12 h 45"/>
              <a:gd name="T60" fmla="*/ 48 w 49"/>
              <a:gd name="T61" fmla="*/ 16 h 45"/>
              <a:gd name="T62" fmla="*/ 48 w 4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5">
                <a:moveTo>
                  <a:pt x="49" y="23"/>
                </a:moveTo>
                <a:lnTo>
                  <a:pt x="48" y="25"/>
                </a:lnTo>
                <a:lnTo>
                  <a:pt x="48" y="27"/>
                </a:lnTo>
                <a:lnTo>
                  <a:pt x="48" y="29"/>
                </a:lnTo>
                <a:lnTo>
                  <a:pt x="47" y="32"/>
                </a:lnTo>
                <a:lnTo>
                  <a:pt x="46" y="33"/>
                </a:lnTo>
                <a:lnTo>
                  <a:pt x="44" y="35"/>
                </a:lnTo>
                <a:lnTo>
                  <a:pt x="43" y="37"/>
                </a:lnTo>
                <a:lnTo>
                  <a:pt x="41" y="39"/>
                </a:lnTo>
                <a:lnTo>
                  <a:pt x="40" y="40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1" y="44"/>
                </a:lnTo>
                <a:lnTo>
                  <a:pt x="29" y="45"/>
                </a:lnTo>
                <a:lnTo>
                  <a:pt x="27" y="45"/>
                </a:lnTo>
                <a:lnTo>
                  <a:pt x="24" y="45"/>
                </a:lnTo>
                <a:lnTo>
                  <a:pt x="22" y="45"/>
                </a:lnTo>
                <a:lnTo>
                  <a:pt x="19" y="45"/>
                </a:lnTo>
                <a:lnTo>
                  <a:pt x="17" y="44"/>
                </a:lnTo>
                <a:lnTo>
                  <a:pt x="15" y="44"/>
                </a:lnTo>
                <a:lnTo>
                  <a:pt x="12" y="43"/>
                </a:lnTo>
                <a:lnTo>
                  <a:pt x="10" y="42"/>
                </a:lnTo>
                <a:lnTo>
                  <a:pt x="9" y="40"/>
                </a:lnTo>
                <a:lnTo>
                  <a:pt x="7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8"/>
                </a:lnTo>
                <a:lnTo>
                  <a:pt x="7" y="6"/>
                </a:lnTo>
                <a:lnTo>
                  <a:pt x="9" y="5"/>
                </a:lnTo>
                <a:lnTo>
                  <a:pt x="10" y="4"/>
                </a:lnTo>
                <a:lnTo>
                  <a:pt x="12" y="2"/>
                </a:lnTo>
                <a:lnTo>
                  <a:pt x="15" y="2"/>
                </a:lnTo>
                <a:lnTo>
                  <a:pt x="17" y="1"/>
                </a:lnTo>
                <a:lnTo>
                  <a:pt x="19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  <a:lnTo>
                  <a:pt x="31" y="1"/>
                </a:lnTo>
                <a:lnTo>
                  <a:pt x="34" y="2"/>
                </a:lnTo>
                <a:lnTo>
                  <a:pt x="36" y="2"/>
                </a:lnTo>
                <a:lnTo>
                  <a:pt x="38" y="4"/>
                </a:lnTo>
                <a:lnTo>
                  <a:pt x="40" y="5"/>
                </a:lnTo>
                <a:lnTo>
                  <a:pt x="41" y="6"/>
                </a:lnTo>
                <a:lnTo>
                  <a:pt x="43" y="8"/>
                </a:lnTo>
                <a:lnTo>
                  <a:pt x="44" y="10"/>
                </a:lnTo>
                <a:lnTo>
                  <a:pt x="46" y="12"/>
                </a:lnTo>
                <a:lnTo>
                  <a:pt x="47" y="14"/>
                </a:lnTo>
                <a:lnTo>
                  <a:pt x="48" y="16"/>
                </a:lnTo>
                <a:lnTo>
                  <a:pt x="48" y="18"/>
                </a:lnTo>
                <a:lnTo>
                  <a:pt x="48" y="20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69">
            <a:extLst>
              <a:ext uri="{FF2B5EF4-FFF2-40B4-BE49-F238E27FC236}">
                <a16:creationId xmlns:a16="http://schemas.microsoft.com/office/drawing/2014/main" id="{3343D221-4EDF-41BD-9BA6-CC0B88B6BC65}"/>
              </a:ext>
            </a:extLst>
          </p:cNvPr>
          <p:cNvSpPr>
            <a:spLocks/>
          </p:cNvSpPr>
          <p:nvPr/>
        </p:nvSpPr>
        <p:spPr bwMode="auto">
          <a:xfrm>
            <a:off x="5228098" y="5030781"/>
            <a:ext cx="6350" cy="7937"/>
          </a:xfrm>
          <a:custGeom>
            <a:avLst/>
            <a:gdLst>
              <a:gd name="T0" fmla="*/ 4 w 4"/>
              <a:gd name="T1" fmla="*/ 3 h 5"/>
              <a:gd name="T2" fmla="*/ 4 w 4"/>
              <a:gd name="T3" fmla="*/ 3 h 5"/>
              <a:gd name="T4" fmla="*/ 4 w 4"/>
              <a:gd name="T5" fmla="*/ 4 h 5"/>
              <a:gd name="T6" fmla="*/ 4 w 4"/>
              <a:gd name="T7" fmla="*/ 4 h 5"/>
              <a:gd name="T8" fmla="*/ 4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3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4 h 5"/>
              <a:gd name="T28" fmla="*/ 0 w 4"/>
              <a:gd name="T29" fmla="*/ 4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3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4 w 4"/>
              <a:gd name="T57" fmla="*/ 1 h 5"/>
              <a:gd name="T58" fmla="*/ 4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3"/>
                </a:lnTo>
                <a:lnTo>
                  <a:pt x="4" y="4"/>
                </a:lnTo>
                <a:lnTo>
                  <a:pt x="4" y="4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0">
            <a:extLst>
              <a:ext uri="{FF2B5EF4-FFF2-40B4-BE49-F238E27FC236}">
                <a16:creationId xmlns:a16="http://schemas.microsoft.com/office/drawing/2014/main" id="{7B73FC38-5CE3-431B-95BB-832891D08662}"/>
              </a:ext>
            </a:extLst>
          </p:cNvPr>
          <p:cNvSpPr>
            <a:spLocks/>
          </p:cNvSpPr>
          <p:nvPr/>
        </p:nvSpPr>
        <p:spPr bwMode="auto">
          <a:xfrm>
            <a:off x="5220160" y="5041894"/>
            <a:ext cx="22225" cy="41275"/>
          </a:xfrm>
          <a:custGeom>
            <a:avLst/>
            <a:gdLst>
              <a:gd name="T0" fmla="*/ 11 w 14"/>
              <a:gd name="T1" fmla="*/ 25 h 26"/>
              <a:gd name="T2" fmla="*/ 11 w 14"/>
              <a:gd name="T3" fmla="*/ 25 h 26"/>
              <a:gd name="T4" fmla="*/ 10 w 14"/>
              <a:gd name="T5" fmla="*/ 26 h 26"/>
              <a:gd name="T6" fmla="*/ 10 w 14"/>
              <a:gd name="T7" fmla="*/ 26 h 26"/>
              <a:gd name="T8" fmla="*/ 9 w 14"/>
              <a:gd name="T9" fmla="*/ 26 h 26"/>
              <a:gd name="T10" fmla="*/ 9 w 14"/>
              <a:gd name="T11" fmla="*/ 26 h 26"/>
              <a:gd name="T12" fmla="*/ 8 w 14"/>
              <a:gd name="T13" fmla="*/ 26 h 26"/>
              <a:gd name="T14" fmla="*/ 8 w 14"/>
              <a:gd name="T15" fmla="*/ 25 h 26"/>
              <a:gd name="T16" fmla="*/ 8 w 14"/>
              <a:gd name="T17" fmla="*/ 25 h 26"/>
              <a:gd name="T18" fmla="*/ 8 w 14"/>
              <a:gd name="T19" fmla="*/ 10 h 26"/>
              <a:gd name="T20" fmla="*/ 6 w 14"/>
              <a:gd name="T21" fmla="*/ 10 h 26"/>
              <a:gd name="T22" fmla="*/ 6 w 14"/>
              <a:gd name="T23" fmla="*/ 25 h 26"/>
              <a:gd name="T24" fmla="*/ 6 w 14"/>
              <a:gd name="T25" fmla="*/ 25 h 26"/>
              <a:gd name="T26" fmla="*/ 6 w 14"/>
              <a:gd name="T27" fmla="*/ 26 h 26"/>
              <a:gd name="T28" fmla="*/ 6 w 14"/>
              <a:gd name="T29" fmla="*/ 26 h 26"/>
              <a:gd name="T30" fmla="*/ 5 w 14"/>
              <a:gd name="T31" fmla="*/ 26 h 26"/>
              <a:gd name="T32" fmla="*/ 4 w 14"/>
              <a:gd name="T33" fmla="*/ 26 h 26"/>
              <a:gd name="T34" fmla="*/ 4 w 14"/>
              <a:gd name="T35" fmla="*/ 26 h 26"/>
              <a:gd name="T36" fmla="*/ 4 w 14"/>
              <a:gd name="T37" fmla="*/ 25 h 26"/>
              <a:gd name="T38" fmla="*/ 4 w 14"/>
              <a:gd name="T39" fmla="*/ 25 h 26"/>
              <a:gd name="T40" fmla="*/ 4 w 14"/>
              <a:gd name="T41" fmla="*/ 3 h 26"/>
              <a:gd name="T42" fmla="*/ 2 w 14"/>
              <a:gd name="T43" fmla="*/ 3 h 26"/>
              <a:gd name="T44" fmla="*/ 2 w 14"/>
              <a:gd name="T45" fmla="*/ 12 h 26"/>
              <a:gd name="T46" fmla="*/ 2 w 14"/>
              <a:gd name="T47" fmla="*/ 12 h 26"/>
              <a:gd name="T48" fmla="*/ 2 w 14"/>
              <a:gd name="T49" fmla="*/ 13 h 26"/>
              <a:gd name="T50" fmla="*/ 2 w 14"/>
              <a:gd name="T51" fmla="*/ 13 h 26"/>
              <a:gd name="T52" fmla="*/ 1 w 14"/>
              <a:gd name="T53" fmla="*/ 13 h 26"/>
              <a:gd name="T54" fmla="*/ 1 w 14"/>
              <a:gd name="T55" fmla="*/ 13 h 26"/>
              <a:gd name="T56" fmla="*/ 0 w 14"/>
              <a:gd name="T57" fmla="*/ 13 h 26"/>
              <a:gd name="T58" fmla="*/ 0 w 14"/>
              <a:gd name="T59" fmla="*/ 12 h 26"/>
              <a:gd name="T60" fmla="*/ 0 w 14"/>
              <a:gd name="T61" fmla="*/ 12 h 26"/>
              <a:gd name="T62" fmla="*/ 0 w 14"/>
              <a:gd name="T63" fmla="*/ 3 h 26"/>
              <a:gd name="T64" fmla="*/ 0 w 14"/>
              <a:gd name="T65" fmla="*/ 2 h 26"/>
              <a:gd name="T66" fmla="*/ 0 w 14"/>
              <a:gd name="T67" fmla="*/ 2 h 26"/>
              <a:gd name="T68" fmla="*/ 0 w 14"/>
              <a:gd name="T69" fmla="*/ 1 h 26"/>
              <a:gd name="T70" fmla="*/ 1 w 14"/>
              <a:gd name="T71" fmla="*/ 1 h 26"/>
              <a:gd name="T72" fmla="*/ 1 w 14"/>
              <a:gd name="T73" fmla="*/ 0 h 26"/>
              <a:gd name="T74" fmla="*/ 2 w 14"/>
              <a:gd name="T75" fmla="*/ 0 h 26"/>
              <a:gd name="T76" fmla="*/ 2 w 14"/>
              <a:gd name="T77" fmla="*/ 0 h 26"/>
              <a:gd name="T78" fmla="*/ 3 w 14"/>
              <a:gd name="T79" fmla="*/ 0 h 26"/>
              <a:gd name="T80" fmla="*/ 11 w 14"/>
              <a:gd name="T81" fmla="*/ 0 h 26"/>
              <a:gd name="T82" fmla="*/ 12 w 14"/>
              <a:gd name="T83" fmla="*/ 0 h 26"/>
              <a:gd name="T84" fmla="*/ 13 w 14"/>
              <a:gd name="T85" fmla="*/ 0 h 26"/>
              <a:gd name="T86" fmla="*/ 13 w 14"/>
              <a:gd name="T87" fmla="*/ 0 h 26"/>
              <a:gd name="T88" fmla="*/ 14 w 14"/>
              <a:gd name="T89" fmla="*/ 1 h 26"/>
              <a:gd name="T90" fmla="*/ 14 w 14"/>
              <a:gd name="T91" fmla="*/ 1 h 26"/>
              <a:gd name="T92" fmla="*/ 14 w 14"/>
              <a:gd name="T93" fmla="*/ 2 h 26"/>
              <a:gd name="T94" fmla="*/ 14 w 14"/>
              <a:gd name="T95" fmla="*/ 2 h 26"/>
              <a:gd name="T96" fmla="*/ 14 w 14"/>
              <a:gd name="T97" fmla="*/ 3 h 26"/>
              <a:gd name="T98" fmla="*/ 14 w 14"/>
              <a:gd name="T99" fmla="*/ 12 h 26"/>
              <a:gd name="T100" fmla="*/ 14 w 14"/>
              <a:gd name="T101" fmla="*/ 12 h 26"/>
              <a:gd name="T102" fmla="*/ 14 w 14"/>
              <a:gd name="T103" fmla="*/ 13 h 26"/>
              <a:gd name="T104" fmla="*/ 14 w 14"/>
              <a:gd name="T105" fmla="*/ 13 h 26"/>
              <a:gd name="T106" fmla="*/ 13 w 14"/>
              <a:gd name="T107" fmla="*/ 13 h 26"/>
              <a:gd name="T108" fmla="*/ 13 w 14"/>
              <a:gd name="T109" fmla="*/ 13 h 26"/>
              <a:gd name="T110" fmla="*/ 13 w 14"/>
              <a:gd name="T111" fmla="*/ 13 h 26"/>
              <a:gd name="T112" fmla="*/ 12 w 14"/>
              <a:gd name="T113" fmla="*/ 12 h 26"/>
              <a:gd name="T114" fmla="*/ 12 w 14"/>
              <a:gd name="T115" fmla="*/ 12 h 26"/>
              <a:gd name="T116" fmla="*/ 12 w 14"/>
              <a:gd name="T117" fmla="*/ 3 h 26"/>
              <a:gd name="T118" fmla="*/ 11 w 14"/>
              <a:gd name="T119" fmla="*/ 3 h 26"/>
              <a:gd name="T120" fmla="*/ 11 w 14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" h="26">
                <a:moveTo>
                  <a:pt x="11" y="25"/>
                </a:moveTo>
                <a:lnTo>
                  <a:pt x="11" y="25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6"/>
                </a:lnTo>
                <a:lnTo>
                  <a:pt x="8" y="26"/>
                </a:lnTo>
                <a:lnTo>
                  <a:pt x="8" y="25"/>
                </a:lnTo>
                <a:lnTo>
                  <a:pt x="8" y="25"/>
                </a:lnTo>
                <a:lnTo>
                  <a:pt x="8" y="10"/>
                </a:lnTo>
                <a:lnTo>
                  <a:pt x="6" y="10"/>
                </a:lnTo>
                <a:lnTo>
                  <a:pt x="6" y="25"/>
                </a:lnTo>
                <a:lnTo>
                  <a:pt x="6" y="25"/>
                </a:lnTo>
                <a:lnTo>
                  <a:pt x="6" y="26"/>
                </a:lnTo>
                <a:lnTo>
                  <a:pt x="6" y="26"/>
                </a:lnTo>
                <a:lnTo>
                  <a:pt x="5" y="26"/>
                </a:lnTo>
                <a:lnTo>
                  <a:pt x="4" y="26"/>
                </a:lnTo>
                <a:lnTo>
                  <a:pt x="4" y="26"/>
                </a:lnTo>
                <a:lnTo>
                  <a:pt x="4" y="25"/>
                </a:lnTo>
                <a:lnTo>
                  <a:pt x="4" y="25"/>
                </a:lnTo>
                <a:lnTo>
                  <a:pt x="4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1" y="0"/>
                </a:lnTo>
                <a:lnTo>
                  <a:pt x="12" y="0"/>
                </a:lnTo>
                <a:lnTo>
                  <a:pt x="13" y="0"/>
                </a:lnTo>
                <a:lnTo>
                  <a:pt x="13" y="0"/>
                </a:lnTo>
                <a:lnTo>
                  <a:pt x="14" y="1"/>
                </a:lnTo>
                <a:lnTo>
                  <a:pt x="14" y="1"/>
                </a:lnTo>
                <a:lnTo>
                  <a:pt x="14" y="2"/>
                </a:lnTo>
                <a:lnTo>
                  <a:pt x="14" y="2"/>
                </a:lnTo>
                <a:lnTo>
                  <a:pt x="14" y="3"/>
                </a:lnTo>
                <a:lnTo>
                  <a:pt x="14" y="12"/>
                </a:lnTo>
                <a:lnTo>
                  <a:pt x="14" y="12"/>
                </a:lnTo>
                <a:lnTo>
                  <a:pt x="14" y="13"/>
                </a:lnTo>
                <a:lnTo>
                  <a:pt x="14" y="13"/>
                </a:lnTo>
                <a:lnTo>
                  <a:pt x="13" y="13"/>
                </a:lnTo>
                <a:lnTo>
                  <a:pt x="13" y="13"/>
                </a:lnTo>
                <a:lnTo>
                  <a:pt x="13" y="13"/>
                </a:lnTo>
                <a:lnTo>
                  <a:pt x="12" y="12"/>
                </a:lnTo>
                <a:lnTo>
                  <a:pt x="12" y="12"/>
                </a:lnTo>
                <a:lnTo>
                  <a:pt x="12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71">
            <a:extLst>
              <a:ext uri="{FF2B5EF4-FFF2-40B4-BE49-F238E27FC236}">
                <a16:creationId xmlns:a16="http://schemas.microsoft.com/office/drawing/2014/main" id="{10799A10-AF77-4F96-9D54-0109A0A3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35" y="5087931"/>
            <a:ext cx="188912" cy="2698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72">
            <a:extLst>
              <a:ext uri="{FF2B5EF4-FFF2-40B4-BE49-F238E27FC236}">
                <a16:creationId xmlns:a16="http://schemas.microsoft.com/office/drawing/2014/main" id="{D2AA492F-D15C-4B1A-8C68-42B7217E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248" y="5046656"/>
            <a:ext cx="7064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Freeform 73">
            <a:extLst>
              <a:ext uri="{FF2B5EF4-FFF2-40B4-BE49-F238E27FC236}">
                <a16:creationId xmlns:a16="http://schemas.microsoft.com/office/drawing/2014/main" id="{CDA88765-BB6C-4A68-8758-06AE876EB854}"/>
              </a:ext>
            </a:extLst>
          </p:cNvPr>
          <p:cNvSpPr>
            <a:spLocks/>
          </p:cNvSpPr>
          <p:nvPr/>
        </p:nvSpPr>
        <p:spPr bwMode="auto">
          <a:xfrm>
            <a:off x="5342398" y="5195881"/>
            <a:ext cx="150812" cy="138112"/>
          </a:xfrm>
          <a:custGeom>
            <a:avLst/>
            <a:gdLst>
              <a:gd name="T0" fmla="*/ 31 w 95"/>
              <a:gd name="T1" fmla="*/ 6 h 87"/>
              <a:gd name="T2" fmla="*/ 44 w 95"/>
              <a:gd name="T3" fmla="*/ 15 h 87"/>
              <a:gd name="T4" fmla="*/ 46 w 95"/>
              <a:gd name="T5" fmla="*/ 17 h 87"/>
              <a:gd name="T6" fmla="*/ 33 w 95"/>
              <a:gd name="T7" fmla="*/ 12 h 87"/>
              <a:gd name="T8" fmla="*/ 24 w 95"/>
              <a:gd name="T9" fmla="*/ 6 h 87"/>
              <a:gd name="T10" fmla="*/ 35 w 95"/>
              <a:gd name="T11" fmla="*/ 16 h 87"/>
              <a:gd name="T12" fmla="*/ 48 w 95"/>
              <a:gd name="T13" fmla="*/ 23 h 87"/>
              <a:gd name="T14" fmla="*/ 38 w 95"/>
              <a:gd name="T15" fmla="*/ 20 h 87"/>
              <a:gd name="T16" fmla="*/ 24 w 95"/>
              <a:gd name="T17" fmla="*/ 13 h 87"/>
              <a:gd name="T18" fmla="*/ 27 w 95"/>
              <a:gd name="T19" fmla="*/ 17 h 87"/>
              <a:gd name="T20" fmla="*/ 39 w 95"/>
              <a:gd name="T21" fmla="*/ 24 h 87"/>
              <a:gd name="T22" fmla="*/ 42 w 95"/>
              <a:gd name="T23" fmla="*/ 27 h 87"/>
              <a:gd name="T24" fmla="*/ 29 w 95"/>
              <a:gd name="T25" fmla="*/ 22 h 87"/>
              <a:gd name="T26" fmla="*/ 20 w 95"/>
              <a:gd name="T27" fmla="*/ 18 h 87"/>
              <a:gd name="T28" fmla="*/ 31 w 95"/>
              <a:gd name="T29" fmla="*/ 26 h 87"/>
              <a:gd name="T30" fmla="*/ 43 w 95"/>
              <a:gd name="T31" fmla="*/ 32 h 87"/>
              <a:gd name="T32" fmla="*/ 33 w 95"/>
              <a:gd name="T33" fmla="*/ 30 h 87"/>
              <a:gd name="T34" fmla="*/ 20 w 95"/>
              <a:gd name="T35" fmla="*/ 24 h 87"/>
              <a:gd name="T36" fmla="*/ 23 w 95"/>
              <a:gd name="T37" fmla="*/ 27 h 87"/>
              <a:gd name="T38" fmla="*/ 35 w 95"/>
              <a:gd name="T39" fmla="*/ 34 h 87"/>
              <a:gd name="T40" fmla="*/ 38 w 95"/>
              <a:gd name="T41" fmla="*/ 36 h 87"/>
              <a:gd name="T42" fmla="*/ 25 w 95"/>
              <a:gd name="T43" fmla="*/ 32 h 87"/>
              <a:gd name="T44" fmla="*/ 15 w 95"/>
              <a:gd name="T45" fmla="*/ 29 h 87"/>
              <a:gd name="T46" fmla="*/ 27 w 95"/>
              <a:gd name="T47" fmla="*/ 36 h 87"/>
              <a:gd name="T48" fmla="*/ 39 w 95"/>
              <a:gd name="T49" fmla="*/ 42 h 87"/>
              <a:gd name="T50" fmla="*/ 29 w 95"/>
              <a:gd name="T51" fmla="*/ 40 h 87"/>
              <a:gd name="T52" fmla="*/ 15 w 95"/>
              <a:gd name="T53" fmla="*/ 34 h 87"/>
              <a:gd name="T54" fmla="*/ 18 w 95"/>
              <a:gd name="T55" fmla="*/ 37 h 87"/>
              <a:gd name="T56" fmla="*/ 31 w 95"/>
              <a:gd name="T57" fmla="*/ 44 h 87"/>
              <a:gd name="T58" fmla="*/ 34 w 95"/>
              <a:gd name="T59" fmla="*/ 46 h 87"/>
              <a:gd name="T60" fmla="*/ 20 w 95"/>
              <a:gd name="T61" fmla="*/ 42 h 87"/>
              <a:gd name="T62" fmla="*/ 11 w 95"/>
              <a:gd name="T63" fmla="*/ 39 h 87"/>
              <a:gd name="T64" fmla="*/ 23 w 95"/>
              <a:gd name="T65" fmla="*/ 46 h 87"/>
              <a:gd name="T66" fmla="*/ 35 w 95"/>
              <a:gd name="T67" fmla="*/ 52 h 87"/>
              <a:gd name="T68" fmla="*/ 25 w 95"/>
              <a:gd name="T69" fmla="*/ 50 h 87"/>
              <a:gd name="T70" fmla="*/ 11 w 95"/>
              <a:gd name="T71" fmla="*/ 45 h 87"/>
              <a:gd name="T72" fmla="*/ 14 w 95"/>
              <a:gd name="T73" fmla="*/ 48 h 87"/>
              <a:gd name="T74" fmla="*/ 27 w 95"/>
              <a:gd name="T75" fmla="*/ 54 h 87"/>
              <a:gd name="T76" fmla="*/ 30 w 95"/>
              <a:gd name="T77" fmla="*/ 57 h 87"/>
              <a:gd name="T78" fmla="*/ 16 w 95"/>
              <a:gd name="T79" fmla="*/ 53 h 87"/>
              <a:gd name="T80" fmla="*/ 6 w 95"/>
              <a:gd name="T81" fmla="*/ 49 h 87"/>
              <a:gd name="T82" fmla="*/ 19 w 95"/>
              <a:gd name="T83" fmla="*/ 57 h 87"/>
              <a:gd name="T84" fmla="*/ 32 w 95"/>
              <a:gd name="T85" fmla="*/ 62 h 87"/>
              <a:gd name="T86" fmla="*/ 21 w 95"/>
              <a:gd name="T87" fmla="*/ 61 h 87"/>
              <a:gd name="T88" fmla="*/ 5 w 95"/>
              <a:gd name="T89" fmla="*/ 55 h 87"/>
              <a:gd name="T90" fmla="*/ 9 w 95"/>
              <a:gd name="T91" fmla="*/ 58 h 87"/>
              <a:gd name="T92" fmla="*/ 23 w 95"/>
              <a:gd name="T93" fmla="*/ 66 h 87"/>
              <a:gd name="T94" fmla="*/ 26 w 95"/>
              <a:gd name="T95" fmla="*/ 68 h 87"/>
              <a:gd name="T96" fmla="*/ 11 w 95"/>
              <a:gd name="T97" fmla="*/ 64 h 87"/>
              <a:gd name="T98" fmla="*/ 0 w 95"/>
              <a:gd name="T99" fmla="*/ 60 h 87"/>
              <a:gd name="T100" fmla="*/ 21 w 95"/>
              <a:gd name="T101" fmla="*/ 70 h 87"/>
              <a:gd name="T102" fmla="*/ 39 w 95"/>
              <a:gd name="T103" fmla="*/ 73 h 87"/>
              <a:gd name="T104" fmla="*/ 55 w 95"/>
              <a:gd name="T105" fmla="*/ 76 h 87"/>
              <a:gd name="T106" fmla="*/ 71 w 95"/>
              <a:gd name="T107" fmla="*/ 85 h 87"/>
              <a:gd name="T108" fmla="*/ 79 w 95"/>
              <a:gd name="T109" fmla="*/ 63 h 87"/>
              <a:gd name="T110" fmla="*/ 93 w 95"/>
              <a:gd name="T111" fmla="*/ 39 h 87"/>
              <a:gd name="T112" fmla="*/ 82 w 95"/>
              <a:gd name="T113" fmla="*/ 25 h 87"/>
              <a:gd name="T114" fmla="*/ 65 w 95"/>
              <a:gd name="T115" fmla="*/ 19 h 87"/>
              <a:gd name="T116" fmla="*/ 48 w 95"/>
              <a:gd name="T117" fmla="*/ 15 h 87"/>
              <a:gd name="T118" fmla="*/ 28 w 95"/>
              <a:gd name="T119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" h="87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7" y="2"/>
                </a:lnTo>
                <a:lnTo>
                  <a:pt x="29" y="4"/>
                </a:lnTo>
                <a:lnTo>
                  <a:pt x="31" y="6"/>
                </a:lnTo>
                <a:lnTo>
                  <a:pt x="33" y="7"/>
                </a:lnTo>
                <a:lnTo>
                  <a:pt x="34" y="9"/>
                </a:lnTo>
                <a:lnTo>
                  <a:pt x="36" y="10"/>
                </a:lnTo>
                <a:lnTo>
                  <a:pt x="37" y="11"/>
                </a:lnTo>
                <a:lnTo>
                  <a:pt x="39" y="12"/>
                </a:lnTo>
                <a:lnTo>
                  <a:pt x="41" y="13"/>
                </a:lnTo>
                <a:lnTo>
                  <a:pt x="42" y="14"/>
                </a:lnTo>
                <a:lnTo>
                  <a:pt x="44" y="15"/>
                </a:lnTo>
                <a:lnTo>
                  <a:pt x="45" y="16"/>
                </a:lnTo>
                <a:lnTo>
                  <a:pt x="47" y="17"/>
                </a:lnTo>
                <a:lnTo>
                  <a:pt x="48" y="17"/>
                </a:lnTo>
                <a:lnTo>
                  <a:pt x="50" y="18"/>
                </a:lnTo>
                <a:lnTo>
                  <a:pt x="51" y="19"/>
                </a:lnTo>
                <a:lnTo>
                  <a:pt x="50" y="18"/>
                </a:lnTo>
                <a:lnTo>
                  <a:pt x="48" y="18"/>
                </a:lnTo>
                <a:lnTo>
                  <a:pt x="46" y="17"/>
                </a:lnTo>
                <a:lnTo>
                  <a:pt x="45" y="17"/>
                </a:lnTo>
                <a:lnTo>
                  <a:pt x="43" y="17"/>
                </a:lnTo>
                <a:lnTo>
                  <a:pt x="41" y="16"/>
                </a:lnTo>
                <a:lnTo>
                  <a:pt x="40" y="15"/>
                </a:lnTo>
                <a:lnTo>
                  <a:pt x="38" y="14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8" y="8"/>
                </a:lnTo>
                <a:lnTo>
                  <a:pt x="26" y="7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5" y="8"/>
                </a:lnTo>
                <a:lnTo>
                  <a:pt x="27" y="10"/>
                </a:lnTo>
                <a:lnTo>
                  <a:pt x="29" y="11"/>
                </a:lnTo>
                <a:lnTo>
                  <a:pt x="31" y="13"/>
                </a:lnTo>
                <a:lnTo>
                  <a:pt x="32" y="14"/>
                </a:lnTo>
                <a:lnTo>
                  <a:pt x="34" y="15"/>
                </a:lnTo>
                <a:lnTo>
                  <a:pt x="35" y="16"/>
                </a:lnTo>
                <a:lnTo>
                  <a:pt x="37" y="17"/>
                </a:lnTo>
                <a:lnTo>
                  <a:pt x="38" y="18"/>
                </a:lnTo>
                <a:lnTo>
                  <a:pt x="40" y="19"/>
                </a:lnTo>
                <a:lnTo>
                  <a:pt x="42" y="20"/>
                </a:lnTo>
                <a:lnTo>
                  <a:pt x="43" y="21"/>
                </a:lnTo>
                <a:lnTo>
                  <a:pt x="45" y="21"/>
                </a:lnTo>
                <a:lnTo>
                  <a:pt x="46" y="22"/>
                </a:lnTo>
                <a:lnTo>
                  <a:pt x="48" y="23"/>
                </a:lnTo>
                <a:lnTo>
                  <a:pt x="49" y="23"/>
                </a:lnTo>
                <a:lnTo>
                  <a:pt x="47" y="23"/>
                </a:lnTo>
                <a:lnTo>
                  <a:pt x="46" y="23"/>
                </a:lnTo>
                <a:lnTo>
                  <a:pt x="44" y="22"/>
                </a:lnTo>
                <a:lnTo>
                  <a:pt x="43" y="22"/>
                </a:lnTo>
                <a:lnTo>
                  <a:pt x="41" y="21"/>
                </a:lnTo>
                <a:lnTo>
                  <a:pt x="39" y="21"/>
                </a:lnTo>
                <a:lnTo>
                  <a:pt x="38" y="20"/>
                </a:lnTo>
                <a:lnTo>
                  <a:pt x="36" y="19"/>
                </a:lnTo>
                <a:lnTo>
                  <a:pt x="34" y="19"/>
                </a:lnTo>
                <a:lnTo>
                  <a:pt x="33" y="18"/>
                </a:lnTo>
                <a:lnTo>
                  <a:pt x="31" y="17"/>
                </a:lnTo>
                <a:lnTo>
                  <a:pt x="29" y="16"/>
                </a:lnTo>
                <a:lnTo>
                  <a:pt x="27" y="15"/>
                </a:lnTo>
                <a:lnTo>
                  <a:pt x="26" y="14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3" y="14"/>
                </a:lnTo>
                <a:lnTo>
                  <a:pt x="25" y="15"/>
                </a:lnTo>
                <a:lnTo>
                  <a:pt x="27" y="17"/>
                </a:lnTo>
                <a:lnTo>
                  <a:pt x="28" y="18"/>
                </a:lnTo>
                <a:lnTo>
                  <a:pt x="30" y="19"/>
                </a:lnTo>
                <a:lnTo>
                  <a:pt x="32" y="20"/>
                </a:lnTo>
                <a:lnTo>
                  <a:pt x="33" y="21"/>
                </a:lnTo>
                <a:lnTo>
                  <a:pt x="35" y="22"/>
                </a:lnTo>
                <a:lnTo>
                  <a:pt x="36" y="23"/>
                </a:lnTo>
                <a:lnTo>
                  <a:pt x="38" y="24"/>
                </a:lnTo>
                <a:lnTo>
                  <a:pt x="39" y="24"/>
                </a:lnTo>
                <a:lnTo>
                  <a:pt x="41" y="25"/>
                </a:lnTo>
                <a:lnTo>
                  <a:pt x="42" y="26"/>
                </a:lnTo>
                <a:lnTo>
                  <a:pt x="44" y="27"/>
                </a:lnTo>
                <a:lnTo>
                  <a:pt x="45" y="27"/>
                </a:lnTo>
                <a:lnTo>
                  <a:pt x="47" y="28"/>
                </a:lnTo>
                <a:lnTo>
                  <a:pt x="45" y="28"/>
                </a:lnTo>
                <a:lnTo>
                  <a:pt x="44" y="27"/>
                </a:lnTo>
                <a:lnTo>
                  <a:pt x="42" y="27"/>
                </a:lnTo>
                <a:lnTo>
                  <a:pt x="40" y="26"/>
                </a:lnTo>
                <a:lnTo>
                  <a:pt x="39" y="26"/>
                </a:lnTo>
                <a:lnTo>
                  <a:pt x="37" y="25"/>
                </a:lnTo>
                <a:lnTo>
                  <a:pt x="35" y="25"/>
                </a:lnTo>
                <a:lnTo>
                  <a:pt x="34" y="24"/>
                </a:lnTo>
                <a:lnTo>
                  <a:pt x="32" y="24"/>
                </a:lnTo>
                <a:lnTo>
                  <a:pt x="31" y="23"/>
                </a:lnTo>
                <a:lnTo>
                  <a:pt x="29" y="22"/>
                </a:lnTo>
                <a:lnTo>
                  <a:pt x="27" y="21"/>
                </a:lnTo>
                <a:lnTo>
                  <a:pt x="25" y="20"/>
                </a:lnTo>
                <a:lnTo>
                  <a:pt x="24" y="19"/>
                </a:lnTo>
                <a:lnTo>
                  <a:pt x="22" y="18"/>
                </a:lnTo>
                <a:lnTo>
                  <a:pt x="20" y="17"/>
                </a:lnTo>
                <a:lnTo>
                  <a:pt x="20" y="17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1" y="19"/>
                </a:lnTo>
                <a:lnTo>
                  <a:pt x="23" y="21"/>
                </a:lnTo>
                <a:lnTo>
                  <a:pt x="25" y="22"/>
                </a:lnTo>
                <a:lnTo>
                  <a:pt x="26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9"/>
                </a:lnTo>
                <a:lnTo>
                  <a:pt x="39" y="30"/>
                </a:lnTo>
                <a:lnTo>
                  <a:pt x="40" y="31"/>
                </a:lnTo>
                <a:lnTo>
                  <a:pt x="42" y="31"/>
                </a:lnTo>
                <a:lnTo>
                  <a:pt x="43" y="32"/>
                </a:lnTo>
                <a:lnTo>
                  <a:pt x="45" y="33"/>
                </a:lnTo>
                <a:lnTo>
                  <a:pt x="43" y="32"/>
                </a:lnTo>
                <a:lnTo>
                  <a:pt x="42" y="32"/>
                </a:lnTo>
                <a:lnTo>
                  <a:pt x="40" y="32"/>
                </a:lnTo>
                <a:lnTo>
                  <a:pt x="38" y="31"/>
                </a:lnTo>
                <a:lnTo>
                  <a:pt x="37" y="31"/>
                </a:lnTo>
                <a:lnTo>
                  <a:pt x="35" y="30"/>
                </a:lnTo>
                <a:lnTo>
                  <a:pt x="33" y="30"/>
                </a:lnTo>
                <a:lnTo>
                  <a:pt x="32" y="29"/>
                </a:lnTo>
                <a:lnTo>
                  <a:pt x="30" y="28"/>
                </a:lnTo>
                <a:lnTo>
                  <a:pt x="28" y="28"/>
                </a:lnTo>
                <a:lnTo>
                  <a:pt x="27" y="27"/>
                </a:lnTo>
                <a:lnTo>
                  <a:pt x="25" y="26"/>
                </a:lnTo>
                <a:lnTo>
                  <a:pt x="23" y="26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9" y="25"/>
                </a:lnTo>
                <a:lnTo>
                  <a:pt x="21" y="26"/>
                </a:lnTo>
                <a:lnTo>
                  <a:pt x="23" y="27"/>
                </a:lnTo>
                <a:lnTo>
                  <a:pt x="24" y="28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2" y="33"/>
                </a:lnTo>
                <a:lnTo>
                  <a:pt x="34" y="33"/>
                </a:lnTo>
                <a:lnTo>
                  <a:pt x="35" y="34"/>
                </a:lnTo>
                <a:lnTo>
                  <a:pt x="37" y="35"/>
                </a:lnTo>
                <a:lnTo>
                  <a:pt x="38" y="35"/>
                </a:lnTo>
                <a:lnTo>
                  <a:pt x="40" y="36"/>
                </a:lnTo>
                <a:lnTo>
                  <a:pt x="41" y="37"/>
                </a:lnTo>
                <a:lnTo>
                  <a:pt x="43" y="38"/>
                </a:lnTo>
                <a:lnTo>
                  <a:pt x="41" y="37"/>
                </a:lnTo>
                <a:lnTo>
                  <a:pt x="40" y="37"/>
                </a:lnTo>
                <a:lnTo>
                  <a:pt x="38" y="36"/>
                </a:lnTo>
                <a:lnTo>
                  <a:pt x="36" y="36"/>
                </a:lnTo>
                <a:lnTo>
                  <a:pt x="35" y="35"/>
                </a:lnTo>
                <a:lnTo>
                  <a:pt x="33" y="35"/>
                </a:lnTo>
                <a:lnTo>
                  <a:pt x="31" y="34"/>
                </a:lnTo>
                <a:lnTo>
                  <a:pt x="30" y="34"/>
                </a:lnTo>
                <a:lnTo>
                  <a:pt x="28" y="33"/>
                </a:lnTo>
                <a:lnTo>
                  <a:pt x="26" y="33"/>
                </a:lnTo>
                <a:lnTo>
                  <a:pt x="25" y="32"/>
                </a:lnTo>
                <a:lnTo>
                  <a:pt x="23" y="31"/>
                </a:lnTo>
                <a:lnTo>
                  <a:pt x="21" y="31"/>
                </a:lnTo>
                <a:lnTo>
                  <a:pt x="19" y="30"/>
                </a:lnTo>
                <a:lnTo>
                  <a:pt x="18" y="29"/>
                </a:lnTo>
                <a:lnTo>
                  <a:pt x="16" y="28"/>
                </a:lnTo>
                <a:lnTo>
                  <a:pt x="16" y="28"/>
                </a:lnTo>
                <a:lnTo>
                  <a:pt x="16" y="28"/>
                </a:lnTo>
                <a:lnTo>
                  <a:pt x="15" y="29"/>
                </a:lnTo>
                <a:lnTo>
                  <a:pt x="15" y="29"/>
                </a:lnTo>
                <a:lnTo>
                  <a:pt x="17" y="30"/>
                </a:lnTo>
                <a:lnTo>
                  <a:pt x="19" y="31"/>
                </a:lnTo>
                <a:lnTo>
                  <a:pt x="21" y="32"/>
                </a:lnTo>
                <a:lnTo>
                  <a:pt x="22" y="33"/>
                </a:lnTo>
                <a:lnTo>
                  <a:pt x="24" y="34"/>
                </a:lnTo>
                <a:lnTo>
                  <a:pt x="25" y="35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8"/>
                </a:lnTo>
                <a:lnTo>
                  <a:pt x="33" y="39"/>
                </a:lnTo>
                <a:lnTo>
                  <a:pt x="35" y="40"/>
                </a:lnTo>
                <a:lnTo>
                  <a:pt x="36" y="40"/>
                </a:lnTo>
                <a:lnTo>
                  <a:pt x="38" y="41"/>
                </a:lnTo>
                <a:lnTo>
                  <a:pt x="39" y="42"/>
                </a:lnTo>
                <a:lnTo>
                  <a:pt x="41" y="42"/>
                </a:lnTo>
                <a:lnTo>
                  <a:pt x="39" y="42"/>
                </a:lnTo>
                <a:lnTo>
                  <a:pt x="37" y="42"/>
                </a:lnTo>
                <a:lnTo>
                  <a:pt x="36" y="41"/>
                </a:lnTo>
                <a:lnTo>
                  <a:pt x="34" y="41"/>
                </a:lnTo>
                <a:lnTo>
                  <a:pt x="33" y="40"/>
                </a:lnTo>
                <a:lnTo>
                  <a:pt x="31" y="40"/>
                </a:lnTo>
                <a:lnTo>
                  <a:pt x="29" y="40"/>
                </a:lnTo>
                <a:lnTo>
                  <a:pt x="28" y="39"/>
                </a:lnTo>
                <a:lnTo>
                  <a:pt x="26" y="38"/>
                </a:lnTo>
                <a:lnTo>
                  <a:pt x="24" y="38"/>
                </a:lnTo>
                <a:lnTo>
                  <a:pt x="23" y="37"/>
                </a:lnTo>
                <a:lnTo>
                  <a:pt x="21" y="37"/>
                </a:lnTo>
                <a:lnTo>
                  <a:pt x="19" y="36"/>
                </a:lnTo>
                <a:lnTo>
                  <a:pt x="17" y="35"/>
                </a:lnTo>
                <a:lnTo>
                  <a:pt x="15" y="34"/>
                </a:lnTo>
                <a:lnTo>
                  <a:pt x="13" y="33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5" y="35"/>
                </a:lnTo>
                <a:lnTo>
                  <a:pt x="17" y="36"/>
                </a:lnTo>
                <a:lnTo>
                  <a:pt x="18" y="37"/>
                </a:lnTo>
                <a:lnTo>
                  <a:pt x="20" y="38"/>
                </a:lnTo>
                <a:lnTo>
                  <a:pt x="22" y="39"/>
                </a:lnTo>
                <a:lnTo>
                  <a:pt x="23" y="40"/>
                </a:lnTo>
                <a:lnTo>
                  <a:pt x="25" y="41"/>
                </a:lnTo>
                <a:lnTo>
                  <a:pt x="26" y="42"/>
                </a:lnTo>
                <a:lnTo>
                  <a:pt x="28" y="43"/>
                </a:lnTo>
                <a:lnTo>
                  <a:pt x="30" y="43"/>
                </a:lnTo>
                <a:lnTo>
                  <a:pt x="31" y="44"/>
                </a:lnTo>
                <a:lnTo>
                  <a:pt x="33" y="45"/>
                </a:lnTo>
                <a:lnTo>
                  <a:pt x="34" y="45"/>
                </a:lnTo>
                <a:lnTo>
                  <a:pt x="36" y="46"/>
                </a:lnTo>
                <a:lnTo>
                  <a:pt x="37" y="47"/>
                </a:lnTo>
                <a:lnTo>
                  <a:pt x="39" y="47"/>
                </a:lnTo>
                <a:lnTo>
                  <a:pt x="37" y="47"/>
                </a:lnTo>
                <a:lnTo>
                  <a:pt x="35" y="47"/>
                </a:lnTo>
                <a:lnTo>
                  <a:pt x="34" y="46"/>
                </a:lnTo>
                <a:lnTo>
                  <a:pt x="32" y="46"/>
                </a:lnTo>
                <a:lnTo>
                  <a:pt x="31" y="45"/>
                </a:lnTo>
                <a:lnTo>
                  <a:pt x="29" y="45"/>
                </a:lnTo>
                <a:lnTo>
                  <a:pt x="27" y="45"/>
                </a:lnTo>
                <a:lnTo>
                  <a:pt x="26" y="44"/>
                </a:lnTo>
                <a:lnTo>
                  <a:pt x="24" y="44"/>
                </a:lnTo>
                <a:lnTo>
                  <a:pt x="22" y="43"/>
                </a:lnTo>
                <a:lnTo>
                  <a:pt x="20" y="42"/>
                </a:lnTo>
                <a:lnTo>
                  <a:pt x="19" y="42"/>
                </a:lnTo>
                <a:lnTo>
                  <a:pt x="17" y="41"/>
                </a:lnTo>
                <a:lnTo>
                  <a:pt x="15" y="40"/>
                </a:lnTo>
                <a:lnTo>
                  <a:pt x="13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4" y="41"/>
                </a:lnTo>
                <a:lnTo>
                  <a:pt x="16" y="42"/>
                </a:lnTo>
                <a:lnTo>
                  <a:pt x="18" y="43"/>
                </a:lnTo>
                <a:lnTo>
                  <a:pt x="20" y="44"/>
                </a:lnTo>
                <a:lnTo>
                  <a:pt x="21" y="45"/>
                </a:lnTo>
                <a:lnTo>
                  <a:pt x="23" y="46"/>
                </a:lnTo>
                <a:lnTo>
                  <a:pt x="24" y="47"/>
                </a:lnTo>
                <a:lnTo>
                  <a:pt x="26" y="48"/>
                </a:lnTo>
                <a:lnTo>
                  <a:pt x="28" y="49"/>
                </a:lnTo>
                <a:lnTo>
                  <a:pt x="29" y="49"/>
                </a:lnTo>
                <a:lnTo>
                  <a:pt x="31" y="50"/>
                </a:lnTo>
                <a:lnTo>
                  <a:pt x="32" y="51"/>
                </a:lnTo>
                <a:lnTo>
                  <a:pt x="34" y="51"/>
                </a:lnTo>
                <a:lnTo>
                  <a:pt x="35" y="52"/>
                </a:lnTo>
                <a:lnTo>
                  <a:pt x="37" y="52"/>
                </a:lnTo>
                <a:lnTo>
                  <a:pt x="35" y="52"/>
                </a:lnTo>
                <a:lnTo>
                  <a:pt x="34" y="52"/>
                </a:lnTo>
                <a:lnTo>
                  <a:pt x="32" y="51"/>
                </a:lnTo>
                <a:lnTo>
                  <a:pt x="30" y="51"/>
                </a:lnTo>
                <a:lnTo>
                  <a:pt x="29" y="51"/>
                </a:lnTo>
                <a:lnTo>
                  <a:pt x="27" y="50"/>
                </a:lnTo>
                <a:lnTo>
                  <a:pt x="25" y="50"/>
                </a:lnTo>
                <a:lnTo>
                  <a:pt x="24" y="49"/>
                </a:lnTo>
                <a:lnTo>
                  <a:pt x="22" y="49"/>
                </a:lnTo>
                <a:lnTo>
                  <a:pt x="20" y="48"/>
                </a:lnTo>
                <a:lnTo>
                  <a:pt x="18" y="48"/>
                </a:lnTo>
                <a:lnTo>
                  <a:pt x="16" y="47"/>
                </a:lnTo>
                <a:lnTo>
                  <a:pt x="15" y="46"/>
                </a:lnTo>
                <a:lnTo>
                  <a:pt x="13" y="45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10" y="45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7" y="50"/>
                </a:lnTo>
                <a:lnTo>
                  <a:pt x="19" y="51"/>
                </a:lnTo>
                <a:lnTo>
                  <a:pt x="21" y="51"/>
                </a:lnTo>
                <a:lnTo>
                  <a:pt x="22" y="52"/>
                </a:lnTo>
                <a:lnTo>
                  <a:pt x="24" y="53"/>
                </a:lnTo>
                <a:lnTo>
                  <a:pt x="26" y="54"/>
                </a:lnTo>
                <a:lnTo>
                  <a:pt x="27" y="54"/>
                </a:lnTo>
                <a:lnTo>
                  <a:pt x="29" y="55"/>
                </a:lnTo>
                <a:lnTo>
                  <a:pt x="30" y="56"/>
                </a:lnTo>
                <a:lnTo>
                  <a:pt x="32" y="56"/>
                </a:lnTo>
                <a:lnTo>
                  <a:pt x="33" y="57"/>
                </a:lnTo>
                <a:lnTo>
                  <a:pt x="35" y="58"/>
                </a:lnTo>
                <a:lnTo>
                  <a:pt x="33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7" y="56"/>
                </a:lnTo>
                <a:lnTo>
                  <a:pt x="25" y="56"/>
                </a:lnTo>
                <a:lnTo>
                  <a:pt x="23" y="55"/>
                </a:lnTo>
                <a:lnTo>
                  <a:pt x="22" y="55"/>
                </a:lnTo>
                <a:lnTo>
                  <a:pt x="20" y="54"/>
                </a:lnTo>
                <a:lnTo>
                  <a:pt x="18" y="54"/>
                </a:lnTo>
                <a:lnTo>
                  <a:pt x="16" y="53"/>
                </a:lnTo>
                <a:lnTo>
                  <a:pt x="14" y="52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8" y="51"/>
                </a:lnTo>
                <a:lnTo>
                  <a:pt x="10" y="52"/>
                </a:lnTo>
                <a:lnTo>
                  <a:pt x="12" y="53"/>
                </a:lnTo>
                <a:lnTo>
                  <a:pt x="13" y="54"/>
                </a:lnTo>
                <a:lnTo>
                  <a:pt x="15" y="55"/>
                </a:lnTo>
                <a:lnTo>
                  <a:pt x="17" y="56"/>
                </a:lnTo>
                <a:lnTo>
                  <a:pt x="19" y="57"/>
                </a:lnTo>
                <a:lnTo>
                  <a:pt x="20" y="58"/>
                </a:lnTo>
                <a:lnTo>
                  <a:pt x="22" y="59"/>
                </a:lnTo>
                <a:lnTo>
                  <a:pt x="24" y="59"/>
                </a:lnTo>
                <a:lnTo>
                  <a:pt x="25" y="60"/>
                </a:lnTo>
                <a:lnTo>
                  <a:pt x="27" y="61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2" y="63"/>
                </a:lnTo>
                <a:lnTo>
                  <a:pt x="30" y="63"/>
                </a:lnTo>
                <a:lnTo>
                  <a:pt x="28" y="62"/>
                </a:lnTo>
                <a:lnTo>
                  <a:pt x="26" y="62"/>
                </a:lnTo>
                <a:lnTo>
                  <a:pt x="25" y="62"/>
                </a:lnTo>
                <a:lnTo>
                  <a:pt x="23" y="61"/>
                </a:lnTo>
                <a:lnTo>
                  <a:pt x="21" y="61"/>
                </a:lnTo>
                <a:lnTo>
                  <a:pt x="19" y="60"/>
                </a:lnTo>
                <a:lnTo>
                  <a:pt x="18" y="60"/>
                </a:lnTo>
                <a:lnTo>
                  <a:pt x="16" y="59"/>
                </a:lnTo>
                <a:lnTo>
                  <a:pt x="14" y="59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5" y="55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5" y="56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1"/>
                </a:lnTo>
                <a:lnTo>
                  <a:pt x="15" y="61"/>
                </a:lnTo>
                <a:lnTo>
                  <a:pt x="17" y="62"/>
                </a:lnTo>
                <a:lnTo>
                  <a:pt x="18" y="63"/>
                </a:lnTo>
                <a:lnTo>
                  <a:pt x="20" y="64"/>
                </a:lnTo>
                <a:lnTo>
                  <a:pt x="22" y="65"/>
                </a:lnTo>
                <a:lnTo>
                  <a:pt x="23" y="66"/>
                </a:lnTo>
                <a:lnTo>
                  <a:pt x="25" y="66"/>
                </a:lnTo>
                <a:lnTo>
                  <a:pt x="27" y="67"/>
                </a:lnTo>
                <a:lnTo>
                  <a:pt x="28" y="68"/>
                </a:lnTo>
                <a:lnTo>
                  <a:pt x="30" y="68"/>
                </a:lnTo>
                <a:lnTo>
                  <a:pt x="32" y="68"/>
                </a:lnTo>
                <a:lnTo>
                  <a:pt x="30" y="68"/>
                </a:lnTo>
                <a:lnTo>
                  <a:pt x="28" y="68"/>
                </a:lnTo>
                <a:lnTo>
                  <a:pt x="26" y="68"/>
                </a:lnTo>
                <a:lnTo>
                  <a:pt x="25" y="68"/>
                </a:lnTo>
                <a:lnTo>
                  <a:pt x="23" y="67"/>
                </a:lnTo>
                <a:lnTo>
                  <a:pt x="21" y="67"/>
                </a:lnTo>
                <a:lnTo>
                  <a:pt x="19" y="66"/>
                </a:lnTo>
                <a:lnTo>
                  <a:pt x="17" y="66"/>
                </a:lnTo>
                <a:lnTo>
                  <a:pt x="15" y="65"/>
                </a:lnTo>
                <a:lnTo>
                  <a:pt x="13" y="65"/>
                </a:lnTo>
                <a:lnTo>
                  <a:pt x="11" y="64"/>
                </a:lnTo>
                <a:lnTo>
                  <a:pt x="9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6" y="63"/>
                </a:lnTo>
                <a:lnTo>
                  <a:pt x="9" y="65"/>
                </a:lnTo>
                <a:lnTo>
                  <a:pt x="12" y="66"/>
                </a:lnTo>
                <a:lnTo>
                  <a:pt x="15" y="68"/>
                </a:lnTo>
                <a:lnTo>
                  <a:pt x="18" y="69"/>
                </a:lnTo>
                <a:lnTo>
                  <a:pt x="21" y="70"/>
                </a:lnTo>
                <a:lnTo>
                  <a:pt x="23" y="70"/>
                </a:lnTo>
                <a:lnTo>
                  <a:pt x="26" y="71"/>
                </a:lnTo>
                <a:lnTo>
                  <a:pt x="28" y="72"/>
                </a:lnTo>
                <a:lnTo>
                  <a:pt x="30" y="72"/>
                </a:lnTo>
                <a:lnTo>
                  <a:pt x="33" y="73"/>
                </a:lnTo>
                <a:lnTo>
                  <a:pt x="35" y="73"/>
                </a:lnTo>
                <a:lnTo>
                  <a:pt x="37" y="73"/>
                </a:lnTo>
                <a:lnTo>
                  <a:pt x="39" y="73"/>
                </a:lnTo>
                <a:lnTo>
                  <a:pt x="41" y="74"/>
                </a:lnTo>
                <a:lnTo>
                  <a:pt x="43" y="74"/>
                </a:lnTo>
                <a:lnTo>
                  <a:pt x="45" y="74"/>
                </a:lnTo>
                <a:lnTo>
                  <a:pt x="47" y="75"/>
                </a:lnTo>
                <a:lnTo>
                  <a:pt x="49" y="75"/>
                </a:lnTo>
                <a:lnTo>
                  <a:pt x="51" y="75"/>
                </a:lnTo>
                <a:lnTo>
                  <a:pt x="53" y="76"/>
                </a:lnTo>
                <a:lnTo>
                  <a:pt x="55" y="76"/>
                </a:lnTo>
                <a:lnTo>
                  <a:pt x="57" y="77"/>
                </a:lnTo>
                <a:lnTo>
                  <a:pt x="59" y="78"/>
                </a:lnTo>
                <a:lnTo>
                  <a:pt x="61" y="79"/>
                </a:lnTo>
                <a:lnTo>
                  <a:pt x="63" y="80"/>
                </a:lnTo>
                <a:lnTo>
                  <a:pt x="65" y="81"/>
                </a:lnTo>
                <a:lnTo>
                  <a:pt x="67" y="82"/>
                </a:lnTo>
                <a:lnTo>
                  <a:pt x="69" y="84"/>
                </a:lnTo>
                <a:lnTo>
                  <a:pt x="71" y="85"/>
                </a:lnTo>
                <a:lnTo>
                  <a:pt x="74" y="87"/>
                </a:lnTo>
                <a:lnTo>
                  <a:pt x="74" y="84"/>
                </a:lnTo>
                <a:lnTo>
                  <a:pt x="74" y="80"/>
                </a:lnTo>
                <a:lnTo>
                  <a:pt x="75" y="76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3"/>
                </a:lnTo>
                <a:lnTo>
                  <a:pt x="80" y="59"/>
                </a:lnTo>
                <a:lnTo>
                  <a:pt x="82" y="56"/>
                </a:lnTo>
                <a:lnTo>
                  <a:pt x="83" y="53"/>
                </a:lnTo>
                <a:lnTo>
                  <a:pt x="85" y="50"/>
                </a:lnTo>
                <a:lnTo>
                  <a:pt x="87" y="47"/>
                </a:lnTo>
                <a:lnTo>
                  <a:pt x="89" y="45"/>
                </a:lnTo>
                <a:lnTo>
                  <a:pt x="91" y="42"/>
                </a:lnTo>
                <a:lnTo>
                  <a:pt x="93" y="39"/>
                </a:lnTo>
                <a:lnTo>
                  <a:pt x="95" y="37"/>
                </a:lnTo>
                <a:lnTo>
                  <a:pt x="93" y="34"/>
                </a:lnTo>
                <a:lnTo>
                  <a:pt x="91" y="32"/>
                </a:lnTo>
                <a:lnTo>
                  <a:pt x="89" y="30"/>
                </a:lnTo>
                <a:lnTo>
                  <a:pt x="87" y="29"/>
                </a:lnTo>
                <a:lnTo>
                  <a:pt x="85" y="27"/>
                </a:lnTo>
                <a:lnTo>
                  <a:pt x="83" y="26"/>
                </a:lnTo>
                <a:lnTo>
                  <a:pt x="82" y="25"/>
                </a:lnTo>
                <a:lnTo>
                  <a:pt x="80" y="24"/>
                </a:lnTo>
                <a:lnTo>
                  <a:pt x="78" y="23"/>
                </a:lnTo>
                <a:lnTo>
                  <a:pt x="76" y="22"/>
                </a:lnTo>
                <a:lnTo>
                  <a:pt x="74" y="21"/>
                </a:lnTo>
                <a:lnTo>
                  <a:pt x="71" y="21"/>
                </a:lnTo>
                <a:lnTo>
                  <a:pt x="69" y="20"/>
                </a:lnTo>
                <a:lnTo>
                  <a:pt x="67" y="20"/>
                </a:lnTo>
                <a:lnTo>
                  <a:pt x="65" y="19"/>
                </a:lnTo>
                <a:lnTo>
                  <a:pt x="63" y="19"/>
                </a:lnTo>
                <a:lnTo>
                  <a:pt x="61" y="18"/>
                </a:lnTo>
                <a:lnTo>
                  <a:pt x="59" y="18"/>
                </a:lnTo>
                <a:lnTo>
                  <a:pt x="57" y="17"/>
                </a:lnTo>
                <a:lnTo>
                  <a:pt x="55" y="17"/>
                </a:lnTo>
                <a:lnTo>
                  <a:pt x="53" y="16"/>
                </a:lnTo>
                <a:lnTo>
                  <a:pt x="50" y="16"/>
                </a:lnTo>
                <a:lnTo>
                  <a:pt x="48" y="15"/>
                </a:lnTo>
                <a:lnTo>
                  <a:pt x="46" y="14"/>
                </a:lnTo>
                <a:lnTo>
                  <a:pt x="43" y="13"/>
                </a:lnTo>
                <a:lnTo>
                  <a:pt x="41" y="12"/>
                </a:lnTo>
                <a:lnTo>
                  <a:pt x="38" y="10"/>
                </a:lnTo>
                <a:lnTo>
                  <a:pt x="36" y="8"/>
                </a:lnTo>
                <a:lnTo>
                  <a:pt x="34" y="7"/>
                </a:lnTo>
                <a:lnTo>
                  <a:pt x="31" y="5"/>
                </a:lnTo>
                <a:lnTo>
                  <a:pt x="28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120225C6-FC60-49F4-A8E1-1B9E16D5D7ED}"/>
              </a:ext>
            </a:extLst>
          </p:cNvPr>
          <p:cNvSpPr>
            <a:spLocks/>
          </p:cNvSpPr>
          <p:nvPr/>
        </p:nvSpPr>
        <p:spPr bwMode="auto">
          <a:xfrm>
            <a:off x="5394785" y="5214931"/>
            <a:ext cx="84137" cy="87312"/>
          </a:xfrm>
          <a:custGeom>
            <a:avLst/>
            <a:gdLst>
              <a:gd name="T0" fmla="*/ 33 w 53"/>
              <a:gd name="T1" fmla="*/ 0 h 55"/>
              <a:gd name="T2" fmla="*/ 50 w 53"/>
              <a:gd name="T3" fmla="*/ 2 h 55"/>
              <a:gd name="T4" fmla="*/ 35 w 53"/>
              <a:gd name="T5" fmla="*/ 15 h 55"/>
              <a:gd name="T6" fmla="*/ 34 w 53"/>
              <a:gd name="T7" fmla="*/ 14 h 55"/>
              <a:gd name="T8" fmla="*/ 32 w 53"/>
              <a:gd name="T9" fmla="*/ 13 h 55"/>
              <a:gd name="T10" fmla="*/ 31 w 53"/>
              <a:gd name="T11" fmla="*/ 13 h 55"/>
              <a:gd name="T12" fmla="*/ 29 w 53"/>
              <a:gd name="T13" fmla="*/ 12 h 55"/>
              <a:gd name="T14" fmla="*/ 27 w 53"/>
              <a:gd name="T15" fmla="*/ 12 h 55"/>
              <a:gd name="T16" fmla="*/ 25 w 53"/>
              <a:gd name="T17" fmla="*/ 11 h 55"/>
              <a:gd name="T18" fmla="*/ 23 w 53"/>
              <a:gd name="T19" fmla="*/ 11 h 55"/>
              <a:gd name="T20" fmla="*/ 20 w 53"/>
              <a:gd name="T21" fmla="*/ 11 h 55"/>
              <a:gd name="T22" fmla="*/ 16 w 53"/>
              <a:gd name="T23" fmla="*/ 12 h 55"/>
              <a:gd name="T24" fmla="*/ 12 w 53"/>
              <a:gd name="T25" fmla="*/ 14 h 55"/>
              <a:gd name="T26" fmla="*/ 8 w 53"/>
              <a:gd name="T27" fmla="*/ 16 h 55"/>
              <a:gd name="T28" fmla="*/ 5 w 53"/>
              <a:gd name="T29" fmla="*/ 19 h 55"/>
              <a:gd name="T30" fmla="*/ 3 w 53"/>
              <a:gd name="T31" fmla="*/ 23 h 55"/>
              <a:gd name="T32" fmla="*/ 1 w 53"/>
              <a:gd name="T33" fmla="*/ 27 h 55"/>
              <a:gd name="T34" fmla="*/ 0 w 53"/>
              <a:gd name="T35" fmla="*/ 31 h 55"/>
              <a:gd name="T36" fmla="*/ 0 w 53"/>
              <a:gd name="T37" fmla="*/ 35 h 55"/>
              <a:gd name="T38" fmla="*/ 1 w 53"/>
              <a:gd name="T39" fmla="*/ 40 h 55"/>
              <a:gd name="T40" fmla="*/ 3 w 53"/>
              <a:gd name="T41" fmla="*/ 44 h 55"/>
              <a:gd name="T42" fmla="*/ 5 w 53"/>
              <a:gd name="T43" fmla="*/ 47 h 55"/>
              <a:gd name="T44" fmla="*/ 8 w 53"/>
              <a:gd name="T45" fmla="*/ 50 h 55"/>
              <a:gd name="T46" fmla="*/ 12 w 53"/>
              <a:gd name="T47" fmla="*/ 52 h 55"/>
              <a:gd name="T48" fmla="*/ 16 w 53"/>
              <a:gd name="T49" fmla="*/ 54 h 55"/>
              <a:gd name="T50" fmla="*/ 20 w 53"/>
              <a:gd name="T51" fmla="*/ 55 h 55"/>
              <a:gd name="T52" fmla="*/ 25 w 53"/>
              <a:gd name="T53" fmla="*/ 55 h 55"/>
              <a:gd name="T54" fmla="*/ 29 w 53"/>
              <a:gd name="T55" fmla="*/ 54 h 55"/>
              <a:gd name="T56" fmla="*/ 33 w 53"/>
              <a:gd name="T57" fmla="*/ 52 h 55"/>
              <a:gd name="T58" fmla="*/ 36 w 53"/>
              <a:gd name="T59" fmla="*/ 50 h 55"/>
              <a:gd name="T60" fmla="*/ 39 w 53"/>
              <a:gd name="T61" fmla="*/ 47 h 55"/>
              <a:gd name="T62" fmla="*/ 42 w 53"/>
              <a:gd name="T63" fmla="*/ 44 h 55"/>
              <a:gd name="T64" fmla="*/ 44 w 53"/>
              <a:gd name="T65" fmla="*/ 40 h 55"/>
              <a:gd name="T66" fmla="*/ 44 w 53"/>
              <a:gd name="T67" fmla="*/ 35 h 55"/>
              <a:gd name="T68" fmla="*/ 44 w 53"/>
              <a:gd name="T69" fmla="*/ 31 h 55"/>
              <a:gd name="T70" fmla="*/ 43 w 53"/>
              <a:gd name="T71" fmla="*/ 26 h 55"/>
              <a:gd name="T72" fmla="*/ 42 w 53"/>
              <a:gd name="T73" fmla="*/ 22 h 55"/>
              <a:gd name="T74" fmla="*/ 39 w 53"/>
              <a:gd name="T75" fmla="*/ 19 h 55"/>
              <a:gd name="T76" fmla="*/ 51 w 53"/>
              <a:gd name="T77" fmla="*/ 3 h 55"/>
              <a:gd name="T78" fmla="*/ 53 w 53"/>
              <a:gd name="T79" fmla="*/ 19 h 55"/>
              <a:gd name="T80" fmla="*/ 53 w 53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" h="55">
                <a:moveTo>
                  <a:pt x="52" y="0"/>
                </a:moveTo>
                <a:lnTo>
                  <a:pt x="33" y="0"/>
                </a:lnTo>
                <a:lnTo>
                  <a:pt x="33" y="2"/>
                </a:lnTo>
                <a:lnTo>
                  <a:pt x="50" y="2"/>
                </a:lnTo>
                <a:lnTo>
                  <a:pt x="36" y="16"/>
                </a:lnTo>
                <a:lnTo>
                  <a:pt x="35" y="15"/>
                </a:lnTo>
                <a:lnTo>
                  <a:pt x="35" y="15"/>
                </a:lnTo>
                <a:lnTo>
                  <a:pt x="34" y="14"/>
                </a:lnTo>
                <a:lnTo>
                  <a:pt x="33" y="14"/>
                </a:lnTo>
                <a:lnTo>
                  <a:pt x="32" y="13"/>
                </a:lnTo>
                <a:lnTo>
                  <a:pt x="31" y="13"/>
                </a:lnTo>
                <a:lnTo>
                  <a:pt x="31" y="13"/>
                </a:lnTo>
                <a:lnTo>
                  <a:pt x="30" y="12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0" y="11"/>
                </a:lnTo>
                <a:lnTo>
                  <a:pt x="18" y="12"/>
                </a:lnTo>
                <a:lnTo>
                  <a:pt x="16" y="12"/>
                </a:lnTo>
                <a:lnTo>
                  <a:pt x="14" y="13"/>
                </a:lnTo>
                <a:lnTo>
                  <a:pt x="12" y="14"/>
                </a:lnTo>
                <a:lnTo>
                  <a:pt x="10" y="15"/>
                </a:lnTo>
                <a:lnTo>
                  <a:pt x="8" y="16"/>
                </a:lnTo>
                <a:lnTo>
                  <a:pt x="7" y="18"/>
                </a:lnTo>
                <a:lnTo>
                  <a:pt x="5" y="19"/>
                </a:lnTo>
                <a:lnTo>
                  <a:pt x="4" y="21"/>
                </a:lnTo>
                <a:lnTo>
                  <a:pt x="3" y="23"/>
                </a:lnTo>
                <a:lnTo>
                  <a:pt x="2" y="25"/>
                </a:lnTo>
                <a:lnTo>
                  <a:pt x="1" y="27"/>
                </a:lnTo>
                <a:lnTo>
                  <a:pt x="1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3" y="44"/>
                </a:lnTo>
                <a:lnTo>
                  <a:pt x="4" y="45"/>
                </a:lnTo>
                <a:lnTo>
                  <a:pt x="5" y="47"/>
                </a:lnTo>
                <a:lnTo>
                  <a:pt x="7" y="49"/>
                </a:lnTo>
                <a:lnTo>
                  <a:pt x="8" y="50"/>
                </a:lnTo>
                <a:lnTo>
                  <a:pt x="10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5"/>
                </a:lnTo>
                <a:lnTo>
                  <a:pt x="20" y="55"/>
                </a:lnTo>
                <a:lnTo>
                  <a:pt x="22" y="55"/>
                </a:lnTo>
                <a:lnTo>
                  <a:pt x="25" y="55"/>
                </a:lnTo>
                <a:lnTo>
                  <a:pt x="27" y="55"/>
                </a:lnTo>
                <a:lnTo>
                  <a:pt x="29" y="54"/>
                </a:lnTo>
                <a:lnTo>
                  <a:pt x="31" y="53"/>
                </a:lnTo>
                <a:lnTo>
                  <a:pt x="33" y="52"/>
                </a:lnTo>
                <a:lnTo>
                  <a:pt x="35" y="51"/>
                </a:lnTo>
                <a:lnTo>
                  <a:pt x="36" y="50"/>
                </a:lnTo>
                <a:lnTo>
                  <a:pt x="38" y="49"/>
                </a:lnTo>
                <a:lnTo>
                  <a:pt x="39" y="47"/>
                </a:lnTo>
                <a:lnTo>
                  <a:pt x="41" y="45"/>
                </a:lnTo>
                <a:lnTo>
                  <a:pt x="42" y="44"/>
                </a:lnTo>
                <a:lnTo>
                  <a:pt x="43" y="42"/>
                </a:lnTo>
                <a:lnTo>
                  <a:pt x="44" y="40"/>
                </a:lnTo>
                <a:lnTo>
                  <a:pt x="44" y="37"/>
                </a:lnTo>
                <a:lnTo>
                  <a:pt x="44" y="35"/>
                </a:lnTo>
                <a:lnTo>
                  <a:pt x="45" y="33"/>
                </a:lnTo>
                <a:lnTo>
                  <a:pt x="44" y="31"/>
                </a:lnTo>
                <a:lnTo>
                  <a:pt x="44" y="28"/>
                </a:lnTo>
                <a:lnTo>
                  <a:pt x="43" y="26"/>
                </a:lnTo>
                <a:lnTo>
                  <a:pt x="43" y="24"/>
                </a:lnTo>
                <a:lnTo>
                  <a:pt x="42" y="22"/>
                </a:lnTo>
                <a:lnTo>
                  <a:pt x="40" y="20"/>
                </a:lnTo>
                <a:lnTo>
                  <a:pt x="39" y="19"/>
                </a:lnTo>
                <a:lnTo>
                  <a:pt x="37" y="17"/>
                </a:lnTo>
                <a:lnTo>
                  <a:pt x="51" y="3"/>
                </a:lnTo>
                <a:lnTo>
                  <a:pt x="51" y="19"/>
                </a:lnTo>
                <a:lnTo>
                  <a:pt x="53" y="19"/>
                </a:lnTo>
                <a:lnTo>
                  <a:pt x="53" y="1"/>
                </a:lnTo>
                <a:lnTo>
                  <a:pt x="53" y="0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5">
            <a:extLst>
              <a:ext uri="{FF2B5EF4-FFF2-40B4-BE49-F238E27FC236}">
                <a16:creationId xmlns:a16="http://schemas.microsoft.com/office/drawing/2014/main" id="{1871AD32-E7A6-4270-9124-CCC59173FF87}"/>
              </a:ext>
            </a:extLst>
          </p:cNvPr>
          <p:cNvSpPr>
            <a:spLocks/>
          </p:cNvSpPr>
          <p:nvPr/>
        </p:nvSpPr>
        <p:spPr bwMode="auto">
          <a:xfrm>
            <a:off x="5397960" y="5235569"/>
            <a:ext cx="65087" cy="65087"/>
          </a:xfrm>
          <a:custGeom>
            <a:avLst/>
            <a:gdLst>
              <a:gd name="T0" fmla="*/ 41 w 41"/>
              <a:gd name="T1" fmla="*/ 22 h 41"/>
              <a:gd name="T2" fmla="*/ 40 w 41"/>
              <a:gd name="T3" fmla="*/ 26 h 41"/>
              <a:gd name="T4" fmla="*/ 38 w 41"/>
              <a:gd name="T5" fmla="*/ 30 h 41"/>
              <a:gd name="T6" fmla="*/ 36 w 41"/>
              <a:gd name="T7" fmla="*/ 33 h 41"/>
              <a:gd name="T8" fmla="*/ 33 w 41"/>
              <a:gd name="T9" fmla="*/ 36 h 41"/>
              <a:gd name="T10" fmla="*/ 30 w 41"/>
              <a:gd name="T11" fmla="*/ 38 h 41"/>
              <a:gd name="T12" fmla="*/ 26 w 41"/>
              <a:gd name="T13" fmla="*/ 40 h 41"/>
              <a:gd name="T14" fmla="*/ 23 w 41"/>
              <a:gd name="T15" fmla="*/ 41 h 41"/>
              <a:gd name="T16" fmla="*/ 18 w 41"/>
              <a:gd name="T17" fmla="*/ 41 h 41"/>
              <a:gd name="T18" fmla="*/ 14 w 41"/>
              <a:gd name="T19" fmla="*/ 40 h 41"/>
              <a:gd name="T20" fmla="*/ 11 w 41"/>
              <a:gd name="T21" fmla="*/ 38 h 41"/>
              <a:gd name="T22" fmla="*/ 7 w 41"/>
              <a:gd name="T23" fmla="*/ 36 h 41"/>
              <a:gd name="T24" fmla="*/ 5 w 41"/>
              <a:gd name="T25" fmla="*/ 33 h 41"/>
              <a:gd name="T26" fmla="*/ 2 w 41"/>
              <a:gd name="T27" fmla="*/ 30 h 41"/>
              <a:gd name="T28" fmla="*/ 1 w 41"/>
              <a:gd name="T29" fmla="*/ 26 h 41"/>
              <a:gd name="T30" fmla="*/ 0 w 41"/>
              <a:gd name="T31" fmla="*/ 22 h 41"/>
              <a:gd name="T32" fmla="*/ 0 w 41"/>
              <a:gd name="T33" fmla="*/ 18 h 41"/>
              <a:gd name="T34" fmla="*/ 1 w 41"/>
              <a:gd name="T35" fmla="*/ 14 h 41"/>
              <a:gd name="T36" fmla="*/ 2 w 41"/>
              <a:gd name="T37" fmla="*/ 10 h 41"/>
              <a:gd name="T38" fmla="*/ 5 w 41"/>
              <a:gd name="T39" fmla="*/ 7 h 41"/>
              <a:gd name="T40" fmla="*/ 7 w 41"/>
              <a:gd name="T41" fmla="*/ 4 h 41"/>
              <a:gd name="T42" fmla="*/ 11 w 41"/>
              <a:gd name="T43" fmla="*/ 2 h 41"/>
              <a:gd name="T44" fmla="*/ 14 w 41"/>
              <a:gd name="T45" fmla="*/ 1 h 41"/>
              <a:gd name="T46" fmla="*/ 18 w 41"/>
              <a:gd name="T47" fmla="*/ 0 h 41"/>
              <a:gd name="T48" fmla="*/ 23 w 41"/>
              <a:gd name="T49" fmla="*/ 0 h 41"/>
              <a:gd name="T50" fmla="*/ 26 w 41"/>
              <a:gd name="T51" fmla="*/ 1 h 41"/>
              <a:gd name="T52" fmla="*/ 30 w 41"/>
              <a:gd name="T53" fmla="*/ 2 h 41"/>
              <a:gd name="T54" fmla="*/ 33 w 41"/>
              <a:gd name="T55" fmla="*/ 4 h 41"/>
              <a:gd name="T56" fmla="*/ 36 w 41"/>
              <a:gd name="T57" fmla="*/ 7 h 41"/>
              <a:gd name="T58" fmla="*/ 38 w 41"/>
              <a:gd name="T59" fmla="*/ 10 h 41"/>
              <a:gd name="T60" fmla="*/ 40 w 41"/>
              <a:gd name="T61" fmla="*/ 14 h 41"/>
              <a:gd name="T62" fmla="*/ 41 w 41"/>
              <a:gd name="T6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2"/>
                </a:lnTo>
                <a:lnTo>
                  <a:pt x="40" y="24"/>
                </a:lnTo>
                <a:lnTo>
                  <a:pt x="40" y="26"/>
                </a:lnTo>
                <a:lnTo>
                  <a:pt x="39" y="28"/>
                </a:lnTo>
                <a:lnTo>
                  <a:pt x="38" y="30"/>
                </a:lnTo>
                <a:lnTo>
                  <a:pt x="37" y="32"/>
                </a:lnTo>
                <a:lnTo>
                  <a:pt x="36" y="33"/>
                </a:lnTo>
                <a:lnTo>
                  <a:pt x="35" y="35"/>
                </a:lnTo>
                <a:lnTo>
                  <a:pt x="33" y="36"/>
                </a:lnTo>
                <a:lnTo>
                  <a:pt x="32" y="37"/>
                </a:lnTo>
                <a:lnTo>
                  <a:pt x="30" y="38"/>
                </a:lnTo>
                <a:lnTo>
                  <a:pt x="28" y="39"/>
                </a:lnTo>
                <a:lnTo>
                  <a:pt x="26" y="40"/>
                </a:lnTo>
                <a:lnTo>
                  <a:pt x="24" y="40"/>
                </a:lnTo>
                <a:lnTo>
                  <a:pt x="23" y="41"/>
                </a:lnTo>
                <a:lnTo>
                  <a:pt x="20" y="41"/>
                </a:lnTo>
                <a:lnTo>
                  <a:pt x="18" y="41"/>
                </a:lnTo>
                <a:lnTo>
                  <a:pt x="16" y="40"/>
                </a:lnTo>
                <a:lnTo>
                  <a:pt x="14" y="40"/>
                </a:lnTo>
                <a:lnTo>
                  <a:pt x="12" y="39"/>
                </a:lnTo>
                <a:lnTo>
                  <a:pt x="11" y="38"/>
                </a:lnTo>
                <a:lnTo>
                  <a:pt x="9" y="37"/>
                </a:lnTo>
                <a:lnTo>
                  <a:pt x="7" y="36"/>
                </a:lnTo>
                <a:lnTo>
                  <a:pt x="6" y="35"/>
                </a:lnTo>
                <a:lnTo>
                  <a:pt x="5" y="33"/>
                </a:lnTo>
                <a:lnTo>
                  <a:pt x="4" y="32"/>
                </a:lnTo>
                <a:lnTo>
                  <a:pt x="2" y="30"/>
                </a:lnTo>
                <a:lnTo>
                  <a:pt x="2" y="28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0" y="16"/>
                </a:lnTo>
                <a:lnTo>
                  <a:pt x="1" y="14"/>
                </a:lnTo>
                <a:lnTo>
                  <a:pt x="2" y="12"/>
                </a:lnTo>
                <a:lnTo>
                  <a:pt x="2" y="10"/>
                </a:lnTo>
                <a:lnTo>
                  <a:pt x="4" y="9"/>
                </a:lnTo>
                <a:lnTo>
                  <a:pt x="5" y="7"/>
                </a:lnTo>
                <a:lnTo>
                  <a:pt x="6" y="6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1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4" y="0"/>
                </a:lnTo>
                <a:lnTo>
                  <a:pt x="26" y="1"/>
                </a:lnTo>
                <a:lnTo>
                  <a:pt x="28" y="1"/>
                </a:lnTo>
                <a:lnTo>
                  <a:pt x="30" y="2"/>
                </a:lnTo>
                <a:lnTo>
                  <a:pt x="32" y="3"/>
                </a:lnTo>
                <a:lnTo>
                  <a:pt x="33" y="4"/>
                </a:lnTo>
                <a:lnTo>
                  <a:pt x="35" y="6"/>
                </a:lnTo>
                <a:lnTo>
                  <a:pt x="36" y="7"/>
                </a:lnTo>
                <a:lnTo>
                  <a:pt x="37" y="9"/>
                </a:lnTo>
                <a:lnTo>
                  <a:pt x="38" y="10"/>
                </a:lnTo>
                <a:lnTo>
                  <a:pt x="39" y="12"/>
                </a:lnTo>
                <a:lnTo>
                  <a:pt x="40" y="14"/>
                </a:lnTo>
                <a:lnTo>
                  <a:pt x="40" y="16"/>
                </a:lnTo>
                <a:lnTo>
                  <a:pt x="41" y="18"/>
                </a:lnTo>
                <a:lnTo>
                  <a:pt x="4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6">
            <a:extLst>
              <a:ext uri="{FF2B5EF4-FFF2-40B4-BE49-F238E27FC236}">
                <a16:creationId xmlns:a16="http://schemas.microsoft.com/office/drawing/2014/main" id="{99420A18-C569-40B4-93E1-6B061758044C}"/>
              </a:ext>
            </a:extLst>
          </p:cNvPr>
          <p:cNvSpPr>
            <a:spLocks/>
          </p:cNvSpPr>
          <p:nvPr/>
        </p:nvSpPr>
        <p:spPr bwMode="auto">
          <a:xfrm>
            <a:off x="5385260" y="5224456"/>
            <a:ext cx="77787" cy="87312"/>
          </a:xfrm>
          <a:custGeom>
            <a:avLst/>
            <a:gdLst>
              <a:gd name="T0" fmla="*/ 19 w 49"/>
              <a:gd name="T1" fmla="*/ 1 h 55"/>
              <a:gd name="T2" fmla="*/ 15 w 49"/>
              <a:gd name="T3" fmla="*/ 3 h 55"/>
              <a:gd name="T4" fmla="*/ 11 w 49"/>
              <a:gd name="T5" fmla="*/ 5 h 55"/>
              <a:gd name="T6" fmla="*/ 8 w 49"/>
              <a:gd name="T7" fmla="*/ 8 h 55"/>
              <a:gd name="T8" fmla="*/ 5 w 49"/>
              <a:gd name="T9" fmla="*/ 11 h 55"/>
              <a:gd name="T10" fmla="*/ 2 w 49"/>
              <a:gd name="T11" fmla="*/ 17 h 55"/>
              <a:gd name="T12" fmla="*/ 0 w 49"/>
              <a:gd name="T13" fmla="*/ 24 h 55"/>
              <a:gd name="T14" fmla="*/ 1 w 49"/>
              <a:gd name="T15" fmla="*/ 33 h 55"/>
              <a:gd name="T16" fmla="*/ 3 w 49"/>
              <a:gd name="T17" fmla="*/ 40 h 55"/>
              <a:gd name="T18" fmla="*/ 8 w 49"/>
              <a:gd name="T19" fmla="*/ 47 h 55"/>
              <a:gd name="T20" fmla="*/ 15 w 49"/>
              <a:gd name="T21" fmla="*/ 52 h 55"/>
              <a:gd name="T22" fmla="*/ 18 w 49"/>
              <a:gd name="T23" fmla="*/ 53 h 55"/>
              <a:gd name="T24" fmla="*/ 22 w 49"/>
              <a:gd name="T25" fmla="*/ 54 h 55"/>
              <a:gd name="T26" fmla="*/ 25 w 49"/>
              <a:gd name="T27" fmla="*/ 55 h 55"/>
              <a:gd name="T28" fmla="*/ 28 w 49"/>
              <a:gd name="T29" fmla="*/ 55 h 55"/>
              <a:gd name="T30" fmla="*/ 32 w 49"/>
              <a:gd name="T31" fmla="*/ 55 h 55"/>
              <a:gd name="T32" fmla="*/ 35 w 49"/>
              <a:gd name="T33" fmla="*/ 54 h 55"/>
              <a:gd name="T34" fmla="*/ 39 w 49"/>
              <a:gd name="T35" fmla="*/ 53 h 55"/>
              <a:gd name="T36" fmla="*/ 42 w 49"/>
              <a:gd name="T37" fmla="*/ 51 h 55"/>
              <a:gd name="T38" fmla="*/ 45 w 49"/>
              <a:gd name="T39" fmla="*/ 50 h 55"/>
              <a:gd name="T40" fmla="*/ 47 w 49"/>
              <a:gd name="T41" fmla="*/ 47 h 55"/>
              <a:gd name="T42" fmla="*/ 48 w 49"/>
              <a:gd name="T43" fmla="*/ 44 h 55"/>
              <a:gd name="T44" fmla="*/ 46 w 49"/>
              <a:gd name="T45" fmla="*/ 47 h 55"/>
              <a:gd name="T46" fmla="*/ 43 w 49"/>
              <a:gd name="T47" fmla="*/ 49 h 55"/>
              <a:gd name="T48" fmla="*/ 40 w 49"/>
              <a:gd name="T49" fmla="*/ 50 h 55"/>
              <a:gd name="T50" fmla="*/ 37 w 49"/>
              <a:gd name="T51" fmla="*/ 52 h 55"/>
              <a:gd name="T52" fmla="*/ 34 w 49"/>
              <a:gd name="T53" fmla="*/ 53 h 55"/>
              <a:gd name="T54" fmla="*/ 31 w 49"/>
              <a:gd name="T55" fmla="*/ 53 h 55"/>
              <a:gd name="T56" fmla="*/ 27 w 49"/>
              <a:gd name="T57" fmla="*/ 53 h 55"/>
              <a:gd name="T58" fmla="*/ 24 w 49"/>
              <a:gd name="T59" fmla="*/ 53 h 55"/>
              <a:gd name="T60" fmla="*/ 21 w 49"/>
              <a:gd name="T61" fmla="*/ 52 h 55"/>
              <a:gd name="T62" fmla="*/ 18 w 49"/>
              <a:gd name="T63" fmla="*/ 51 h 55"/>
              <a:gd name="T64" fmla="*/ 13 w 49"/>
              <a:gd name="T65" fmla="*/ 49 h 55"/>
              <a:gd name="T66" fmla="*/ 8 w 49"/>
              <a:gd name="T67" fmla="*/ 43 h 55"/>
              <a:gd name="T68" fmla="*/ 4 w 49"/>
              <a:gd name="T69" fmla="*/ 37 h 55"/>
              <a:gd name="T70" fmla="*/ 2 w 49"/>
              <a:gd name="T71" fmla="*/ 30 h 55"/>
              <a:gd name="T72" fmla="*/ 2 w 49"/>
              <a:gd name="T73" fmla="*/ 22 h 55"/>
              <a:gd name="T74" fmla="*/ 5 w 49"/>
              <a:gd name="T75" fmla="*/ 15 h 55"/>
              <a:gd name="T76" fmla="*/ 7 w 49"/>
              <a:gd name="T77" fmla="*/ 11 h 55"/>
              <a:gd name="T78" fmla="*/ 10 w 49"/>
              <a:gd name="T79" fmla="*/ 8 h 55"/>
              <a:gd name="T80" fmla="*/ 13 w 49"/>
              <a:gd name="T81" fmla="*/ 6 h 55"/>
              <a:gd name="T82" fmla="*/ 17 w 49"/>
              <a:gd name="T83" fmla="*/ 4 h 55"/>
              <a:gd name="T84" fmla="*/ 21 w 49"/>
              <a:gd name="T85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" h="55">
                <a:moveTo>
                  <a:pt x="22" y="0"/>
                </a:moveTo>
                <a:lnTo>
                  <a:pt x="20" y="1"/>
                </a:lnTo>
                <a:lnTo>
                  <a:pt x="19" y="1"/>
                </a:lnTo>
                <a:lnTo>
                  <a:pt x="18" y="2"/>
                </a:lnTo>
                <a:lnTo>
                  <a:pt x="16" y="2"/>
                </a:lnTo>
                <a:lnTo>
                  <a:pt x="15" y="3"/>
                </a:lnTo>
                <a:lnTo>
                  <a:pt x="14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9"/>
                </a:lnTo>
                <a:lnTo>
                  <a:pt x="6" y="10"/>
                </a:lnTo>
                <a:lnTo>
                  <a:pt x="5" y="11"/>
                </a:lnTo>
                <a:lnTo>
                  <a:pt x="4" y="13"/>
                </a:lnTo>
                <a:lnTo>
                  <a:pt x="4" y="14"/>
                </a:lnTo>
                <a:lnTo>
                  <a:pt x="2" y="17"/>
                </a:lnTo>
                <a:lnTo>
                  <a:pt x="1" y="19"/>
                </a:lnTo>
                <a:lnTo>
                  <a:pt x="1" y="22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1" y="33"/>
                </a:lnTo>
                <a:lnTo>
                  <a:pt x="1" y="35"/>
                </a:lnTo>
                <a:lnTo>
                  <a:pt x="2" y="38"/>
                </a:lnTo>
                <a:lnTo>
                  <a:pt x="3" y="40"/>
                </a:lnTo>
                <a:lnTo>
                  <a:pt x="5" y="42"/>
                </a:lnTo>
                <a:lnTo>
                  <a:pt x="6" y="45"/>
                </a:lnTo>
                <a:lnTo>
                  <a:pt x="8" y="47"/>
                </a:lnTo>
                <a:lnTo>
                  <a:pt x="10" y="48"/>
                </a:lnTo>
                <a:lnTo>
                  <a:pt x="12" y="50"/>
                </a:lnTo>
                <a:lnTo>
                  <a:pt x="15" y="52"/>
                </a:lnTo>
                <a:lnTo>
                  <a:pt x="16" y="52"/>
                </a:lnTo>
                <a:lnTo>
                  <a:pt x="17" y="53"/>
                </a:lnTo>
                <a:lnTo>
                  <a:pt x="18" y="53"/>
                </a:lnTo>
                <a:lnTo>
                  <a:pt x="19" y="54"/>
                </a:lnTo>
                <a:lnTo>
                  <a:pt x="20" y="54"/>
                </a:lnTo>
                <a:lnTo>
                  <a:pt x="22" y="54"/>
                </a:lnTo>
                <a:lnTo>
                  <a:pt x="23" y="54"/>
                </a:lnTo>
                <a:lnTo>
                  <a:pt x="24" y="55"/>
                </a:lnTo>
                <a:lnTo>
                  <a:pt x="25" y="55"/>
                </a:lnTo>
                <a:lnTo>
                  <a:pt x="26" y="55"/>
                </a:lnTo>
                <a:lnTo>
                  <a:pt x="27" y="55"/>
                </a:lnTo>
                <a:lnTo>
                  <a:pt x="28" y="55"/>
                </a:lnTo>
                <a:lnTo>
                  <a:pt x="30" y="55"/>
                </a:lnTo>
                <a:lnTo>
                  <a:pt x="31" y="55"/>
                </a:lnTo>
                <a:lnTo>
                  <a:pt x="32" y="55"/>
                </a:lnTo>
                <a:lnTo>
                  <a:pt x="33" y="55"/>
                </a:lnTo>
                <a:lnTo>
                  <a:pt x="34" y="54"/>
                </a:lnTo>
                <a:lnTo>
                  <a:pt x="35" y="54"/>
                </a:lnTo>
                <a:lnTo>
                  <a:pt x="37" y="54"/>
                </a:lnTo>
                <a:lnTo>
                  <a:pt x="38" y="53"/>
                </a:lnTo>
                <a:lnTo>
                  <a:pt x="39" y="53"/>
                </a:lnTo>
                <a:lnTo>
                  <a:pt x="40" y="52"/>
                </a:lnTo>
                <a:lnTo>
                  <a:pt x="41" y="52"/>
                </a:lnTo>
                <a:lnTo>
                  <a:pt x="42" y="51"/>
                </a:lnTo>
                <a:lnTo>
                  <a:pt x="43" y="51"/>
                </a:lnTo>
                <a:lnTo>
                  <a:pt x="44" y="50"/>
                </a:lnTo>
                <a:lnTo>
                  <a:pt x="45" y="50"/>
                </a:lnTo>
                <a:lnTo>
                  <a:pt x="46" y="49"/>
                </a:lnTo>
                <a:lnTo>
                  <a:pt x="47" y="48"/>
                </a:lnTo>
                <a:lnTo>
                  <a:pt x="47" y="47"/>
                </a:lnTo>
                <a:lnTo>
                  <a:pt x="48" y="46"/>
                </a:lnTo>
                <a:lnTo>
                  <a:pt x="49" y="45"/>
                </a:lnTo>
                <a:lnTo>
                  <a:pt x="48" y="44"/>
                </a:lnTo>
                <a:lnTo>
                  <a:pt x="47" y="45"/>
                </a:lnTo>
                <a:lnTo>
                  <a:pt x="46" y="46"/>
                </a:lnTo>
                <a:lnTo>
                  <a:pt x="46" y="47"/>
                </a:lnTo>
                <a:lnTo>
                  <a:pt x="45" y="48"/>
                </a:lnTo>
                <a:lnTo>
                  <a:pt x="44" y="48"/>
                </a:lnTo>
                <a:lnTo>
                  <a:pt x="43" y="49"/>
                </a:lnTo>
                <a:lnTo>
                  <a:pt x="42" y="49"/>
                </a:lnTo>
                <a:lnTo>
                  <a:pt x="41" y="50"/>
                </a:lnTo>
                <a:lnTo>
                  <a:pt x="40" y="50"/>
                </a:lnTo>
                <a:lnTo>
                  <a:pt x="39" y="51"/>
                </a:lnTo>
                <a:lnTo>
                  <a:pt x="38" y="51"/>
                </a:lnTo>
                <a:lnTo>
                  <a:pt x="37" y="52"/>
                </a:lnTo>
                <a:lnTo>
                  <a:pt x="36" y="52"/>
                </a:lnTo>
                <a:lnTo>
                  <a:pt x="35" y="52"/>
                </a:lnTo>
                <a:lnTo>
                  <a:pt x="34" y="53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29" y="53"/>
                </a:lnTo>
                <a:lnTo>
                  <a:pt x="28" y="53"/>
                </a:lnTo>
                <a:lnTo>
                  <a:pt x="27" y="53"/>
                </a:lnTo>
                <a:lnTo>
                  <a:pt x="26" y="53"/>
                </a:lnTo>
                <a:lnTo>
                  <a:pt x="25" y="53"/>
                </a:lnTo>
                <a:lnTo>
                  <a:pt x="24" y="53"/>
                </a:lnTo>
                <a:lnTo>
                  <a:pt x="23" y="53"/>
                </a:lnTo>
                <a:lnTo>
                  <a:pt x="22" y="52"/>
                </a:lnTo>
                <a:lnTo>
                  <a:pt x="21" y="52"/>
                </a:lnTo>
                <a:lnTo>
                  <a:pt x="20" y="52"/>
                </a:lnTo>
                <a:lnTo>
                  <a:pt x="19" y="52"/>
                </a:lnTo>
                <a:lnTo>
                  <a:pt x="18" y="51"/>
                </a:lnTo>
                <a:lnTo>
                  <a:pt x="17" y="51"/>
                </a:lnTo>
                <a:lnTo>
                  <a:pt x="16" y="50"/>
                </a:lnTo>
                <a:lnTo>
                  <a:pt x="13" y="49"/>
                </a:lnTo>
                <a:lnTo>
                  <a:pt x="11" y="47"/>
                </a:lnTo>
                <a:lnTo>
                  <a:pt x="9" y="45"/>
                </a:lnTo>
                <a:lnTo>
                  <a:pt x="8" y="43"/>
                </a:lnTo>
                <a:lnTo>
                  <a:pt x="6" y="41"/>
                </a:lnTo>
                <a:lnTo>
                  <a:pt x="5" y="39"/>
                </a:lnTo>
                <a:lnTo>
                  <a:pt x="4" y="37"/>
                </a:lnTo>
                <a:lnTo>
                  <a:pt x="3" y="35"/>
                </a:lnTo>
                <a:lnTo>
                  <a:pt x="2" y="32"/>
                </a:lnTo>
                <a:lnTo>
                  <a:pt x="2" y="30"/>
                </a:lnTo>
                <a:lnTo>
                  <a:pt x="2" y="27"/>
                </a:lnTo>
                <a:lnTo>
                  <a:pt x="2" y="25"/>
                </a:lnTo>
                <a:lnTo>
                  <a:pt x="2" y="22"/>
                </a:lnTo>
                <a:lnTo>
                  <a:pt x="3" y="20"/>
                </a:lnTo>
                <a:lnTo>
                  <a:pt x="4" y="17"/>
                </a:lnTo>
                <a:lnTo>
                  <a:pt x="5" y="15"/>
                </a:lnTo>
                <a:lnTo>
                  <a:pt x="6" y="14"/>
                </a:lnTo>
                <a:lnTo>
                  <a:pt x="7" y="13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5" y="5"/>
                </a:lnTo>
                <a:lnTo>
                  <a:pt x="16" y="4"/>
                </a:lnTo>
                <a:lnTo>
                  <a:pt x="17" y="4"/>
                </a:lnTo>
                <a:lnTo>
                  <a:pt x="18" y="3"/>
                </a:lnTo>
                <a:lnTo>
                  <a:pt x="19" y="3"/>
                </a:lnTo>
                <a:lnTo>
                  <a:pt x="21" y="2"/>
                </a:lnTo>
                <a:lnTo>
                  <a:pt x="22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7">
            <a:extLst>
              <a:ext uri="{FF2B5EF4-FFF2-40B4-BE49-F238E27FC236}">
                <a16:creationId xmlns:a16="http://schemas.microsoft.com/office/drawing/2014/main" id="{89BC6954-C1AE-46E1-8A50-5761AFB62560}"/>
              </a:ext>
            </a:extLst>
          </p:cNvPr>
          <p:cNvSpPr>
            <a:spLocks/>
          </p:cNvSpPr>
          <p:nvPr/>
        </p:nvSpPr>
        <p:spPr bwMode="auto">
          <a:xfrm>
            <a:off x="5399548" y="5237156"/>
            <a:ext cx="61912" cy="61912"/>
          </a:xfrm>
          <a:custGeom>
            <a:avLst/>
            <a:gdLst>
              <a:gd name="T0" fmla="*/ 39 w 39"/>
              <a:gd name="T1" fmla="*/ 21 h 39"/>
              <a:gd name="T2" fmla="*/ 38 w 39"/>
              <a:gd name="T3" fmla="*/ 25 h 39"/>
              <a:gd name="T4" fmla="*/ 36 w 39"/>
              <a:gd name="T5" fmla="*/ 28 h 39"/>
              <a:gd name="T6" fmla="*/ 34 w 39"/>
              <a:gd name="T7" fmla="*/ 31 h 39"/>
              <a:gd name="T8" fmla="*/ 32 w 39"/>
              <a:gd name="T9" fmla="*/ 34 h 39"/>
              <a:gd name="T10" fmla="*/ 28 w 39"/>
              <a:gd name="T11" fmla="*/ 36 h 39"/>
              <a:gd name="T12" fmla="*/ 25 w 39"/>
              <a:gd name="T13" fmla="*/ 38 h 39"/>
              <a:gd name="T14" fmla="*/ 21 w 39"/>
              <a:gd name="T15" fmla="*/ 38 h 39"/>
              <a:gd name="T16" fmla="*/ 17 w 39"/>
              <a:gd name="T17" fmla="*/ 38 h 39"/>
              <a:gd name="T18" fmla="*/ 14 w 39"/>
              <a:gd name="T19" fmla="*/ 38 h 39"/>
              <a:gd name="T20" fmla="*/ 10 w 39"/>
              <a:gd name="T21" fmla="*/ 36 h 39"/>
              <a:gd name="T22" fmla="*/ 7 w 39"/>
              <a:gd name="T23" fmla="*/ 34 h 39"/>
              <a:gd name="T24" fmla="*/ 4 w 39"/>
              <a:gd name="T25" fmla="*/ 31 h 39"/>
              <a:gd name="T26" fmla="*/ 2 w 39"/>
              <a:gd name="T27" fmla="*/ 28 h 39"/>
              <a:gd name="T28" fmla="*/ 1 w 39"/>
              <a:gd name="T29" fmla="*/ 25 h 39"/>
              <a:gd name="T30" fmla="*/ 0 w 39"/>
              <a:gd name="T31" fmla="*/ 21 h 39"/>
              <a:gd name="T32" fmla="*/ 0 w 39"/>
              <a:gd name="T33" fmla="*/ 17 h 39"/>
              <a:gd name="T34" fmla="*/ 1 w 39"/>
              <a:gd name="T35" fmla="*/ 13 h 39"/>
              <a:gd name="T36" fmla="*/ 2 w 39"/>
              <a:gd name="T37" fmla="*/ 10 h 39"/>
              <a:gd name="T38" fmla="*/ 4 w 39"/>
              <a:gd name="T39" fmla="*/ 7 h 39"/>
              <a:gd name="T40" fmla="*/ 7 w 39"/>
              <a:gd name="T41" fmla="*/ 4 h 39"/>
              <a:gd name="T42" fmla="*/ 10 w 39"/>
              <a:gd name="T43" fmla="*/ 2 h 39"/>
              <a:gd name="T44" fmla="*/ 14 w 39"/>
              <a:gd name="T45" fmla="*/ 1 h 39"/>
              <a:gd name="T46" fmla="*/ 17 w 39"/>
              <a:gd name="T47" fmla="*/ 0 h 39"/>
              <a:gd name="T48" fmla="*/ 21 w 39"/>
              <a:gd name="T49" fmla="*/ 0 h 39"/>
              <a:gd name="T50" fmla="*/ 25 w 39"/>
              <a:gd name="T51" fmla="*/ 1 h 39"/>
              <a:gd name="T52" fmla="*/ 28 w 39"/>
              <a:gd name="T53" fmla="*/ 2 h 39"/>
              <a:gd name="T54" fmla="*/ 32 w 39"/>
              <a:gd name="T55" fmla="*/ 4 h 39"/>
              <a:gd name="T56" fmla="*/ 34 w 39"/>
              <a:gd name="T57" fmla="*/ 7 h 39"/>
              <a:gd name="T58" fmla="*/ 36 w 39"/>
              <a:gd name="T59" fmla="*/ 10 h 39"/>
              <a:gd name="T60" fmla="*/ 38 w 39"/>
              <a:gd name="T61" fmla="*/ 13 h 39"/>
              <a:gd name="T62" fmla="*/ 39 w 39"/>
              <a:gd name="T63" fmla="*/ 1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9" y="21"/>
                </a:lnTo>
                <a:lnTo>
                  <a:pt x="38" y="23"/>
                </a:lnTo>
                <a:lnTo>
                  <a:pt x="38" y="25"/>
                </a:lnTo>
                <a:lnTo>
                  <a:pt x="37" y="27"/>
                </a:lnTo>
                <a:lnTo>
                  <a:pt x="36" y="28"/>
                </a:lnTo>
                <a:lnTo>
                  <a:pt x="35" y="30"/>
                </a:lnTo>
                <a:lnTo>
                  <a:pt x="34" y="31"/>
                </a:lnTo>
                <a:lnTo>
                  <a:pt x="33" y="33"/>
                </a:lnTo>
                <a:lnTo>
                  <a:pt x="32" y="34"/>
                </a:lnTo>
                <a:lnTo>
                  <a:pt x="30" y="35"/>
                </a:lnTo>
                <a:lnTo>
                  <a:pt x="28" y="36"/>
                </a:lnTo>
                <a:lnTo>
                  <a:pt x="27" y="37"/>
                </a:lnTo>
                <a:lnTo>
                  <a:pt x="25" y="38"/>
                </a:lnTo>
                <a:lnTo>
                  <a:pt x="23" y="38"/>
                </a:lnTo>
                <a:lnTo>
                  <a:pt x="21" y="38"/>
                </a:lnTo>
                <a:lnTo>
                  <a:pt x="19" y="39"/>
                </a:lnTo>
                <a:lnTo>
                  <a:pt x="17" y="38"/>
                </a:lnTo>
                <a:lnTo>
                  <a:pt x="15" y="38"/>
                </a:lnTo>
                <a:lnTo>
                  <a:pt x="14" y="38"/>
                </a:lnTo>
                <a:lnTo>
                  <a:pt x="12" y="37"/>
                </a:lnTo>
                <a:lnTo>
                  <a:pt x="10" y="36"/>
                </a:lnTo>
                <a:lnTo>
                  <a:pt x="9" y="35"/>
                </a:lnTo>
                <a:lnTo>
                  <a:pt x="7" y="34"/>
                </a:lnTo>
                <a:lnTo>
                  <a:pt x="6" y="33"/>
                </a:lnTo>
                <a:lnTo>
                  <a:pt x="4" y="31"/>
                </a:lnTo>
                <a:lnTo>
                  <a:pt x="3" y="30"/>
                </a:lnTo>
                <a:lnTo>
                  <a:pt x="2" y="28"/>
                </a:lnTo>
                <a:lnTo>
                  <a:pt x="2" y="27"/>
                </a:lnTo>
                <a:lnTo>
                  <a:pt x="1" y="25"/>
                </a:lnTo>
                <a:lnTo>
                  <a:pt x="1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2"/>
                </a:lnTo>
                <a:lnTo>
                  <a:pt x="2" y="10"/>
                </a:lnTo>
                <a:lnTo>
                  <a:pt x="3" y="8"/>
                </a:lnTo>
                <a:lnTo>
                  <a:pt x="4" y="7"/>
                </a:lnTo>
                <a:lnTo>
                  <a:pt x="6" y="5"/>
                </a:lnTo>
                <a:lnTo>
                  <a:pt x="7" y="4"/>
                </a:lnTo>
                <a:lnTo>
                  <a:pt x="9" y="3"/>
                </a:lnTo>
                <a:lnTo>
                  <a:pt x="10" y="2"/>
                </a:lnTo>
                <a:lnTo>
                  <a:pt x="12" y="1"/>
                </a:lnTo>
                <a:lnTo>
                  <a:pt x="14" y="1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1"/>
                </a:lnTo>
                <a:lnTo>
                  <a:pt x="27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3"/>
                </a:lnTo>
                <a:lnTo>
                  <a:pt x="38" y="15"/>
                </a:lnTo>
                <a:lnTo>
                  <a:pt x="39" y="17"/>
                </a:lnTo>
                <a:lnTo>
                  <a:pt x="3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8">
            <a:extLst>
              <a:ext uri="{FF2B5EF4-FFF2-40B4-BE49-F238E27FC236}">
                <a16:creationId xmlns:a16="http://schemas.microsoft.com/office/drawing/2014/main" id="{3B8985CC-BB05-4648-82E3-AC4EE62BA154}"/>
              </a:ext>
            </a:extLst>
          </p:cNvPr>
          <p:cNvSpPr>
            <a:spLocks/>
          </p:cNvSpPr>
          <p:nvPr/>
        </p:nvSpPr>
        <p:spPr bwMode="auto">
          <a:xfrm>
            <a:off x="5428123" y="5243506"/>
            <a:ext cx="4762" cy="7937"/>
          </a:xfrm>
          <a:custGeom>
            <a:avLst/>
            <a:gdLst>
              <a:gd name="T0" fmla="*/ 3 w 3"/>
              <a:gd name="T1" fmla="*/ 3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2 w 3"/>
              <a:gd name="T11" fmla="*/ 4 h 5"/>
              <a:gd name="T12" fmla="*/ 2 w 3"/>
              <a:gd name="T13" fmla="*/ 5 h 5"/>
              <a:gd name="T14" fmla="*/ 2 w 3"/>
              <a:gd name="T15" fmla="*/ 5 h 5"/>
              <a:gd name="T16" fmla="*/ 1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0 w 3"/>
              <a:gd name="T23" fmla="*/ 4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3 h 5"/>
              <a:gd name="T34" fmla="*/ 0 w 3"/>
              <a:gd name="T35" fmla="*/ 2 h 5"/>
              <a:gd name="T36" fmla="*/ 0 w 3"/>
              <a:gd name="T37" fmla="*/ 2 h 5"/>
              <a:gd name="T38" fmla="*/ 0 w 3"/>
              <a:gd name="T39" fmla="*/ 1 h 5"/>
              <a:gd name="T40" fmla="*/ 0 w 3"/>
              <a:gd name="T41" fmla="*/ 1 h 5"/>
              <a:gd name="T42" fmla="*/ 0 w 3"/>
              <a:gd name="T43" fmla="*/ 1 h 5"/>
              <a:gd name="T44" fmla="*/ 1 w 3"/>
              <a:gd name="T45" fmla="*/ 0 h 5"/>
              <a:gd name="T46" fmla="*/ 1 w 3"/>
              <a:gd name="T47" fmla="*/ 0 h 5"/>
              <a:gd name="T48" fmla="*/ 1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2 w 3"/>
              <a:gd name="T55" fmla="*/ 1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2 h 5"/>
              <a:gd name="T62" fmla="*/ 3 w 3"/>
              <a:gd name="T63" fmla="*/ 2 h 5"/>
              <a:gd name="T64" fmla="*/ 3 w 3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3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9">
            <a:extLst>
              <a:ext uri="{FF2B5EF4-FFF2-40B4-BE49-F238E27FC236}">
                <a16:creationId xmlns:a16="http://schemas.microsoft.com/office/drawing/2014/main" id="{6A653926-F81A-4065-8182-1BD2F0BCE684}"/>
              </a:ext>
            </a:extLst>
          </p:cNvPr>
          <p:cNvSpPr>
            <a:spLocks/>
          </p:cNvSpPr>
          <p:nvPr/>
        </p:nvSpPr>
        <p:spPr bwMode="auto">
          <a:xfrm>
            <a:off x="5421773" y="5253031"/>
            <a:ext cx="17462" cy="34925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2 h 22"/>
              <a:gd name="T4" fmla="*/ 8 w 11"/>
              <a:gd name="T5" fmla="*/ 22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6 w 11"/>
              <a:gd name="T13" fmla="*/ 22 h 22"/>
              <a:gd name="T14" fmla="*/ 6 w 11"/>
              <a:gd name="T15" fmla="*/ 22 h 22"/>
              <a:gd name="T16" fmla="*/ 6 w 11"/>
              <a:gd name="T17" fmla="*/ 21 h 22"/>
              <a:gd name="T18" fmla="*/ 6 w 11"/>
              <a:gd name="T19" fmla="*/ 9 h 22"/>
              <a:gd name="T20" fmla="*/ 5 w 11"/>
              <a:gd name="T21" fmla="*/ 9 h 22"/>
              <a:gd name="T22" fmla="*/ 5 w 11"/>
              <a:gd name="T23" fmla="*/ 21 h 22"/>
              <a:gd name="T24" fmla="*/ 5 w 11"/>
              <a:gd name="T25" fmla="*/ 22 h 22"/>
              <a:gd name="T26" fmla="*/ 4 w 11"/>
              <a:gd name="T27" fmla="*/ 22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2 h 22"/>
              <a:gd name="T36" fmla="*/ 3 w 11"/>
              <a:gd name="T37" fmla="*/ 22 h 22"/>
              <a:gd name="T38" fmla="*/ 3 w 11"/>
              <a:gd name="T39" fmla="*/ 21 h 22"/>
              <a:gd name="T40" fmla="*/ 3 w 11"/>
              <a:gd name="T41" fmla="*/ 2 h 22"/>
              <a:gd name="T42" fmla="*/ 1 w 11"/>
              <a:gd name="T43" fmla="*/ 2 h 22"/>
              <a:gd name="T44" fmla="*/ 1 w 11"/>
              <a:gd name="T45" fmla="*/ 10 h 22"/>
              <a:gd name="T46" fmla="*/ 1 w 11"/>
              <a:gd name="T47" fmla="*/ 11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1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2 h 22"/>
              <a:gd name="T66" fmla="*/ 0 w 11"/>
              <a:gd name="T67" fmla="*/ 1 h 22"/>
              <a:gd name="T68" fmla="*/ 0 w 11"/>
              <a:gd name="T69" fmla="*/ 1 h 22"/>
              <a:gd name="T70" fmla="*/ 0 w 11"/>
              <a:gd name="T71" fmla="*/ 1 h 22"/>
              <a:gd name="T72" fmla="*/ 1 w 11"/>
              <a:gd name="T73" fmla="*/ 0 h 22"/>
              <a:gd name="T74" fmla="*/ 1 w 11"/>
              <a:gd name="T75" fmla="*/ 0 h 22"/>
              <a:gd name="T76" fmla="*/ 1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9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1 w 11"/>
              <a:gd name="T89" fmla="*/ 1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2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1 h 22"/>
              <a:gd name="T102" fmla="*/ 11 w 11"/>
              <a:gd name="T103" fmla="*/ 11 h 22"/>
              <a:gd name="T104" fmla="*/ 11 w 11"/>
              <a:gd name="T105" fmla="*/ 11 h 22"/>
              <a:gd name="T106" fmla="*/ 10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9 w 11"/>
              <a:gd name="T113" fmla="*/ 11 h 22"/>
              <a:gd name="T114" fmla="*/ 9 w 11"/>
              <a:gd name="T115" fmla="*/ 10 h 22"/>
              <a:gd name="T116" fmla="*/ 9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2"/>
                </a:lnTo>
                <a:lnTo>
                  <a:pt x="8" y="22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6" y="22"/>
                </a:lnTo>
                <a:lnTo>
                  <a:pt x="6" y="22"/>
                </a:lnTo>
                <a:lnTo>
                  <a:pt x="6" y="21"/>
                </a:lnTo>
                <a:lnTo>
                  <a:pt x="6" y="9"/>
                </a:lnTo>
                <a:lnTo>
                  <a:pt x="5" y="9"/>
                </a:lnTo>
                <a:lnTo>
                  <a:pt x="5" y="21"/>
                </a:lnTo>
                <a:lnTo>
                  <a:pt x="5" y="22"/>
                </a:lnTo>
                <a:lnTo>
                  <a:pt x="4" y="22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"/>
                </a:lnTo>
                <a:lnTo>
                  <a:pt x="1" y="2"/>
                </a:lnTo>
                <a:lnTo>
                  <a:pt x="1" y="10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9" y="11"/>
                </a:lnTo>
                <a:lnTo>
                  <a:pt x="9" y="10"/>
                </a:lnTo>
                <a:lnTo>
                  <a:pt x="9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80">
            <a:extLst>
              <a:ext uri="{FF2B5EF4-FFF2-40B4-BE49-F238E27FC236}">
                <a16:creationId xmlns:a16="http://schemas.microsoft.com/office/drawing/2014/main" id="{0504CDE3-4967-4257-9396-C55217C6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910" y="5292719"/>
            <a:ext cx="101600" cy="2222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81">
            <a:extLst>
              <a:ext uri="{FF2B5EF4-FFF2-40B4-BE49-F238E27FC236}">
                <a16:creationId xmlns:a16="http://schemas.microsoft.com/office/drawing/2014/main" id="{5F346285-C22E-447D-946B-76182AB2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435" y="5248269"/>
            <a:ext cx="40481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Freeform 82">
            <a:extLst>
              <a:ext uri="{FF2B5EF4-FFF2-40B4-BE49-F238E27FC236}">
                <a16:creationId xmlns:a16="http://schemas.microsoft.com/office/drawing/2014/main" id="{FE889932-3737-442E-B5CE-C2F1366E3932}"/>
              </a:ext>
            </a:extLst>
          </p:cNvPr>
          <p:cNvSpPr>
            <a:spLocks/>
          </p:cNvSpPr>
          <p:nvPr/>
        </p:nvSpPr>
        <p:spPr bwMode="auto">
          <a:xfrm>
            <a:off x="5143960" y="5180006"/>
            <a:ext cx="147637" cy="153987"/>
          </a:xfrm>
          <a:custGeom>
            <a:avLst/>
            <a:gdLst>
              <a:gd name="T0" fmla="*/ 30 w 93"/>
              <a:gd name="T1" fmla="*/ 7 h 97"/>
              <a:gd name="T2" fmla="*/ 42 w 93"/>
              <a:gd name="T3" fmla="*/ 17 h 97"/>
              <a:gd name="T4" fmla="*/ 45 w 93"/>
              <a:gd name="T5" fmla="*/ 20 h 97"/>
              <a:gd name="T6" fmla="*/ 32 w 93"/>
              <a:gd name="T7" fmla="*/ 14 h 97"/>
              <a:gd name="T8" fmla="*/ 23 w 93"/>
              <a:gd name="T9" fmla="*/ 8 h 97"/>
              <a:gd name="T10" fmla="*/ 34 w 93"/>
              <a:gd name="T11" fmla="*/ 18 h 97"/>
              <a:gd name="T12" fmla="*/ 46 w 93"/>
              <a:gd name="T13" fmla="*/ 26 h 97"/>
              <a:gd name="T14" fmla="*/ 36 w 93"/>
              <a:gd name="T15" fmla="*/ 23 h 97"/>
              <a:gd name="T16" fmla="*/ 23 w 93"/>
              <a:gd name="T17" fmla="*/ 15 h 97"/>
              <a:gd name="T18" fmla="*/ 26 w 93"/>
              <a:gd name="T19" fmla="*/ 19 h 97"/>
              <a:gd name="T20" fmla="*/ 38 w 93"/>
              <a:gd name="T21" fmla="*/ 28 h 97"/>
              <a:gd name="T22" fmla="*/ 41 w 93"/>
              <a:gd name="T23" fmla="*/ 30 h 97"/>
              <a:gd name="T24" fmla="*/ 28 w 93"/>
              <a:gd name="T25" fmla="*/ 25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2 w 93"/>
              <a:gd name="T33" fmla="*/ 33 h 97"/>
              <a:gd name="T34" fmla="*/ 19 w 93"/>
              <a:gd name="T35" fmla="*/ 27 h 97"/>
              <a:gd name="T36" fmla="*/ 22 w 93"/>
              <a:gd name="T37" fmla="*/ 30 h 97"/>
              <a:gd name="T38" fmla="*/ 34 w 93"/>
              <a:gd name="T39" fmla="*/ 38 h 97"/>
              <a:gd name="T40" fmla="*/ 37 w 93"/>
              <a:gd name="T41" fmla="*/ 41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7 h 97"/>
              <a:gd name="T50" fmla="*/ 28 w 93"/>
              <a:gd name="T51" fmla="*/ 44 h 97"/>
              <a:gd name="T52" fmla="*/ 15 w 93"/>
              <a:gd name="T53" fmla="*/ 39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20 w 93"/>
              <a:gd name="T61" fmla="*/ 48 h 97"/>
              <a:gd name="T62" fmla="*/ 10 w 93"/>
              <a:gd name="T63" fmla="*/ 44 h 97"/>
              <a:gd name="T64" fmla="*/ 22 w 93"/>
              <a:gd name="T65" fmla="*/ 52 h 97"/>
              <a:gd name="T66" fmla="*/ 34 w 93"/>
              <a:gd name="T67" fmla="*/ 58 h 97"/>
              <a:gd name="T68" fmla="*/ 24 w 93"/>
              <a:gd name="T69" fmla="*/ 56 h 97"/>
              <a:gd name="T70" fmla="*/ 10 w 93"/>
              <a:gd name="T71" fmla="*/ 50 h 97"/>
              <a:gd name="T72" fmla="*/ 13 w 93"/>
              <a:gd name="T73" fmla="*/ 53 h 97"/>
              <a:gd name="T74" fmla="*/ 26 w 93"/>
              <a:gd name="T75" fmla="*/ 61 h 97"/>
              <a:gd name="T76" fmla="*/ 29 w 93"/>
              <a:gd name="T77" fmla="*/ 64 h 97"/>
              <a:gd name="T78" fmla="*/ 15 w 93"/>
              <a:gd name="T79" fmla="*/ 59 h 97"/>
              <a:gd name="T80" fmla="*/ 5 w 93"/>
              <a:gd name="T81" fmla="*/ 55 h 97"/>
              <a:gd name="T82" fmla="*/ 18 w 93"/>
              <a:gd name="T83" fmla="*/ 64 h 97"/>
              <a:gd name="T84" fmla="*/ 31 w 93"/>
              <a:gd name="T85" fmla="*/ 70 h 97"/>
              <a:gd name="T86" fmla="*/ 20 w 93"/>
              <a:gd name="T87" fmla="*/ 68 h 97"/>
              <a:gd name="T88" fmla="*/ 5 w 93"/>
              <a:gd name="T89" fmla="*/ 62 h 97"/>
              <a:gd name="T90" fmla="*/ 8 w 93"/>
              <a:gd name="T91" fmla="*/ 65 h 97"/>
              <a:gd name="T92" fmla="*/ 23 w 93"/>
              <a:gd name="T93" fmla="*/ 73 h 97"/>
              <a:gd name="T94" fmla="*/ 25 w 93"/>
              <a:gd name="T95" fmla="*/ 76 h 97"/>
              <a:gd name="T96" fmla="*/ 11 w 93"/>
              <a:gd name="T97" fmla="*/ 72 h 97"/>
              <a:gd name="T98" fmla="*/ 0 w 93"/>
              <a:gd name="T99" fmla="*/ 67 h 97"/>
              <a:gd name="T100" fmla="*/ 20 w 93"/>
              <a:gd name="T101" fmla="*/ 78 h 97"/>
              <a:gd name="T102" fmla="*/ 38 w 93"/>
              <a:gd name="T103" fmla="*/ 82 h 97"/>
              <a:gd name="T104" fmla="*/ 54 w 93"/>
              <a:gd name="T105" fmla="*/ 85 h 97"/>
              <a:gd name="T106" fmla="*/ 69 w 93"/>
              <a:gd name="T107" fmla="*/ 95 h 97"/>
              <a:gd name="T108" fmla="*/ 77 w 93"/>
              <a:gd name="T109" fmla="*/ 70 h 97"/>
              <a:gd name="T110" fmla="*/ 90 w 93"/>
              <a:gd name="T111" fmla="*/ 44 h 97"/>
              <a:gd name="T112" fmla="*/ 79 w 93"/>
              <a:gd name="T113" fmla="*/ 28 h 97"/>
              <a:gd name="T114" fmla="*/ 63 w 93"/>
              <a:gd name="T115" fmla="*/ 22 h 97"/>
              <a:gd name="T116" fmla="*/ 46 w 93"/>
              <a:gd name="T117" fmla="*/ 17 h 97"/>
              <a:gd name="T118" fmla="*/ 27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6" y="3"/>
                </a:lnTo>
                <a:lnTo>
                  <a:pt x="28" y="5"/>
                </a:lnTo>
                <a:lnTo>
                  <a:pt x="30" y="7"/>
                </a:lnTo>
                <a:lnTo>
                  <a:pt x="31" y="9"/>
                </a:lnTo>
                <a:lnTo>
                  <a:pt x="33" y="10"/>
                </a:lnTo>
                <a:lnTo>
                  <a:pt x="35" y="12"/>
                </a:lnTo>
                <a:lnTo>
                  <a:pt x="36" y="13"/>
                </a:lnTo>
                <a:lnTo>
                  <a:pt x="38" y="14"/>
                </a:lnTo>
                <a:lnTo>
                  <a:pt x="39" y="15"/>
                </a:lnTo>
                <a:lnTo>
                  <a:pt x="41" y="17"/>
                </a:lnTo>
                <a:lnTo>
                  <a:pt x="42" y="17"/>
                </a:lnTo>
                <a:lnTo>
                  <a:pt x="44" y="18"/>
                </a:lnTo>
                <a:lnTo>
                  <a:pt x="45" y="19"/>
                </a:lnTo>
                <a:lnTo>
                  <a:pt x="47" y="20"/>
                </a:lnTo>
                <a:lnTo>
                  <a:pt x="48" y="21"/>
                </a:lnTo>
                <a:lnTo>
                  <a:pt x="50" y="21"/>
                </a:lnTo>
                <a:lnTo>
                  <a:pt x="48" y="21"/>
                </a:lnTo>
                <a:lnTo>
                  <a:pt x="47" y="21"/>
                </a:lnTo>
                <a:lnTo>
                  <a:pt x="45" y="20"/>
                </a:lnTo>
                <a:lnTo>
                  <a:pt x="43" y="20"/>
                </a:lnTo>
                <a:lnTo>
                  <a:pt x="42" y="19"/>
                </a:lnTo>
                <a:lnTo>
                  <a:pt x="40" y="18"/>
                </a:lnTo>
                <a:lnTo>
                  <a:pt x="38" y="17"/>
                </a:lnTo>
                <a:lnTo>
                  <a:pt x="37" y="17"/>
                </a:lnTo>
                <a:lnTo>
                  <a:pt x="35" y="16"/>
                </a:lnTo>
                <a:lnTo>
                  <a:pt x="33" y="15"/>
                </a:lnTo>
                <a:lnTo>
                  <a:pt x="32" y="14"/>
                </a:lnTo>
                <a:lnTo>
                  <a:pt x="30" y="13"/>
                </a:lnTo>
                <a:lnTo>
                  <a:pt x="28" y="11"/>
                </a:lnTo>
                <a:lnTo>
                  <a:pt x="27" y="10"/>
                </a:lnTo>
                <a:lnTo>
                  <a:pt x="25" y="9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8"/>
                </a:lnTo>
                <a:lnTo>
                  <a:pt x="23" y="8"/>
                </a:lnTo>
                <a:lnTo>
                  <a:pt x="24" y="10"/>
                </a:lnTo>
                <a:lnTo>
                  <a:pt x="26" y="11"/>
                </a:lnTo>
                <a:lnTo>
                  <a:pt x="28" y="13"/>
                </a:lnTo>
                <a:lnTo>
                  <a:pt x="29" y="15"/>
                </a:lnTo>
                <a:lnTo>
                  <a:pt x="31" y="16"/>
                </a:lnTo>
                <a:lnTo>
                  <a:pt x="33" y="17"/>
                </a:lnTo>
                <a:lnTo>
                  <a:pt x="34" y="18"/>
                </a:lnTo>
                <a:lnTo>
                  <a:pt x="36" y="20"/>
                </a:lnTo>
                <a:lnTo>
                  <a:pt x="37" y="21"/>
                </a:lnTo>
                <a:lnTo>
                  <a:pt x="39" y="22"/>
                </a:lnTo>
                <a:lnTo>
                  <a:pt x="40" y="23"/>
                </a:lnTo>
                <a:lnTo>
                  <a:pt x="42" y="23"/>
                </a:lnTo>
                <a:lnTo>
                  <a:pt x="43" y="24"/>
                </a:lnTo>
                <a:lnTo>
                  <a:pt x="45" y="25"/>
                </a:lnTo>
                <a:lnTo>
                  <a:pt x="46" y="26"/>
                </a:lnTo>
                <a:lnTo>
                  <a:pt x="47" y="26"/>
                </a:lnTo>
                <a:lnTo>
                  <a:pt x="46" y="26"/>
                </a:lnTo>
                <a:lnTo>
                  <a:pt x="44" y="26"/>
                </a:lnTo>
                <a:lnTo>
                  <a:pt x="43" y="25"/>
                </a:lnTo>
                <a:lnTo>
                  <a:pt x="41" y="24"/>
                </a:lnTo>
                <a:lnTo>
                  <a:pt x="40" y="24"/>
                </a:lnTo>
                <a:lnTo>
                  <a:pt x="38" y="23"/>
                </a:lnTo>
                <a:lnTo>
                  <a:pt x="36" y="23"/>
                </a:lnTo>
                <a:lnTo>
                  <a:pt x="35" y="22"/>
                </a:lnTo>
                <a:lnTo>
                  <a:pt x="33" y="21"/>
                </a:lnTo>
                <a:lnTo>
                  <a:pt x="31" y="20"/>
                </a:lnTo>
                <a:lnTo>
                  <a:pt x="30" y="19"/>
                </a:lnTo>
                <a:lnTo>
                  <a:pt x="28" y="18"/>
                </a:lnTo>
                <a:lnTo>
                  <a:pt x="26" y="17"/>
                </a:lnTo>
                <a:lnTo>
                  <a:pt x="25" y="16"/>
                </a:lnTo>
                <a:lnTo>
                  <a:pt x="23" y="15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3" y="16"/>
                </a:lnTo>
                <a:lnTo>
                  <a:pt x="24" y="17"/>
                </a:lnTo>
                <a:lnTo>
                  <a:pt x="26" y="19"/>
                </a:lnTo>
                <a:lnTo>
                  <a:pt x="27" y="20"/>
                </a:lnTo>
                <a:lnTo>
                  <a:pt x="29" y="22"/>
                </a:lnTo>
                <a:lnTo>
                  <a:pt x="31" y="23"/>
                </a:lnTo>
                <a:lnTo>
                  <a:pt x="32" y="24"/>
                </a:lnTo>
                <a:lnTo>
                  <a:pt x="34" y="25"/>
                </a:lnTo>
                <a:lnTo>
                  <a:pt x="35" y="26"/>
                </a:lnTo>
                <a:lnTo>
                  <a:pt x="37" y="27"/>
                </a:lnTo>
                <a:lnTo>
                  <a:pt x="38" y="28"/>
                </a:lnTo>
                <a:lnTo>
                  <a:pt x="40" y="29"/>
                </a:lnTo>
                <a:lnTo>
                  <a:pt x="41" y="29"/>
                </a:lnTo>
                <a:lnTo>
                  <a:pt x="42" y="30"/>
                </a:lnTo>
                <a:lnTo>
                  <a:pt x="44" y="31"/>
                </a:lnTo>
                <a:lnTo>
                  <a:pt x="45" y="32"/>
                </a:lnTo>
                <a:lnTo>
                  <a:pt x="44" y="31"/>
                </a:lnTo>
                <a:lnTo>
                  <a:pt x="42" y="31"/>
                </a:lnTo>
                <a:lnTo>
                  <a:pt x="41" y="30"/>
                </a:lnTo>
                <a:lnTo>
                  <a:pt x="39" y="30"/>
                </a:lnTo>
                <a:lnTo>
                  <a:pt x="37" y="29"/>
                </a:lnTo>
                <a:lnTo>
                  <a:pt x="36" y="29"/>
                </a:lnTo>
                <a:lnTo>
                  <a:pt x="34" y="28"/>
                </a:lnTo>
                <a:lnTo>
                  <a:pt x="33" y="27"/>
                </a:lnTo>
                <a:lnTo>
                  <a:pt x="31" y="27"/>
                </a:lnTo>
                <a:lnTo>
                  <a:pt x="29" y="26"/>
                </a:lnTo>
                <a:lnTo>
                  <a:pt x="28" y="25"/>
                </a:lnTo>
                <a:lnTo>
                  <a:pt x="26" y="24"/>
                </a:lnTo>
                <a:lnTo>
                  <a:pt x="24" y="23"/>
                </a:lnTo>
                <a:lnTo>
                  <a:pt x="23" y="22"/>
                </a:lnTo>
                <a:lnTo>
                  <a:pt x="21" y="21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0" y="22"/>
                </a:lnTo>
                <a:lnTo>
                  <a:pt x="22" y="23"/>
                </a:lnTo>
                <a:lnTo>
                  <a:pt x="24" y="25"/>
                </a:lnTo>
                <a:lnTo>
                  <a:pt x="25" y="26"/>
                </a:lnTo>
                <a:lnTo>
                  <a:pt x="27" y="27"/>
                </a:lnTo>
                <a:lnTo>
                  <a:pt x="29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8" y="34"/>
                </a:lnTo>
                <a:lnTo>
                  <a:pt x="39" y="35"/>
                </a:lnTo>
                <a:lnTo>
                  <a:pt x="40" y="35"/>
                </a:lnTo>
                <a:lnTo>
                  <a:pt x="42" y="36"/>
                </a:lnTo>
                <a:lnTo>
                  <a:pt x="43" y="37"/>
                </a:lnTo>
                <a:lnTo>
                  <a:pt x="42" y="36"/>
                </a:lnTo>
                <a:lnTo>
                  <a:pt x="40" y="36"/>
                </a:lnTo>
                <a:lnTo>
                  <a:pt x="39" y="36"/>
                </a:lnTo>
                <a:lnTo>
                  <a:pt x="37" y="35"/>
                </a:lnTo>
                <a:lnTo>
                  <a:pt x="35" y="34"/>
                </a:lnTo>
                <a:lnTo>
                  <a:pt x="34" y="34"/>
                </a:lnTo>
                <a:lnTo>
                  <a:pt x="32" y="33"/>
                </a:lnTo>
                <a:lnTo>
                  <a:pt x="31" y="33"/>
                </a:lnTo>
                <a:lnTo>
                  <a:pt x="29" y="32"/>
                </a:lnTo>
                <a:lnTo>
                  <a:pt x="27" y="31"/>
                </a:lnTo>
                <a:lnTo>
                  <a:pt x="26" y="31"/>
                </a:lnTo>
                <a:lnTo>
                  <a:pt x="24" y="30"/>
                </a:lnTo>
                <a:lnTo>
                  <a:pt x="22" y="29"/>
                </a:lnTo>
                <a:lnTo>
                  <a:pt x="21" y="28"/>
                </a:lnTo>
                <a:lnTo>
                  <a:pt x="19" y="27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7"/>
                </a:lnTo>
                <a:lnTo>
                  <a:pt x="18" y="28"/>
                </a:lnTo>
                <a:lnTo>
                  <a:pt x="20" y="29"/>
                </a:lnTo>
                <a:lnTo>
                  <a:pt x="22" y="30"/>
                </a:lnTo>
                <a:lnTo>
                  <a:pt x="23" y="32"/>
                </a:lnTo>
                <a:lnTo>
                  <a:pt x="25" y="33"/>
                </a:lnTo>
                <a:lnTo>
                  <a:pt x="27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3" y="38"/>
                </a:lnTo>
                <a:lnTo>
                  <a:pt x="34" y="38"/>
                </a:lnTo>
                <a:lnTo>
                  <a:pt x="35" y="39"/>
                </a:lnTo>
                <a:lnTo>
                  <a:pt x="37" y="40"/>
                </a:lnTo>
                <a:lnTo>
                  <a:pt x="38" y="41"/>
                </a:lnTo>
                <a:lnTo>
                  <a:pt x="40" y="41"/>
                </a:lnTo>
                <a:lnTo>
                  <a:pt x="41" y="42"/>
                </a:lnTo>
                <a:lnTo>
                  <a:pt x="40" y="42"/>
                </a:lnTo>
                <a:lnTo>
                  <a:pt x="38" y="41"/>
                </a:lnTo>
                <a:lnTo>
                  <a:pt x="37" y="41"/>
                </a:lnTo>
                <a:lnTo>
                  <a:pt x="35" y="40"/>
                </a:lnTo>
                <a:lnTo>
                  <a:pt x="33" y="40"/>
                </a:lnTo>
                <a:lnTo>
                  <a:pt x="32" y="39"/>
                </a:lnTo>
                <a:lnTo>
                  <a:pt x="30" y="39"/>
                </a:lnTo>
                <a:lnTo>
                  <a:pt x="29" y="38"/>
                </a:lnTo>
                <a:lnTo>
                  <a:pt x="27" y="38"/>
                </a:lnTo>
                <a:lnTo>
                  <a:pt x="25" y="37"/>
                </a:lnTo>
                <a:lnTo>
                  <a:pt x="24" y="36"/>
                </a:lnTo>
                <a:lnTo>
                  <a:pt x="22" y="35"/>
                </a:lnTo>
                <a:lnTo>
                  <a:pt x="20" y="35"/>
                </a:lnTo>
                <a:lnTo>
                  <a:pt x="18" y="34"/>
                </a:lnTo>
                <a:lnTo>
                  <a:pt x="17" y="33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6" y="34"/>
                </a:lnTo>
                <a:lnTo>
                  <a:pt x="18" y="35"/>
                </a:lnTo>
                <a:lnTo>
                  <a:pt x="20" y="36"/>
                </a:lnTo>
                <a:lnTo>
                  <a:pt x="21" y="37"/>
                </a:lnTo>
                <a:lnTo>
                  <a:pt x="23" y="38"/>
                </a:lnTo>
                <a:lnTo>
                  <a:pt x="25" y="39"/>
                </a:lnTo>
                <a:lnTo>
                  <a:pt x="26" y="40"/>
                </a:lnTo>
                <a:lnTo>
                  <a:pt x="28" y="41"/>
                </a:lnTo>
                <a:lnTo>
                  <a:pt x="29" y="42"/>
                </a:lnTo>
                <a:lnTo>
                  <a:pt x="31" y="43"/>
                </a:lnTo>
                <a:lnTo>
                  <a:pt x="32" y="44"/>
                </a:lnTo>
                <a:lnTo>
                  <a:pt x="34" y="45"/>
                </a:lnTo>
                <a:lnTo>
                  <a:pt x="35" y="45"/>
                </a:lnTo>
                <a:lnTo>
                  <a:pt x="36" y="46"/>
                </a:lnTo>
                <a:lnTo>
                  <a:pt x="38" y="47"/>
                </a:lnTo>
                <a:lnTo>
                  <a:pt x="39" y="48"/>
                </a:lnTo>
                <a:lnTo>
                  <a:pt x="38" y="47"/>
                </a:lnTo>
                <a:lnTo>
                  <a:pt x="36" y="47"/>
                </a:lnTo>
                <a:lnTo>
                  <a:pt x="35" y="46"/>
                </a:lnTo>
                <a:lnTo>
                  <a:pt x="33" y="46"/>
                </a:lnTo>
                <a:lnTo>
                  <a:pt x="32" y="45"/>
                </a:lnTo>
                <a:lnTo>
                  <a:pt x="30" y="45"/>
                </a:lnTo>
                <a:lnTo>
                  <a:pt x="28" y="44"/>
                </a:lnTo>
                <a:lnTo>
                  <a:pt x="27" y="44"/>
                </a:lnTo>
                <a:lnTo>
                  <a:pt x="25" y="43"/>
                </a:lnTo>
                <a:lnTo>
                  <a:pt x="23" y="43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6" y="39"/>
                </a:lnTo>
                <a:lnTo>
                  <a:pt x="15" y="39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4" y="39"/>
                </a:lnTo>
                <a:lnTo>
                  <a:pt x="16" y="41"/>
                </a:lnTo>
                <a:lnTo>
                  <a:pt x="18" y="42"/>
                </a:lnTo>
                <a:lnTo>
                  <a:pt x="19" y="43"/>
                </a:lnTo>
                <a:lnTo>
                  <a:pt x="21" y="44"/>
                </a:lnTo>
                <a:lnTo>
                  <a:pt x="22" y="45"/>
                </a:lnTo>
                <a:lnTo>
                  <a:pt x="24" y="46"/>
                </a:lnTo>
                <a:lnTo>
                  <a:pt x="25" y="47"/>
                </a:lnTo>
                <a:lnTo>
                  <a:pt x="27" y="48"/>
                </a:lnTo>
                <a:lnTo>
                  <a:pt x="29" y="49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4" y="52"/>
                </a:lnTo>
                <a:lnTo>
                  <a:pt x="36" y="52"/>
                </a:lnTo>
                <a:lnTo>
                  <a:pt x="37" y="53"/>
                </a:lnTo>
                <a:lnTo>
                  <a:pt x="36" y="53"/>
                </a:lnTo>
                <a:lnTo>
                  <a:pt x="34" y="52"/>
                </a:lnTo>
                <a:lnTo>
                  <a:pt x="33" y="52"/>
                </a:lnTo>
                <a:lnTo>
                  <a:pt x="31" y="52"/>
                </a:lnTo>
                <a:lnTo>
                  <a:pt x="29" y="51"/>
                </a:lnTo>
                <a:lnTo>
                  <a:pt x="28" y="51"/>
                </a:lnTo>
                <a:lnTo>
                  <a:pt x="26" y="50"/>
                </a:lnTo>
                <a:lnTo>
                  <a:pt x="25" y="49"/>
                </a:lnTo>
                <a:lnTo>
                  <a:pt x="23" y="49"/>
                </a:lnTo>
                <a:lnTo>
                  <a:pt x="21" y="48"/>
                </a:lnTo>
                <a:lnTo>
                  <a:pt x="20" y="48"/>
                </a:lnTo>
                <a:lnTo>
                  <a:pt x="18" y="47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1" y="43"/>
                </a:lnTo>
                <a:lnTo>
                  <a:pt x="10" y="43"/>
                </a:lnTo>
                <a:lnTo>
                  <a:pt x="10" y="44"/>
                </a:lnTo>
                <a:lnTo>
                  <a:pt x="10" y="44"/>
                </a:lnTo>
                <a:lnTo>
                  <a:pt x="10" y="44"/>
                </a:lnTo>
                <a:lnTo>
                  <a:pt x="12" y="45"/>
                </a:lnTo>
                <a:lnTo>
                  <a:pt x="14" y="46"/>
                </a:lnTo>
                <a:lnTo>
                  <a:pt x="15" y="48"/>
                </a:lnTo>
                <a:lnTo>
                  <a:pt x="17" y="49"/>
                </a:lnTo>
                <a:lnTo>
                  <a:pt x="19" y="50"/>
                </a:lnTo>
                <a:lnTo>
                  <a:pt x="20" y="51"/>
                </a:lnTo>
                <a:lnTo>
                  <a:pt x="22" y="52"/>
                </a:lnTo>
                <a:lnTo>
                  <a:pt x="24" y="53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6"/>
                </a:lnTo>
                <a:lnTo>
                  <a:pt x="31" y="57"/>
                </a:lnTo>
                <a:lnTo>
                  <a:pt x="33" y="57"/>
                </a:lnTo>
                <a:lnTo>
                  <a:pt x="34" y="58"/>
                </a:lnTo>
                <a:lnTo>
                  <a:pt x="36" y="59"/>
                </a:lnTo>
                <a:lnTo>
                  <a:pt x="34" y="58"/>
                </a:lnTo>
                <a:lnTo>
                  <a:pt x="32" y="58"/>
                </a:lnTo>
                <a:lnTo>
                  <a:pt x="31" y="58"/>
                </a:lnTo>
                <a:lnTo>
                  <a:pt x="29" y="57"/>
                </a:lnTo>
                <a:lnTo>
                  <a:pt x="28" y="57"/>
                </a:lnTo>
                <a:lnTo>
                  <a:pt x="26" y="56"/>
                </a:lnTo>
                <a:lnTo>
                  <a:pt x="24" y="56"/>
                </a:lnTo>
                <a:lnTo>
                  <a:pt x="23" y="55"/>
                </a:lnTo>
                <a:lnTo>
                  <a:pt x="21" y="55"/>
                </a:lnTo>
                <a:lnTo>
                  <a:pt x="19" y="54"/>
                </a:lnTo>
                <a:lnTo>
                  <a:pt x="17" y="53"/>
                </a:lnTo>
                <a:lnTo>
                  <a:pt x="16" y="53"/>
                </a:lnTo>
                <a:lnTo>
                  <a:pt x="14" y="52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1" y="52"/>
                </a:lnTo>
                <a:lnTo>
                  <a:pt x="13" y="53"/>
                </a:lnTo>
                <a:lnTo>
                  <a:pt x="15" y="55"/>
                </a:lnTo>
                <a:lnTo>
                  <a:pt x="17" y="56"/>
                </a:lnTo>
                <a:lnTo>
                  <a:pt x="18" y="57"/>
                </a:lnTo>
                <a:lnTo>
                  <a:pt x="20" y="58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6" y="61"/>
                </a:lnTo>
                <a:lnTo>
                  <a:pt x="28" y="62"/>
                </a:lnTo>
                <a:lnTo>
                  <a:pt x="29" y="62"/>
                </a:lnTo>
                <a:lnTo>
                  <a:pt x="31" y="63"/>
                </a:lnTo>
                <a:lnTo>
                  <a:pt x="32" y="64"/>
                </a:lnTo>
                <a:lnTo>
                  <a:pt x="34" y="64"/>
                </a:lnTo>
                <a:lnTo>
                  <a:pt x="32" y="64"/>
                </a:lnTo>
                <a:lnTo>
                  <a:pt x="31" y="64"/>
                </a:lnTo>
                <a:lnTo>
                  <a:pt x="29" y="64"/>
                </a:lnTo>
                <a:lnTo>
                  <a:pt x="27" y="63"/>
                </a:lnTo>
                <a:lnTo>
                  <a:pt x="26" y="63"/>
                </a:lnTo>
                <a:lnTo>
                  <a:pt x="24" y="62"/>
                </a:lnTo>
                <a:lnTo>
                  <a:pt x="22" y="62"/>
                </a:lnTo>
                <a:lnTo>
                  <a:pt x="21" y="61"/>
                </a:lnTo>
                <a:lnTo>
                  <a:pt x="19" y="61"/>
                </a:lnTo>
                <a:lnTo>
                  <a:pt x="17" y="60"/>
                </a:lnTo>
                <a:lnTo>
                  <a:pt x="15" y="59"/>
                </a:lnTo>
                <a:lnTo>
                  <a:pt x="13" y="58"/>
                </a:lnTo>
                <a:lnTo>
                  <a:pt x="11" y="58"/>
                </a:lnTo>
                <a:lnTo>
                  <a:pt x="10" y="57"/>
                </a:lnTo>
                <a:lnTo>
                  <a:pt x="8" y="56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0"/>
                </a:lnTo>
                <a:lnTo>
                  <a:pt x="14" y="62"/>
                </a:lnTo>
                <a:lnTo>
                  <a:pt x="16" y="63"/>
                </a:lnTo>
                <a:lnTo>
                  <a:pt x="18" y="64"/>
                </a:lnTo>
                <a:lnTo>
                  <a:pt x="20" y="64"/>
                </a:lnTo>
                <a:lnTo>
                  <a:pt x="21" y="65"/>
                </a:lnTo>
                <a:lnTo>
                  <a:pt x="23" y="66"/>
                </a:lnTo>
                <a:lnTo>
                  <a:pt x="24" y="67"/>
                </a:lnTo>
                <a:lnTo>
                  <a:pt x="26" y="68"/>
                </a:lnTo>
                <a:lnTo>
                  <a:pt x="27" y="69"/>
                </a:lnTo>
                <a:lnTo>
                  <a:pt x="29" y="69"/>
                </a:lnTo>
                <a:lnTo>
                  <a:pt x="31" y="70"/>
                </a:lnTo>
                <a:lnTo>
                  <a:pt x="32" y="70"/>
                </a:lnTo>
                <a:lnTo>
                  <a:pt x="30" y="70"/>
                </a:lnTo>
                <a:lnTo>
                  <a:pt x="29" y="70"/>
                </a:lnTo>
                <a:lnTo>
                  <a:pt x="27" y="70"/>
                </a:lnTo>
                <a:lnTo>
                  <a:pt x="25" y="69"/>
                </a:lnTo>
                <a:lnTo>
                  <a:pt x="24" y="69"/>
                </a:lnTo>
                <a:lnTo>
                  <a:pt x="22" y="68"/>
                </a:lnTo>
                <a:lnTo>
                  <a:pt x="20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4" y="62"/>
                </a:lnTo>
                <a:lnTo>
                  <a:pt x="7" y="64"/>
                </a:lnTo>
                <a:lnTo>
                  <a:pt x="8" y="65"/>
                </a:lnTo>
                <a:lnTo>
                  <a:pt x="10" y="66"/>
                </a:lnTo>
                <a:lnTo>
                  <a:pt x="12" y="68"/>
                </a:lnTo>
                <a:lnTo>
                  <a:pt x="14" y="69"/>
                </a:lnTo>
                <a:lnTo>
                  <a:pt x="16" y="70"/>
                </a:lnTo>
                <a:lnTo>
                  <a:pt x="18" y="71"/>
                </a:lnTo>
                <a:lnTo>
                  <a:pt x="19" y="72"/>
                </a:lnTo>
                <a:lnTo>
                  <a:pt x="21" y="73"/>
                </a:lnTo>
                <a:lnTo>
                  <a:pt x="23" y="73"/>
                </a:lnTo>
                <a:lnTo>
                  <a:pt x="24" y="74"/>
                </a:lnTo>
                <a:lnTo>
                  <a:pt x="26" y="75"/>
                </a:lnTo>
                <a:lnTo>
                  <a:pt x="27" y="75"/>
                </a:lnTo>
                <a:lnTo>
                  <a:pt x="29" y="76"/>
                </a:lnTo>
                <a:lnTo>
                  <a:pt x="30" y="76"/>
                </a:lnTo>
                <a:lnTo>
                  <a:pt x="29" y="76"/>
                </a:lnTo>
                <a:lnTo>
                  <a:pt x="27" y="76"/>
                </a:lnTo>
                <a:lnTo>
                  <a:pt x="25" y="76"/>
                </a:lnTo>
                <a:lnTo>
                  <a:pt x="24" y="76"/>
                </a:lnTo>
                <a:lnTo>
                  <a:pt x="22" y="75"/>
                </a:lnTo>
                <a:lnTo>
                  <a:pt x="20" y="75"/>
                </a:lnTo>
                <a:lnTo>
                  <a:pt x="18" y="74"/>
                </a:lnTo>
                <a:lnTo>
                  <a:pt x="17" y="74"/>
                </a:lnTo>
                <a:lnTo>
                  <a:pt x="15" y="73"/>
                </a:lnTo>
                <a:lnTo>
                  <a:pt x="13" y="72"/>
                </a:lnTo>
                <a:lnTo>
                  <a:pt x="11" y="72"/>
                </a:lnTo>
                <a:lnTo>
                  <a:pt x="9" y="71"/>
                </a:lnTo>
                <a:lnTo>
                  <a:pt x="7" y="70"/>
                </a:lnTo>
                <a:lnTo>
                  <a:pt x="4" y="69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9" y="73"/>
                </a:lnTo>
                <a:lnTo>
                  <a:pt x="12" y="74"/>
                </a:lnTo>
                <a:lnTo>
                  <a:pt x="14" y="76"/>
                </a:lnTo>
                <a:lnTo>
                  <a:pt x="17" y="77"/>
                </a:lnTo>
                <a:lnTo>
                  <a:pt x="20" y="78"/>
                </a:lnTo>
                <a:lnTo>
                  <a:pt x="22" y="78"/>
                </a:lnTo>
                <a:lnTo>
                  <a:pt x="25" y="79"/>
                </a:lnTo>
                <a:lnTo>
                  <a:pt x="27" y="80"/>
                </a:lnTo>
                <a:lnTo>
                  <a:pt x="29" y="80"/>
                </a:lnTo>
                <a:lnTo>
                  <a:pt x="32" y="81"/>
                </a:lnTo>
                <a:lnTo>
                  <a:pt x="34" y="81"/>
                </a:lnTo>
                <a:lnTo>
                  <a:pt x="36" y="82"/>
                </a:lnTo>
                <a:lnTo>
                  <a:pt x="38" y="82"/>
                </a:lnTo>
                <a:lnTo>
                  <a:pt x="40" y="82"/>
                </a:lnTo>
                <a:lnTo>
                  <a:pt x="42" y="83"/>
                </a:lnTo>
                <a:lnTo>
                  <a:pt x="44" y="83"/>
                </a:lnTo>
                <a:lnTo>
                  <a:pt x="46" y="83"/>
                </a:lnTo>
                <a:lnTo>
                  <a:pt x="48" y="84"/>
                </a:lnTo>
                <a:lnTo>
                  <a:pt x="50" y="84"/>
                </a:lnTo>
                <a:lnTo>
                  <a:pt x="52" y="85"/>
                </a:lnTo>
                <a:lnTo>
                  <a:pt x="54" y="8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1" y="89"/>
                </a:lnTo>
                <a:lnTo>
                  <a:pt x="63" y="90"/>
                </a:lnTo>
                <a:lnTo>
                  <a:pt x="65" y="92"/>
                </a:lnTo>
                <a:lnTo>
                  <a:pt x="67" y="93"/>
                </a:lnTo>
                <a:lnTo>
                  <a:pt x="69" y="95"/>
                </a:lnTo>
                <a:lnTo>
                  <a:pt x="71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4" y="77"/>
                </a:lnTo>
                <a:lnTo>
                  <a:pt x="76" y="73"/>
                </a:lnTo>
                <a:lnTo>
                  <a:pt x="77" y="70"/>
                </a:lnTo>
                <a:lnTo>
                  <a:pt x="78" y="66"/>
                </a:lnTo>
                <a:lnTo>
                  <a:pt x="79" y="63"/>
                </a:lnTo>
                <a:lnTo>
                  <a:pt x="81" y="59"/>
                </a:lnTo>
                <a:lnTo>
                  <a:pt x="83" y="56"/>
                </a:lnTo>
                <a:lnTo>
                  <a:pt x="84" y="53"/>
                </a:lnTo>
                <a:lnTo>
                  <a:pt x="86" y="50"/>
                </a:lnTo>
                <a:lnTo>
                  <a:pt x="88" y="47"/>
                </a:lnTo>
                <a:lnTo>
                  <a:pt x="90" y="44"/>
                </a:lnTo>
                <a:lnTo>
                  <a:pt x="93" y="41"/>
                </a:lnTo>
                <a:lnTo>
                  <a:pt x="91" y="39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1"/>
                </a:lnTo>
                <a:lnTo>
                  <a:pt x="81" y="29"/>
                </a:lnTo>
                <a:lnTo>
                  <a:pt x="79" y="28"/>
                </a:lnTo>
                <a:lnTo>
                  <a:pt x="77" y="27"/>
                </a:lnTo>
                <a:lnTo>
                  <a:pt x="75" y="26"/>
                </a:lnTo>
                <a:lnTo>
                  <a:pt x="73" y="25"/>
                </a:lnTo>
                <a:lnTo>
                  <a:pt x="71" y="24"/>
                </a:lnTo>
                <a:lnTo>
                  <a:pt x="69" y="24"/>
                </a:lnTo>
                <a:lnTo>
                  <a:pt x="67" y="23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1"/>
                </a:lnTo>
                <a:lnTo>
                  <a:pt x="55" y="20"/>
                </a:lnTo>
                <a:lnTo>
                  <a:pt x="53" y="19"/>
                </a:lnTo>
                <a:lnTo>
                  <a:pt x="51" y="19"/>
                </a:lnTo>
                <a:lnTo>
                  <a:pt x="49" y="18"/>
                </a:lnTo>
                <a:lnTo>
                  <a:pt x="46" y="17"/>
                </a:lnTo>
                <a:lnTo>
                  <a:pt x="44" y="16"/>
                </a:lnTo>
                <a:lnTo>
                  <a:pt x="42" y="15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2" y="8"/>
                </a:lnTo>
                <a:lnTo>
                  <a:pt x="30" y="6"/>
                </a:lnTo>
                <a:lnTo>
                  <a:pt x="27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83">
            <a:extLst>
              <a:ext uri="{FF2B5EF4-FFF2-40B4-BE49-F238E27FC236}">
                <a16:creationId xmlns:a16="http://schemas.microsoft.com/office/drawing/2014/main" id="{2AA42316-EF98-4A24-A396-15504219F8A2}"/>
              </a:ext>
            </a:extLst>
          </p:cNvPr>
          <p:cNvSpPr>
            <a:spLocks/>
          </p:cNvSpPr>
          <p:nvPr/>
        </p:nvSpPr>
        <p:spPr bwMode="auto">
          <a:xfrm>
            <a:off x="5194760" y="5202231"/>
            <a:ext cx="82550" cy="96837"/>
          </a:xfrm>
          <a:custGeom>
            <a:avLst/>
            <a:gdLst>
              <a:gd name="T0" fmla="*/ 32 w 52"/>
              <a:gd name="T1" fmla="*/ 0 h 61"/>
              <a:gd name="T2" fmla="*/ 49 w 52"/>
              <a:gd name="T3" fmla="*/ 2 h 61"/>
              <a:gd name="T4" fmla="*/ 34 w 52"/>
              <a:gd name="T5" fmla="*/ 17 h 61"/>
              <a:gd name="T6" fmla="*/ 33 w 52"/>
              <a:gd name="T7" fmla="*/ 16 h 61"/>
              <a:gd name="T8" fmla="*/ 31 w 52"/>
              <a:gd name="T9" fmla="*/ 15 h 61"/>
              <a:gd name="T10" fmla="*/ 30 w 52"/>
              <a:gd name="T11" fmla="*/ 14 h 61"/>
              <a:gd name="T12" fmla="*/ 28 w 52"/>
              <a:gd name="T13" fmla="*/ 13 h 61"/>
              <a:gd name="T14" fmla="*/ 26 w 52"/>
              <a:gd name="T15" fmla="*/ 13 h 61"/>
              <a:gd name="T16" fmla="*/ 24 w 52"/>
              <a:gd name="T17" fmla="*/ 12 h 61"/>
              <a:gd name="T18" fmla="*/ 23 w 52"/>
              <a:gd name="T19" fmla="*/ 12 h 61"/>
              <a:gd name="T20" fmla="*/ 20 w 52"/>
              <a:gd name="T21" fmla="*/ 12 h 61"/>
              <a:gd name="T22" fmla="*/ 15 w 52"/>
              <a:gd name="T23" fmla="*/ 13 h 61"/>
              <a:gd name="T24" fmla="*/ 11 w 52"/>
              <a:gd name="T25" fmla="*/ 15 h 61"/>
              <a:gd name="T26" fmla="*/ 8 w 52"/>
              <a:gd name="T27" fmla="*/ 18 h 61"/>
              <a:gd name="T28" fmla="*/ 5 w 52"/>
              <a:gd name="T29" fmla="*/ 21 h 61"/>
              <a:gd name="T30" fmla="*/ 3 w 52"/>
              <a:gd name="T31" fmla="*/ 25 h 61"/>
              <a:gd name="T32" fmla="*/ 1 w 52"/>
              <a:gd name="T33" fmla="*/ 29 h 61"/>
              <a:gd name="T34" fmla="*/ 0 w 52"/>
              <a:gd name="T35" fmla="*/ 34 h 61"/>
              <a:gd name="T36" fmla="*/ 0 w 52"/>
              <a:gd name="T37" fmla="*/ 39 h 61"/>
              <a:gd name="T38" fmla="*/ 1 w 52"/>
              <a:gd name="T39" fmla="*/ 44 h 61"/>
              <a:gd name="T40" fmla="*/ 3 w 52"/>
              <a:gd name="T41" fmla="*/ 48 h 61"/>
              <a:gd name="T42" fmla="*/ 5 w 52"/>
              <a:gd name="T43" fmla="*/ 52 h 61"/>
              <a:gd name="T44" fmla="*/ 8 w 52"/>
              <a:gd name="T45" fmla="*/ 55 h 61"/>
              <a:gd name="T46" fmla="*/ 11 w 52"/>
              <a:gd name="T47" fmla="*/ 58 h 61"/>
              <a:gd name="T48" fmla="*/ 15 w 52"/>
              <a:gd name="T49" fmla="*/ 60 h 61"/>
              <a:gd name="T50" fmla="*/ 20 w 52"/>
              <a:gd name="T51" fmla="*/ 61 h 61"/>
              <a:gd name="T52" fmla="*/ 24 w 52"/>
              <a:gd name="T53" fmla="*/ 61 h 61"/>
              <a:gd name="T54" fmla="*/ 28 w 52"/>
              <a:gd name="T55" fmla="*/ 60 h 61"/>
              <a:gd name="T56" fmla="*/ 32 w 52"/>
              <a:gd name="T57" fmla="*/ 58 h 61"/>
              <a:gd name="T58" fmla="*/ 35 w 52"/>
              <a:gd name="T59" fmla="*/ 55 h 61"/>
              <a:gd name="T60" fmla="*/ 38 w 52"/>
              <a:gd name="T61" fmla="*/ 52 h 61"/>
              <a:gd name="T62" fmla="*/ 41 w 52"/>
              <a:gd name="T63" fmla="*/ 48 h 61"/>
              <a:gd name="T64" fmla="*/ 42 w 52"/>
              <a:gd name="T65" fmla="*/ 44 h 61"/>
              <a:gd name="T66" fmla="*/ 43 w 52"/>
              <a:gd name="T67" fmla="*/ 39 h 61"/>
              <a:gd name="T68" fmla="*/ 43 w 52"/>
              <a:gd name="T69" fmla="*/ 34 h 61"/>
              <a:gd name="T70" fmla="*/ 42 w 52"/>
              <a:gd name="T71" fmla="*/ 29 h 61"/>
              <a:gd name="T72" fmla="*/ 40 w 52"/>
              <a:gd name="T73" fmla="*/ 24 h 61"/>
              <a:gd name="T74" fmla="*/ 38 w 52"/>
              <a:gd name="T75" fmla="*/ 20 h 61"/>
              <a:gd name="T76" fmla="*/ 50 w 52"/>
              <a:gd name="T77" fmla="*/ 3 h 61"/>
              <a:gd name="T78" fmla="*/ 52 w 52"/>
              <a:gd name="T79" fmla="*/ 20 h 61"/>
              <a:gd name="T80" fmla="*/ 52 w 52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1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7"/>
                </a:lnTo>
                <a:lnTo>
                  <a:pt x="34" y="17"/>
                </a:lnTo>
                <a:lnTo>
                  <a:pt x="34" y="16"/>
                </a:lnTo>
                <a:lnTo>
                  <a:pt x="33" y="16"/>
                </a:lnTo>
                <a:lnTo>
                  <a:pt x="32" y="15"/>
                </a:lnTo>
                <a:lnTo>
                  <a:pt x="31" y="15"/>
                </a:lnTo>
                <a:lnTo>
                  <a:pt x="31" y="14"/>
                </a:lnTo>
                <a:lnTo>
                  <a:pt x="30" y="14"/>
                </a:lnTo>
                <a:lnTo>
                  <a:pt x="29" y="14"/>
                </a:lnTo>
                <a:lnTo>
                  <a:pt x="28" y="13"/>
                </a:lnTo>
                <a:lnTo>
                  <a:pt x="27" y="13"/>
                </a:lnTo>
                <a:lnTo>
                  <a:pt x="26" y="13"/>
                </a:lnTo>
                <a:lnTo>
                  <a:pt x="25" y="13"/>
                </a:lnTo>
                <a:lnTo>
                  <a:pt x="24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20" y="12"/>
                </a:lnTo>
                <a:lnTo>
                  <a:pt x="17" y="13"/>
                </a:lnTo>
                <a:lnTo>
                  <a:pt x="15" y="13"/>
                </a:lnTo>
                <a:lnTo>
                  <a:pt x="13" y="14"/>
                </a:lnTo>
                <a:lnTo>
                  <a:pt x="11" y="15"/>
                </a:lnTo>
                <a:lnTo>
                  <a:pt x="10" y="16"/>
                </a:lnTo>
                <a:lnTo>
                  <a:pt x="8" y="18"/>
                </a:lnTo>
                <a:lnTo>
                  <a:pt x="6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2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6" y="54"/>
                </a:lnTo>
                <a:lnTo>
                  <a:pt x="8" y="55"/>
                </a:lnTo>
                <a:lnTo>
                  <a:pt x="10" y="57"/>
                </a:lnTo>
                <a:lnTo>
                  <a:pt x="11" y="58"/>
                </a:lnTo>
                <a:lnTo>
                  <a:pt x="13" y="59"/>
                </a:lnTo>
                <a:lnTo>
                  <a:pt x="15" y="60"/>
                </a:lnTo>
                <a:lnTo>
                  <a:pt x="17" y="60"/>
                </a:lnTo>
                <a:lnTo>
                  <a:pt x="20" y="61"/>
                </a:lnTo>
                <a:lnTo>
                  <a:pt x="22" y="61"/>
                </a:lnTo>
                <a:lnTo>
                  <a:pt x="24" y="61"/>
                </a:lnTo>
                <a:lnTo>
                  <a:pt x="26" y="60"/>
                </a:lnTo>
                <a:lnTo>
                  <a:pt x="28" y="60"/>
                </a:lnTo>
                <a:lnTo>
                  <a:pt x="30" y="59"/>
                </a:lnTo>
                <a:lnTo>
                  <a:pt x="32" y="58"/>
                </a:lnTo>
                <a:lnTo>
                  <a:pt x="34" y="57"/>
                </a:lnTo>
                <a:lnTo>
                  <a:pt x="35" y="55"/>
                </a:lnTo>
                <a:lnTo>
                  <a:pt x="37" y="54"/>
                </a:lnTo>
                <a:lnTo>
                  <a:pt x="38" y="52"/>
                </a:lnTo>
                <a:lnTo>
                  <a:pt x="40" y="50"/>
                </a:lnTo>
                <a:lnTo>
                  <a:pt x="41" y="48"/>
                </a:lnTo>
                <a:lnTo>
                  <a:pt x="42" y="46"/>
                </a:lnTo>
                <a:lnTo>
                  <a:pt x="42" y="44"/>
                </a:lnTo>
                <a:lnTo>
                  <a:pt x="43" y="41"/>
                </a:lnTo>
                <a:lnTo>
                  <a:pt x="43" y="39"/>
                </a:lnTo>
                <a:lnTo>
                  <a:pt x="43" y="37"/>
                </a:lnTo>
                <a:lnTo>
                  <a:pt x="43" y="34"/>
                </a:lnTo>
                <a:lnTo>
                  <a:pt x="43" y="31"/>
                </a:lnTo>
                <a:lnTo>
                  <a:pt x="42" y="29"/>
                </a:lnTo>
                <a:lnTo>
                  <a:pt x="41" y="27"/>
                </a:lnTo>
                <a:lnTo>
                  <a:pt x="40" y="24"/>
                </a:lnTo>
                <a:lnTo>
                  <a:pt x="39" y="22"/>
                </a:lnTo>
                <a:lnTo>
                  <a:pt x="38" y="20"/>
                </a:lnTo>
                <a:lnTo>
                  <a:pt x="36" y="19"/>
                </a:lnTo>
                <a:lnTo>
                  <a:pt x="50" y="3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84">
            <a:extLst>
              <a:ext uri="{FF2B5EF4-FFF2-40B4-BE49-F238E27FC236}">
                <a16:creationId xmlns:a16="http://schemas.microsoft.com/office/drawing/2014/main" id="{EC8ECFD6-BC45-4276-AD3D-FC33651882E0}"/>
              </a:ext>
            </a:extLst>
          </p:cNvPr>
          <p:cNvSpPr>
            <a:spLocks/>
          </p:cNvSpPr>
          <p:nvPr/>
        </p:nvSpPr>
        <p:spPr bwMode="auto">
          <a:xfrm>
            <a:off x="5197935" y="5224456"/>
            <a:ext cx="63500" cy="71437"/>
          </a:xfrm>
          <a:custGeom>
            <a:avLst/>
            <a:gdLst>
              <a:gd name="T0" fmla="*/ 39 w 40"/>
              <a:gd name="T1" fmla="*/ 25 h 45"/>
              <a:gd name="T2" fmla="*/ 39 w 40"/>
              <a:gd name="T3" fmla="*/ 29 h 45"/>
              <a:gd name="T4" fmla="*/ 37 w 40"/>
              <a:gd name="T5" fmla="*/ 33 h 45"/>
              <a:gd name="T6" fmla="*/ 35 w 40"/>
              <a:gd name="T7" fmla="*/ 37 h 45"/>
              <a:gd name="T8" fmla="*/ 32 w 40"/>
              <a:gd name="T9" fmla="*/ 40 h 45"/>
              <a:gd name="T10" fmla="*/ 29 w 40"/>
              <a:gd name="T11" fmla="*/ 43 h 45"/>
              <a:gd name="T12" fmla="*/ 26 w 40"/>
              <a:gd name="T13" fmla="*/ 44 h 45"/>
              <a:gd name="T14" fmla="*/ 22 w 40"/>
              <a:gd name="T15" fmla="*/ 45 h 45"/>
              <a:gd name="T16" fmla="*/ 18 w 40"/>
              <a:gd name="T17" fmla="*/ 45 h 45"/>
              <a:gd name="T18" fmla="*/ 14 w 40"/>
              <a:gd name="T19" fmla="*/ 44 h 45"/>
              <a:gd name="T20" fmla="*/ 10 w 40"/>
              <a:gd name="T21" fmla="*/ 43 h 45"/>
              <a:gd name="T22" fmla="*/ 7 w 40"/>
              <a:gd name="T23" fmla="*/ 40 h 45"/>
              <a:gd name="T24" fmla="*/ 4 w 40"/>
              <a:gd name="T25" fmla="*/ 37 h 45"/>
              <a:gd name="T26" fmla="*/ 2 w 40"/>
              <a:gd name="T27" fmla="*/ 33 h 45"/>
              <a:gd name="T28" fmla="*/ 1 w 40"/>
              <a:gd name="T29" fmla="*/ 29 h 45"/>
              <a:gd name="T30" fmla="*/ 0 w 40"/>
              <a:gd name="T31" fmla="*/ 25 h 45"/>
              <a:gd name="T32" fmla="*/ 0 w 40"/>
              <a:gd name="T33" fmla="*/ 20 h 45"/>
              <a:gd name="T34" fmla="*/ 1 w 40"/>
              <a:gd name="T35" fmla="*/ 16 h 45"/>
              <a:gd name="T36" fmla="*/ 2 w 40"/>
              <a:gd name="T37" fmla="*/ 12 h 45"/>
              <a:gd name="T38" fmla="*/ 4 w 40"/>
              <a:gd name="T39" fmla="*/ 8 h 45"/>
              <a:gd name="T40" fmla="*/ 7 w 40"/>
              <a:gd name="T41" fmla="*/ 5 h 45"/>
              <a:gd name="T42" fmla="*/ 10 w 40"/>
              <a:gd name="T43" fmla="*/ 3 h 45"/>
              <a:gd name="T44" fmla="*/ 14 w 40"/>
              <a:gd name="T45" fmla="*/ 1 h 45"/>
              <a:gd name="T46" fmla="*/ 18 w 40"/>
              <a:gd name="T47" fmla="*/ 0 h 45"/>
              <a:gd name="T48" fmla="*/ 22 w 40"/>
              <a:gd name="T49" fmla="*/ 0 h 45"/>
              <a:gd name="T50" fmla="*/ 26 w 40"/>
              <a:gd name="T51" fmla="*/ 1 h 45"/>
              <a:gd name="T52" fmla="*/ 29 w 40"/>
              <a:gd name="T53" fmla="*/ 3 h 45"/>
              <a:gd name="T54" fmla="*/ 32 w 40"/>
              <a:gd name="T55" fmla="*/ 5 h 45"/>
              <a:gd name="T56" fmla="*/ 35 w 40"/>
              <a:gd name="T57" fmla="*/ 8 h 45"/>
              <a:gd name="T58" fmla="*/ 37 w 40"/>
              <a:gd name="T59" fmla="*/ 12 h 45"/>
              <a:gd name="T60" fmla="*/ 39 w 40"/>
              <a:gd name="T61" fmla="*/ 16 h 45"/>
              <a:gd name="T62" fmla="*/ 39 w 40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5">
                <a:moveTo>
                  <a:pt x="40" y="23"/>
                </a:moveTo>
                <a:lnTo>
                  <a:pt x="39" y="25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9"/>
                </a:lnTo>
                <a:lnTo>
                  <a:pt x="32" y="40"/>
                </a:lnTo>
                <a:lnTo>
                  <a:pt x="31" y="41"/>
                </a:lnTo>
                <a:lnTo>
                  <a:pt x="29" y="43"/>
                </a:lnTo>
                <a:lnTo>
                  <a:pt x="27" y="43"/>
                </a:lnTo>
                <a:lnTo>
                  <a:pt x="26" y="44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0" y="43"/>
                </a:lnTo>
                <a:lnTo>
                  <a:pt x="9" y="41"/>
                </a:lnTo>
                <a:lnTo>
                  <a:pt x="7" y="40"/>
                </a:lnTo>
                <a:lnTo>
                  <a:pt x="6" y="39"/>
                </a:lnTo>
                <a:lnTo>
                  <a:pt x="4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4" y="8"/>
                </a:lnTo>
                <a:lnTo>
                  <a:pt x="6" y="7"/>
                </a:lnTo>
                <a:lnTo>
                  <a:pt x="7" y="5"/>
                </a:lnTo>
                <a:lnTo>
                  <a:pt x="9" y="4"/>
                </a:lnTo>
                <a:lnTo>
                  <a:pt x="10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7" y="2"/>
                </a:lnTo>
                <a:lnTo>
                  <a:pt x="29" y="3"/>
                </a:lnTo>
                <a:lnTo>
                  <a:pt x="31" y="4"/>
                </a:lnTo>
                <a:lnTo>
                  <a:pt x="32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4"/>
                </a:lnTo>
                <a:lnTo>
                  <a:pt x="39" y="16"/>
                </a:lnTo>
                <a:lnTo>
                  <a:pt x="39" y="18"/>
                </a:lnTo>
                <a:lnTo>
                  <a:pt x="39" y="20"/>
                </a:lnTo>
                <a:lnTo>
                  <a:pt x="4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85">
            <a:extLst>
              <a:ext uri="{FF2B5EF4-FFF2-40B4-BE49-F238E27FC236}">
                <a16:creationId xmlns:a16="http://schemas.microsoft.com/office/drawing/2014/main" id="{0F0B4E53-1E7B-4BE3-8D3E-3EC0260E6F9A}"/>
              </a:ext>
            </a:extLst>
          </p:cNvPr>
          <p:cNvSpPr>
            <a:spLocks/>
          </p:cNvSpPr>
          <p:nvPr/>
        </p:nvSpPr>
        <p:spPr bwMode="auto">
          <a:xfrm>
            <a:off x="5185235" y="5213344"/>
            <a:ext cx="76200" cy="95250"/>
          </a:xfrm>
          <a:custGeom>
            <a:avLst/>
            <a:gdLst>
              <a:gd name="T0" fmla="*/ 18 w 48"/>
              <a:gd name="T1" fmla="*/ 1 h 60"/>
              <a:gd name="T2" fmla="*/ 15 w 48"/>
              <a:gd name="T3" fmla="*/ 3 h 60"/>
              <a:gd name="T4" fmla="*/ 11 w 48"/>
              <a:gd name="T5" fmla="*/ 5 h 60"/>
              <a:gd name="T6" fmla="*/ 8 w 48"/>
              <a:gd name="T7" fmla="*/ 8 h 60"/>
              <a:gd name="T8" fmla="*/ 5 w 48"/>
              <a:gd name="T9" fmla="*/ 12 h 60"/>
              <a:gd name="T10" fmla="*/ 2 w 48"/>
              <a:gd name="T11" fmla="*/ 18 h 60"/>
              <a:gd name="T12" fmla="*/ 0 w 48"/>
              <a:gd name="T13" fmla="*/ 27 h 60"/>
              <a:gd name="T14" fmla="*/ 1 w 48"/>
              <a:gd name="T15" fmla="*/ 36 h 60"/>
              <a:gd name="T16" fmla="*/ 3 w 48"/>
              <a:gd name="T17" fmla="*/ 44 h 60"/>
              <a:gd name="T18" fmla="*/ 8 w 48"/>
              <a:gd name="T19" fmla="*/ 51 h 60"/>
              <a:gd name="T20" fmla="*/ 14 w 48"/>
              <a:gd name="T21" fmla="*/ 57 h 60"/>
              <a:gd name="T22" fmla="*/ 18 w 48"/>
              <a:gd name="T23" fmla="*/ 58 h 60"/>
              <a:gd name="T24" fmla="*/ 21 w 48"/>
              <a:gd name="T25" fmla="*/ 59 h 60"/>
              <a:gd name="T26" fmla="*/ 24 w 48"/>
              <a:gd name="T27" fmla="*/ 60 h 60"/>
              <a:gd name="T28" fmla="*/ 28 w 48"/>
              <a:gd name="T29" fmla="*/ 60 h 60"/>
              <a:gd name="T30" fmla="*/ 31 w 48"/>
              <a:gd name="T31" fmla="*/ 60 h 60"/>
              <a:gd name="T32" fmla="*/ 34 w 48"/>
              <a:gd name="T33" fmla="*/ 59 h 60"/>
              <a:gd name="T34" fmla="*/ 38 w 48"/>
              <a:gd name="T35" fmla="*/ 58 h 60"/>
              <a:gd name="T36" fmla="*/ 41 w 48"/>
              <a:gd name="T37" fmla="*/ 56 h 60"/>
              <a:gd name="T38" fmla="*/ 44 w 48"/>
              <a:gd name="T39" fmla="*/ 54 h 60"/>
              <a:gd name="T40" fmla="*/ 46 w 48"/>
              <a:gd name="T41" fmla="*/ 52 h 60"/>
              <a:gd name="T42" fmla="*/ 47 w 48"/>
              <a:gd name="T43" fmla="*/ 49 h 60"/>
              <a:gd name="T44" fmla="*/ 44 w 48"/>
              <a:gd name="T45" fmla="*/ 51 h 60"/>
              <a:gd name="T46" fmla="*/ 42 w 48"/>
              <a:gd name="T47" fmla="*/ 54 h 60"/>
              <a:gd name="T48" fmla="*/ 39 w 48"/>
              <a:gd name="T49" fmla="*/ 55 h 60"/>
              <a:gd name="T50" fmla="*/ 36 w 48"/>
              <a:gd name="T51" fmla="*/ 57 h 60"/>
              <a:gd name="T52" fmla="*/ 33 w 48"/>
              <a:gd name="T53" fmla="*/ 58 h 60"/>
              <a:gd name="T54" fmla="*/ 30 w 48"/>
              <a:gd name="T55" fmla="*/ 58 h 60"/>
              <a:gd name="T56" fmla="*/ 27 w 48"/>
              <a:gd name="T57" fmla="*/ 59 h 60"/>
              <a:gd name="T58" fmla="*/ 23 w 48"/>
              <a:gd name="T59" fmla="*/ 58 h 60"/>
              <a:gd name="T60" fmla="*/ 20 w 48"/>
              <a:gd name="T61" fmla="*/ 57 h 60"/>
              <a:gd name="T62" fmla="*/ 17 w 48"/>
              <a:gd name="T63" fmla="*/ 56 h 60"/>
              <a:gd name="T64" fmla="*/ 13 w 48"/>
              <a:gd name="T65" fmla="*/ 54 h 60"/>
              <a:gd name="T66" fmla="*/ 8 w 48"/>
              <a:gd name="T67" fmla="*/ 48 h 60"/>
              <a:gd name="T68" fmla="*/ 4 w 48"/>
              <a:gd name="T69" fmla="*/ 41 h 60"/>
              <a:gd name="T70" fmla="*/ 2 w 48"/>
              <a:gd name="T71" fmla="*/ 32 h 60"/>
              <a:gd name="T72" fmla="*/ 2 w 48"/>
              <a:gd name="T73" fmla="*/ 24 h 60"/>
              <a:gd name="T74" fmla="*/ 5 w 48"/>
              <a:gd name="T75" fmla="*/ 16 h 60"/>
              <a:gd name="T76" fmla="*/ 7 w 48"/>
              <a:gd name="T77" fmla="*/ 12 h 60"/>
              <a:gd name="T78" fmla="*/ 10 w 48"/>
              <a:gd name="T79" fmla="*/ 9 h 60"/>
              <a:gd name="T80" fmla="*/ 13 w 48"/>
              <a:gd name="T81" fmla="*/ 6 h 60"/>
              <a:gd name="T82" fmla="*/ 17 w 48"/>
              <a:gd name="T83" fmla="*/ 4 h 60"/>
              <a:gd name="T84" fmla="*/ 20 w 48"/>
              <a:gd name="T8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60">
                <a:moveTo>
                  <a:pt x="21" y="0"/>
                </a:moveTo>
                <a:lnTo>
                  <a:pt x="20" y="0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5" y="3"/>
                </a:lnTo>
                <a:lnTo>
                  <a:pt x="13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10"/>
                </a:lnTo>
                <a:lnTo>
                  <a:pt x="6" y="11"/>
                </a:lnTo>
                <a:lnTo>
                  <a:pt x="5" y="12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2" y="41"/>
                </a:lnTo>
                <a:lnTo>
                  <a:pt x="3" y="44"/>
                </a:lnTo>
                <a:lnTo>
                  <a:pt x="5" y="46"/>
                </a:lnTo>
                <a:lnTo>
                  <a:pt x="6" y="49"/>
                </a:lnTo>
                <a:lnTo>
                  <a:pt x="8" y="51"/>
                </a:lnTo>
                <a:lnTo>
                  <a:pt x="10" y="53"/>
                </a:lnTo>
                <a:lnTo>
                  <a:pt x="12" y="55"/>
                </a:lnTo>
                <a:lnTo>
                  <a:pt x="14" y="57"/>
                </a:lnTo>
                <a:lnTo>
                  <a:pt x="15" y="57"/>
                </a:lnTo>
                <a:lnTo>
                  <a:pt x="17" y="58"/>
                </a:lnTo>
                <a:lnTo>
                  <a:pt x="18" y="58"/>
                </a:lnTo>
                <a:lnTo>
                  <a:pt x="19" y="59"/>
                </a:lnTo>
                <a:lnTo>
                  <a:pt x="20" y="59"/>
                </a:lnTo>
                <a:lnTo>
                  <a:pt x="21" y="59"/>
                </a:lnTo>
                <a:lnTo>
                  <a:pt x="22" y="60"/>
                </a:lnTo>
                <a:lnTo>
                  <a:pt x="23" y="60"/>
                </a:lnTo>
                <a:lnTo>
                  <a:pt x="24" y="60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29" y="60"/>
                </a:lnTo>
                <a:lnTo>
                  <a:pt x="30" y="60"/>
                </a:lnTo>
                <a:lnTo>
                  <a:pt x="31" y="60"/>
                </a:lnTo>
                <a:lnTo>
                  <a:pt x="32" y="60"/>
                </a:lnTo>
                <a:lnTo>
                  <a:pt x="33" y="60"/>
                </a:lnTo>
                <a:lnTo>
                  <a:pt x="34" y="59"/>
                </a:lnTo>
                <a:lnTo>
                  <a:pt x="36" y="59"/>
                </a:lnTo>
                <a:lnTo>
                  <a:pt x="37" y="59"/>
                </a:lnTo>
                <a:lnTo>
                  <a:pt x="38" y="58"/>
                </a:lnTo>
                <a:lnTo>
                  <a:pt x="39" y="58"/>
                </a:lnTo>
                <a:lnTo>
                  <a:pt x="40" y="57"/>
                </a:lnTo>
                <a:lnTo>
                  <a:pt x="41" y="56"/>
                </a:lnTo>
                <a:lnTo>
                  <a:pt x="42" y="56"/>
                </a:lnTo>
                <a:lnTo>
                  <a:pt x="43" y="55"/>
                </a:lnTo>
                <a:lnTo>
                  <a:pt x="44" y="54"/>
                </a:lnTo>
                <a:lnTo>
                  <a:pt x="45" y="54"/>
                </a:lnTo>
                <a:lnTo>
                  <a:pt x="45" y="53"/>
                </a:lnTo>
                <a:lnTo>
                  <a:pt x="46" y="52"/>
                </a:lnTo>
                <a:lnTo>
                  <a:pt x="47" y="51"/>
                </a:lnTo>
                <a:lnTo>
                  <a:pt x="48" y="50"/>
                </a:lnTo>
                <a:lnTo>
                  <a:pt x="47" y="49"/>
                </a:lnTo>
                <a:lnTo>
                  <a:pt x="46" y="50"/>
                </a:lnTo>
                <a:lnTo>
                  <a:pt x="45" y="50"/>
                </a:lnTo>
                <a:lnTo>
                  <a:pt x="44" y="51"/>
                </a:lnTo>
                <a:lnTo>
                  <a:pt x="44" y="52"/>
                </a:lnTo>
                <a:lnTo>
                  <a:pt x="43" y="53"/>
                </a:lnTo>
                <a:lnTo>
                  <a:pt x="42" y="54"/>
                </a:lnTo>
                <a:lnTo>
                  <a:pt x="41" y="54"/>
                </a:lnTo>
                <a:lnTo>
                  <a:pt x="40" y="55"/>
                </a:lnTo>
                <a:lnTo>
                  <a:pt x="39" y="55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5" y="57"/>
                </a:lnTo>
                <a:lnTo>
                  <a:pt x="34" y="58"/>
                </a:lnTo>
                <a:lnTo>
                  <a:pt x="33" y="58"/>
                </a:lnTo>
                <a:lnTo>
                  <a:pt x="32" y="58"/>
                </a:lnTo>
                <a:lnTo>
                  <a:pt x="31" y="58"/>
                </a:lnTo>
                <a:lnTo>
                  <a:pt x="30" y="58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8"/>
                </a:lnTo>
                <a:lnTo>
                  <a:pt x="24" y="58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6" y="56"/>
                </a:lnTo>
                <a:lnTo>
                  <a:pt x="15" y="55"/>
                </a:lnTo>
                <a:lnTo>
                  <a:pt x="13" y="54"/>
                </a:lnTo>
                <a:lnTo>
                  <a:pt x="11" y="52"/>
                </a:lnTo>
                <a:lnTo>
                  <a:pt x="9" y="50"/>
                </a:lnTo>
                <a:lnTo>
                  <a:pt x="8" y="48"/>
                </a:lnTo>
                <a:lnTo>
                  <a:pt x="6" y="45"/>
                </a:lnTo>
                <a:lnTo>
                  <a:pt x="5" y="43"/>
                </a:lnTo>
                <a:lnTo>
                  <a:pt x="4" y="41"/>
                </a:lnTo>
                <a:lnTo>
                  <a:pt x="3" y="38"/>
                </a:lnTo>
                <a:lnTo>
                  <a:pt x="2" y="35"/>
                </a:lnTo>
                <a:lnTo>
                  <a:pt x="2" y="32"/>
                </a:lnTo>
                <a:lnTo>
                  <a:pt x="2" y="30"/>
                </a:lnTo>
                <a:lnTo>
                  <a:pt x="2" y="27"/>
                </a:lnTo>
                <a:lnTo>
                  <a:pt x="2" y="24"/>
                </a:lnTo>
                <a:lnTo>
                  <a:pt x="3" y="21"/>
                </a:lnTo>
                <a:lnTo>
                  <a:pt x="4" y="19"/>
                </a:lnTo>
                <a:lnTo>
                  <a:pt x="5" y="16"/>
                </a:lnTo>
                <a:lnTo>
                  <a:pt x="6" y="15"/>
                </a:lnTo>
                <a:lnTo>
                  <a:pt x="6" y="13"/>
                </a:lnTo>
                <a:lnTo>
                  <a:pt x="7" y="12"/>
                </a:lnTo>
                <a:lnTo>
                  <a:pt x="8" y="11"/>
                </a:lnTo>
                <a:lnTo>
                  <a:pt x="9" y="10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3" y="6"/>
                </a:lnTo>
                <a:lnTo>
                  <a:pt x="14" y="5"/>
                </a:lnTo>
                <a:lnTo>
                  <a:pt x="15" y="4"/>
                </a:lnTo>
                <a:lnTo>
                  <a:pt x="17" y="4"/>
                </a:lnTo>
                <a:lnTo>
                  <a:pt x="18" y="3"/>
                </a:lnTo>
                <a:lnTo>
                  <a:pt x="19" y="2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86">
            <a:extLst>
              <a:ext uri="{FF2B5EF4-FFF2-40B4-BE49-F238E27FC236}">
                <a16:creationId xmlns:a16="http://schemas.microsoft.com/office/drawing/2014/main" id="{A090251E-4C95-4B3D-A23E-4E67FC65927B}"/>
              </a:ext>
            </a:extLst>
          </p:cNvPr>
          <p:cNvSpPr>
            <a:spLocks/>
          </p:cNvSpPr>
          <p:nvPr/>
        </p:nvSpPr>
        <p:spPr bwMode="auto">
          <a:xfrm>
            <a:off x="5199523" y="5226044"/>
            <a:ext cx="58737" cy="68262"/>
          </a:xfrm>
          <a:custGeom>
            <a:avLst/>
            <a:gdLst>
              <a:gd name="T0" fmla="*/ 37 w 37"/>
              <a:gd name="T1" fmla="*/ 24 h 43"/>
              <a:gd name="T2" fmla="*/ 37 w 37"/>
              <a:gd name="T3" fmla="*/ 28 h 43"/>
              <a:gd name="T4" fmla="*/ 35 w 37"/>
              <a:gd name="T5" fmla="*/ 32 h 43"/>
              <a:gd name="T6" fmla="*/ 33 w 37"/>
              <a:gd name="T7" fmla="*/ 35 h 43"/>
              <a:gd name="T8" fmla="*/ 31 w 37"/>
              <a:gd name="T9" fmla="*/ 38 h 43"/>
              <a:gd name="T10" fmla="*/ 28 w 37"/>
              <a:gd name="T11" fmla="*/ 40 h 43"/>
              <a:gd name="T12" fmla="*/ 24 w 37"/>
              <a:gd name="T13" fmla="*/ 42 h 43"/>
              <a:gd name="T14" fmla="*/ 21 w 37"/>
              <a:gd name="T15" fmla="*/ 43 h 43"/>
              <a:gd name="T16" fmla="*/ 17 w 37"/>
              <a:gd name="T17" fmla="*/ 43 h 43"/>
              <a:gd name="T18" fmla="*/ 13 w 37"/>
              <a:gd name="T19" fmla="*/ 42 h 43"/>
              <a:gd name="T20" fmla="*/ 10 w 37"/>
              <a:gd name="T21" fmla="*/ 40 h 43"/>
              <a:gd name="T22" fmla="*/ 7 w 37"/>
              <a:gd name="T23" fmla="*/ 38 h 43"/>
              <a:gd name="T24" fmla="*/ 4 w 37"/>
              <a:gd name="T25" fmla="*/ 35 h 43"/>
              <a:gd name="T26" fmla="*/ 2 w 37"/>
              <a:gd name="T27" fmla="*/ 32 h 43"/>
              <a:gd name="T28" fmla="*/ 1 w 37"/>
              <a:gd name="T29" fmla="*/ 28 h 43"/>
              <a:gd name="T30" fmla="*/ 0 w 37"/>
              <a:gd name="T31" fmla="*/ 24 h 43"/>
              <a:gd name="T32" fmla="*/ 0 w 37"/>
              <a:gd name="T33" fmla="*/ 19 h 43"/>
              <a:gd name="T34" fmla="*/ 1 w 37"/>
              <a:gd name="T35" fmla="*/ 15 h 43"/>
              <a:gd name="T36" fmla="*/ 2 w 37"/>
              <a:gd name="T37" fmla="*/ 11 h 43"/>
              <a:gd name="T38" fmla="*/ 4 w 37"/>
              <a:gd name="T39" fmla="*/ 8 h 43"/>
              <a:gd name="T40" fmla="*/ 7 w 37"/>
              <a:gd name="T41" fmla="*/ 5 h 43"/>
              <a:gd name="T42" fmla="*/ 10 w 37"/>
              <a:gd name="T43" fmla="*/ 3 h 43"/>
              <a:gd name="T44" fmla="*/ 13 w 37"/>
              <a:gd name="T45" fmla="*/ 1 h 43"/>
              <a:gd name="T46" fmla="*/ 17 w 37"/>
              <a:gd name="T47" fmla="*/ 0 h 43"/>
              <a:gd name="T48" fmla="*/ 21 w 37"/>
              <a:gd name="T49" fmla="*/ 0 h 43"/>
              <a:gd name="T50" fmla="*/ 24 w 37"/>
              <a:gd name="T51" fmla="*/ 1 h 43"/>
              <a:gd name="T52" fmla="*/ 28 w 37"/>
              <a:gd name="T53" fmla="*/ 3 h 43"/>
              <a:gd name="T54" fmla="*/ 31 w 37"/>
              <a:gd name="T55" fmla="*/ 5 h 43"/>
              <a:gd name="T56" fmla="*/ 33 w 37"/>
              <a:gd name="T57" fmla="*/ 8 h 43"/>
              <a:gd name="T58" fmla="*/ 35 w 37"/>
              <a:gd name="T59" fmla="*/ 11 h 43"/>
              <a:gd name="T60" fmla="*/ 37 w 37"/>
              <a:gd name="T61" fmla="*/ 15 h 43"/>
              <a:gd name="T62" fmla="*/ 37 w 37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" h="43">
                <a:moveTo>
                  <a:pt x="37" y="22"/>
                </a:moveTo>
                <a:lnTo>
                  <a:pt x="37" y="24"/>
                </a:lnTo>
                <a:lnTo>
                  <a:pt x="37" y="26"/>
                </a:lnTo>
                <a:lnTo>
                  <a:pt x="37" y="28"/>
                </a:lnTo>
                <a:lnTo>
                  <a:pt x="36" y="30"/>
                </a:lnTo>
                <a:lnTo>
                  <a:pt x="35" y="32"/>
                </a:lnTo>
                <a:lnTo>
                  <a:pt x="34" y="34"/>
                </a:lnTo>
                <a:lnTo>
                  <a:pt x="33" y="35"/>
                </a:lnTo>
                <a:lnTo>
                  <a:pt x="32" y="37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2" y="43"/>
                </a:lnTo>
                <a:lnTo>
                  <a:pt x="21" y="43"/>
                </a:lnTo>
                <a:lnTo>
                  <a:pt x="19" y="43"/>
                </a:lnTo>
                <a:lnTo>
                  <a:pt x="17" y="43"/>
                </a:lnTo>
                <a:lnTo>
                  <a:pt x="15" y="43"/>
                </a:lnTo>
                <a:lnTo>
                  <a:pt x="13" y="42"/>
                </a:lnTo>
                <a:lnTo>
                  <a:pt x="11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5" y="37"/>
                </a:lnTo>
                <a:lnTo>
                  <a:pt x="4" y="35"/>
                </a:lnTo>
                <a:lnTo>
                  <a:pt x="3" y="34"/>
                </a:lnTo>
                <a:lnTo>
                  <a:pt x="2" y="32"/>
                </a:lnTo>
                <a:lnTo>
                  <a:pt x="1" y="30"/>
                </a:lnTo>
                <a:lnTo>
                  <a:pt x="1" y="28"/>
                </a:lnTo>
                <a:lnTo>
                  <a:pt x="0" y="26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5" y="6"/>
                </a:lnTo>
                <a:lnTo>
                  <a:pt x="7" y="5"/>
                </a:lnTo>
                <a:lnTo>
                  <a:pt x="8" y="4"/>
                </a:lnTo>
                <a:lnTo>
                  <a:pt x="10" y="3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2" y="1"/>
                </a:lnTo>
                <a:lnTo>
                  <a:pt x="24" y="1"/>
                </a:lnTo>
                <a:lnTo>
                  <a:pt x="26" y="2"/>
                </a:lnTo>
                <a:lnTo>
                  <a:pt x="28" y="3"/>
                </a:lnTo>
                <a:lnTo>
                  <a:pt x="29" y="4"/>
                </a:lnTo>
                <a:lnTo>
                  <a:pt x="31" y="5"/>
                </a:lnTo>
                <a:lnTo>
                  <a:pt x="32" y="6"/>
                </a:lnTo>
                <a:lnTo>
                  <a:pt x="33" y="8"/>
                </a:lnTo>
                <a:lnTo>
                  <a:pt x="34" y="10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7" y="19"/>
                </a:lnTo>
                <a:lnTo>
                  <a:pt x="37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87">
            <a:extLst>
              <a:ext uri="{FF2B5EF4-FFF2-40B4-BE49-F238E27FC236}">
                <a16:creationId xmlns:a16="http://schemas.microsoft.com/office/drawing/2014/main" id="{072780E4-E636-4EAC-8131-1EAA7DF7B72D}"/>
              </a:ext>
            </a:extLst>
          </p:cNvPr>
          <p:cNvSpPr>
            <a:spLocks/>
          </p:cNvSpPr>
          <p:nvPr/>
        </p:nvSpPr>
        <p:spPr bwMode="auto">
          <a:xfrm>
            <a:off x="5226510" y="5233981"/>
            <a:ext cx="4762" cy="7937"/>
          </a:xfrm>
          <a:custGeom>
            <a:avLst/>
            <a:gdLst>
              <a:gd name="T0" fmla="*/ 3 w 3"/>
              <a:gd name="T1" fmla="*/ 3 h 5"/>
              <a:gd name="T2" fmla="*/ 3 w 3"/>
              <a:gd name="T3" fmla="*/ 3 h 5"/>
              <a:gd name="T4" fmla="*/ 3 w 3"/>
              <a:gd name="T5" fmla="*/ 4 h 5"/>
              <a:gd name="T6" fmla="*/ 3 w 3"/>
              <a:gd name="T7" fmla="*/ 4 h 5"/>
              <a:gd name="T8" fmla="*/ 3 w 3"/>
              <a:gd name="T9" fmla="*/ 4 h 5"/>
              <a:gd name="T10" fmla="*/ 3 w 3"/>
              <a:gd name="T11" fmla="*/ 5 h 5"/>
              <a:gd name="T12" fmla="*/ 2 w 3"/>
              <a:gd name="T13" fmla="*/ 5 h 5"/>
              <a:gd name="T14" fmla="*/ 2 w 3"/>
              <a:gd name="T15" fmla="*/ 5 h 5"/>
              <a:gd name="T16" fmla="*/ 2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1 w 3"/>
              <a:gd name="T23" fmla="*/ 5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4 h 5"/>
              <a:gd name="T30" fmla="*/ 0 w 3"/>
              <a:gd name="T31" fmla="*/ 3 h 5"/>
              <a:gd name="T32" fmla="*/ 0 w 3"/>
              <a:gd name="T33" fmla="*/ 3 h 5"/>
              <a:gd name="T34" fmla="*/ 0 w 3"/>
              <a:gd name="T35" fmla="*/ 2 h 5"/>
              <a:gd name="T36" fmla="*/ 0 w 3"/>
              <a:gd name="T37" fmla="*/ 2 h 5"/>
              <a:gd name="T38" fmla="*/ 0 w 3"/>
              <a:gd name="T39" fmla="*/ 1 h 5"/>
              <a:gd name="T40" fmla="*/ 0 w 3"/>
              <a:gd name="T41" fmla="*/ 1 h 5"/>
              <a:gd name="T42" fmla="*/ 1 w 3"/>
              <a:gd name="T43" fmla="*/ 1 h 5"/>
              <a:gd name="T44" fmla="*/ 1 w 3"/>
              <a:gd name="T45" fmla="*/ 0 h 5"/>
              <a:gd name="T46" fmla="*/ 1 w 3"/>
              <a:gd name="T47" fmla="*/ 0 h 5"/>
              <a:gd name="T48" fmla="*/ 2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3 w 3"/>
              <a:gd name="T55" fmla="*/ 1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2 h 5"/>
              <a:gd name="T62" fmla="*/ 3 w 3"/>
              <a:gd name="T63" fmla="*/ 2 h 5"/>
              <a:gd name="T64" fmla="*/ 3 w 3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3"/>
                </a:move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">
            <a:extLst>
              <a:ext uri="{FF2B5EF4-FFF2-40B4-BE49-F238E27FC236}">
                <a16:creationId xmlns:a16="http://schemas.microsoft.com/office/drawing/2014/main" id="{BF3448C4-E7F6-41FE-B7AE-365EB138FCF8}"/>
              </a:ext>
            </a:extLst>
          </p:cNvPr>
          <p:cNvSpPr>
            <a:spLocks/>
          </p:cNvSpPr>
          <p:nvPr/>
        </p:nvSpPr>
        <p:spPr bwMode="auto">
          <a:xfrm>
            <a:off x="5220160" y="5245094"/>
            <a:ext cx="17462" cy="38100"/>
          </a:xfrm>
          <a:custGeom>
            <a:avLst/>
            <a:gdLst>
              <a:gd name="T0" fmla="*/ 8 w 11"/>
              <a:gd name="T1" fmla="*/ 23 h 24"/>
              <a:gd name="T2" fmla="*/ 8 w 11"/>
              <a:gd name="T3" fmla="*/ 23 h 24"/>
              <a:gd name="T4" fmla="*/ 8 w 11"/>
              <a:gd name="T5" fmla="*/ 24 h 24"/>
              <a:gd name="T6" fmla="*/ 8 w 11"/>
              <a:gd name="T7" fmla="*/ 24 h 24"/>
              <a:gd name="T8" fmla="*/ 7 w 11"/>
              <a:gd name="T9" fmla="*/ 24 h 24"/>
              <a:gd name="T10" fmla="*/ 7 w 11"/>
              <a:gd name="T11" fmla="*/ 24 h 24"/>
              <a:gd name="T12" fmla="*/ 7 w 11"/>
              <a:gd name="T13" fmla="*/ 24 h 24"/>
              <a:gd name="T14" fmla="*/ 6 w 11"/>
              <a:gd name="T15" fmla="*/ 23 h 24"/>
              <a:gd name="T16" fmla="*/ 6 w 11"/>
              <a:gd name="T17" fmla="*/ 23 h 24"/>
              <a:gd name="T18" fmla="*/ 6 w 11"/>
              <a:gd name="T19" fmla="*/ 9 h 24"/>
              <a:gd name="T20" fmla="*/ 5 w 11"/>
              <a:gd name="T21" fmla="*/ 9 h 24"/>
              <a:gd name="T22" fmla="*/ 5 w 11"/>
              <a:gd name="T23" fmla="*/ 23 h 24"/>
              <a:gd name="T24" fmla="*/ 5 w 11"/>
              <a:gd name="T25" fmla="*/ 23 h 24"/>
              <a:gd name="T26" fmla="*/ 5 w 11"/>
              <a:gd name="T27" fmla="*/ 24 h 24"/>
              <a:gd name="T28" fmla="*/ 4 w 11"/>
              <a:gd name="T29" fmla="*/ 24 h 24"/>
              <a:gd name="T30" fmla="*/ 4 w 11"/>
              <a:gd name="T31" fmla="*/ 24 h 24"/>
              <a:gd name="T32" fmla="*/ 3 w 11"/>
              <a:gd name="T33" fmla="*/ 24 h 24"/>
              <a:gd name="T34" fmla="*/ 3 w 11"/>
              <a:gd name="T35" fmla="*/ 24 h 24"/>
              <a:gd name="T36" fmla="*/ 3 w 11"/>
              <a:gd name="T37" fmla="*/ 23 h 24"/>
              <a:gd name="T38" fmla="*/ 3 w 11"/>
              <a:gd name="T39" fmla="*/ 23 h 24"/>
              <a:gd name="T40" fmla="*/ 3 w 11"/>
              <a:gd name="T41" fmla="*/ 2 h 24"/>
              <a:gd name="T42" fmla="*/ 2 w 11"/>
              <a:gd name="T43" fmla="*/ 2 h 24"/>
              <a:gd name="T44" fmla="*/ 2 w 11"/>
              <a:gd name="T45" fmla="*/ 11 h 24"/>
              <a:gd name="T46" fmla="*/ 2 w 11"/>
              <a:gd name="T47" fmla="*/ 11 h 24"/>
              <a:gd name="T48" fmla="*/ 2 w 11"/>
              <a:gd name="T49" fmla="*/ 12 h 24"/>
              <a:gd name="T50" fmla="*/ 1 w 11"/>
              <a:gd name="T51" fmla="*/ 12 h 24"/>
              <a:gd name="T52" fmla="*/ 1 w 11"/>
              <a:gd name="T53" fmla="*/ 12 h 24"/>
              <a:gd name="T54" fmla="*/ 1 w 11"/>
              <a:gd name="T55" fmla="*/ 12 h 24"/>
              <a:gd name="T56" fmla="*/ 0 w 11"/>
              <a:gd name="T57" fmla="*/ 12 h 24"/>
              <a:gd name="T58" fmla="*/ 0 w 11"/>
              <a:gd name="T59" fmla="*/ 11 h 24"/>
              <a:gd name="T60" fmla="*/ 0 w 11"/>
              <a:gd name="T61" fmla="*/ 11 h 24"/>
              <a:gd name="T62" fmla="*/ 0 w 11"/>
              <a:gd name="T63" fmla="*/ 2 h 24"/>
              <a:gd name="T64" fmla="*/ 0 w 11"/>
              <a:gd name="T65" fmla="*/ 2 h 24"/>
              <a:gd name="T66" fmla="*/ 0 w 11"/>
              <a:gd name="T67" fmla="*/ 1 h 24"/>
              <a:gd name="T68" fmla="*/ 0 w 11"/>
              <a:gd name="T69" fmla="*/ 1 h 24"/>
              <a:gd name="T70" fmla="*/ 1 w 11"/>
              <a:gd name="T71" fmla="*/ 0 h 24"/>
              <a:gd name="T72" fmla="*/ 1 w 11"/>
              <a:gd name="T73" fmla="*/ 0 h 24"/>
              <a:gd name="T74" fmla="*/ 1 w 11"/>
              <a:gd name="T75" fmla="*/ 0 h 24"/>
              <a:gd name="T76" fmla="*/ 2 w 11"/>
              <a:gd name="T77" fmla="*/ 0 h 24"/>
              <a:gd name="T78" fmla="*/ 2 w 11"/>
              <a:gd name="T79" fmla="*/ 0 h 24"/>
              <a:gd name="T80" fmla="*/ 9 w 11"/>
              <a:gd name="T81" fmla="*/ 0 h 24"/>
              <a:gd name="T82" fmla="*/ 9 w 11"/>
              <a:gd name="T83" fmla="*/ 0 h 24"/>
              <a:gd name="T84" fmla="*/ 10 w 11"/>
              <a:gd name="T85" fmla="*/ 0 h 24"/>
              <a:gd name="T86" fmla="*/ 10 w 11"/>
              <a:gd name="T87" fmla="*/ 0 h 24"/>
              <a:gd name="T88" fmla="*/ 11 w 11"/>
              <a:gd name="T89" fmla="*/ 0 h 24"/>
              <a:gd name="T90" fmla="*/ 11 w 11"/>
              <a:gd name="T91" fmla="*/ 1 h 24"/>
              <a:gd name="T92" fmla="*/ 11 w 11"/>
              <a:gd name="T93" fmla="*/ 1 h 24"/>
              <a:gd name="T94" fmla="*/ 11 w 11"/>
              <a:gd name="T95" fmla="*/ 2 h 24"/>
              <a:gd name="T96" fmla="*/ 11 w 11"/>
              <a:gd name="T97" fmla="*/ 2 h 24"/>
              <a:gd name="T98" fmla="*/ 11 w 11"/>
              <a:gd name="T99" fmla="*/ 11 h 24"/>
              <a:gd name="T100" fmla="*/ 11 w 11"/>
              <a:gd name="T101" fmla="*/ 11 h 24"/>
              <a:gd name="T102" fmla="*/ 11 w 11"/>
              <a:gd name="T103" fmla="*/ 12 h 24"/>
              <a:gd name="T104" fmla="*/ 11 w 11"/>
              <a:gd name="T105" fmla="*/ 12 h 24"/>
              <a:gd name="T106" fmla="*/ 10 w 11"/>
              <a:gd name="T107" fmla="*/ 12 h 24"/>
              <a:gd name="T108" fmla="*/ 10 w 11"/>
              <a:gd name="T109" fmla="*/ 12 h 24"/>
              <a:gd name="T110" fmla="*/ 10 w 11"/>
              <a:gd name="T111" fmla="*/ 12 h 24"/>
              <a:gd name="T112" fmla="*/ 10 w 11"/>
              <a:gd name="T113" fmla="*/ 11 h 24"/>
              <a:gd name="T114" fmla="*/ 10 w 11"/>
              <a:gd name="T115" fmla="*/ 11 h 24"/>
              <a:gd name="T116" fmla="*/ 10 w 11"/>
              <a:gd name="T117" fmla="*/ 2 h 24"/>
              <a:gd name="T118" fmla="*/ 8 w 11"/>
              <a:gd name="T119" fmla="*/ 2 h 24"/>
              <a:gd name="T120" fmla="*/ 8 w 11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4">
                <a:moveTo>
                  <a:pt x="8" y="23"/>
                </a:moveTo>
                <a:lnTo>
                  <a:pt x="8" y="23"/>
                </a:lnTo>
                <a:lnTo>
                  <a:pt x="8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6" y="23"/>
                </a:lnTo>
                <a:lnTo>
                  <a:pt x="6" y="23"/>
                </a:lnTo>
                <a:lnTo>
                  <a:pt x="6" y="9"/>
                </a:lnTo>
                <a:lnTo>
                  <a:pt x="5" y="9"/>
                </a:lnTo>
                <a:lnTo>
                  <a:pt x="5" y="23"/>
                </a:lnTo>
                <a:lnTo>
                  <a:pt x="5" y="23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23"/>
                </a:lnTo>
                <a:lnTo>
                  <a:pt x="3" y="23"/>
                </a:lnTo>
                <a:lnTo>
                  <a:pt x="3" y="2"/>
                </a:lnTo>
                <a:lnTo>
                  <a:pt x="2" y="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2"/>
                </a:lnTo>
                <a:lnTo>
                  <a:pt x="0" y="11"/>
                </a:lnTo>
                <a:lnTo>
                  <a:pt x="0" y="11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1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2"/>
                </a:lnTo>
                <a:lnTo>
                  <a:pt x="8" y="2"/>
                </a:lnTo>
                <a:lnTo>
                  <a:pt x="8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89">
            <a:extLst>
              <a:ext uri="{FF2B5EF4-FFF2-40B4-BE49-F238E27FC236}">
                <a16:creationId xmlns:a16="http://schemas.microsoft.com/office/drawing/2014/main" id="{745A4897-4D0A-45A3-9F21-ACC609666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885" y="5287956"/>
            <a:ext cx="98425" cy="254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90">
            <a:extLst>
              <a:ext uri="{FF2B5EF4-FFF2-40B4-BE49-F238E27FC236}">
                <a16:creationId xmlns:a16="http://schemas.microsoft.com/office/drawing/2014/main" id="{0476213C-9D53-4D82-8FDD-9915F6629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748" y="5245094"/>
            <a:ext cx="3333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Freeform 91">
            <a:extLst>
              <a:ext uri="{FF2B5EF4-FFF2-40B4-BE49-F238E27FC236}">
                <a16:creationId xmlns:a16="http://schemas.microsoft.com/office/drawing/2014/main" id="{CD83AE8B-7EB7-4FC0-A6E8-08CED9FFFB95}"/>
              </a:ext>
            </a:extLst>
          </p:cNvPr>
          <p:cNvSpPr>
            <a:spLocks/>
          </p:cNvSpPr>
          <p:nvPr/>
        </p:nvSpPr>
        <p:spPr bwMode="auto">
          <a:xfrm>
            <a:off x="4932823" y="5180006"/>
            <a:ext cx="158750" cy="153987"/>
          </a:xfrm>
          <a:custGeom>
            <a:avLst/>
            <a:gdLst>
              <a:gd name="T0" fmla="*/ 32 w 100"/>
              <a:gd name="T1" fmla="*/ 7 h 97"/>
              <a:gd name="T2" fmla="*/ 46 w 100"/>
              <a:gd name="T3" fmla="*/ 17 h 97"/>
              <a:gd name="T4" fmla="*/ 49 w 100"/>
              <a:gd name="T5" fmla="*/ 20 h 97"/>
              <a:gd name="T6" fmla="*/ 34 w 100"/>
              <a:gd name="T7" fmla="*/ 13 h 97"/>
              <a:gd name="T8" fmla="*/ 25 w 100"/>
              <a:gd name="T9" fmla="*/ 7 h 97"/>
              <a:gd name="T10" fmla="*/ 37 w 100"/>
              <a:gd name="T11" fmla="*/ 18 h 97"/>
              <a:gd name="T12" fmla="*/ 50 w 100"/>
              <a:gd name="T13" fmla="*/ 25 h 97"/>
              <a:gd name="T14" fmla="*/ 39 w 100"/>
              <a:gd name="T15" fmla="*/ 22 h 97"/>
              <a:gd name="T16" fmla="*/ 25 w 100"/>
              <a:gd name="T17" fmla="*/ 15 h 97"/>
              <a:gd name="T18" fmla="*/ 28 w 100"/>
              <a:gd name="T19" fmla="*/ 19 h 97"/>
              <a:gd name="T20" fmla="*/ 41 w 100"/>
              <a:gd name="T21" fmla="*/ 27 h 97"/>
              <a:gd name="T22" fmla="*/ 44 w 100"/>
              <a:gd name="T23" fmla="*/ 30 h 97"/>
              <a:gd name="T24" fmla="*/ 30 w 100"/>
              <a:gd name="T25" fmla="*/ 25 h 97"/>
              <a:gd name="T26" fmla="*/ 20 w 100"/>
              <a:gd name="T27" fmla="*/ 20 h 97"/>
              <a:gd name="T28" fmla="*/ 33 w 100"/>
              <a:gd name="T29" fmla="*/ 29 h 97"/>
              <a:gd name="T30" fmla="*/ 45 w 100"/>
              <a:gd name="T31" fmla="*/ 36 h 97"/>
              <a:gd name="T32" fmla="*/ 35 w 100"/>
              <a:gd name="T33" fmla="*/ 33 h 97"/>
              <a:gd name="T34" fmla="*/ 20 w 100"/>
              <a:gd name="T35" fmla="*/ 27 h 97"/>
              <a:gd name="T36" fmla="*/ 24 w 100"/>
              <a:gd name="T37" fmla="*/ 30 h 97"/>
              <a:gd name="T38" fmla="*/ 37 w 100"/>
              <a:gd name="T39" fmla="*/ 38 h 97"/>
              <a:gd name="T40" fmla="*/ 40 w 100"/>
              <a:gd name="T41" fmla="*/ 41 h 97"/>
              <a:gd name="T42" fmla="*/ 26 w 100"/>
              <a:gd name="T43" fmla="*/ 36 h 97"/>
              <a:gd name="T44" fmla="*/ 16 w 100"/>
              <a:gd name="T45" fmla="*/ 32 h 97"/>
              <a:gd name="T46" fmla="*/ 28 w 100"/>
              <a:gd name="T47" fmla="*/ 40 h 97"/>
              <a:gd name="T48" fmla="*/ 41 w 100"/>
              <a:gd name="T49" fmla="*/ 47 h 97"/>
              <a:gd name="T50" fmla="*/ 31 w 100"/>
              <a:gd name="T51" fmla="*/ 44 h 97"/>
              <a:gd name="T52" fmla="*/ 16 w 100"/>
              <a:gd name="T53" fmla="*/ 38 h 97"/>
              <a:gd name="T54" fmla="*/ 19 w 100"/>
              <a:gd name="T55" fmla="*/ 42 h 97"/>
              <a:gd name="T56" fmla="*/ 33 w 100"/>
              <a:gd name="T57" fmla="*/ 49 h 97"/>
              <a:gd name="T58" fmla="*/ 35 w 100"/>
              <a:gd name="T59" fmla="*/ 52 h 97"/>
              <a:gd name="T60" fmla="*/ 21 w 100"/>
              <a:gd name="T61" fmla="*/ 47 h 97"/>
              <a:gd name="T62" fmla="*/ 11 w 100"/>
              <a:gd name="T63" fmla="*/ 44 h 97"/>
              <a:gd name="T64" fmla="*/ 24 w 100"/>
              <a:gd name="T65" fmla="*/ 52 h 97"/>
              <a:gd name="T66" fmla="*/ 37 w 100"/>
              <a:gd name="T67" fmla="*/ 58 h 97"/>
              <a:gd name="T68" fmla="*/ 26 w 100"/>
              <a:gd name="T69" fmla="*/ 56 h 97"/>
              <a:gd name="T70" fmla="*/ 11 w 100"/>
              <a:gd name="T71" fmla="*/ 50 h 97"/>
              <a:gd name="T72" fmla="*/ 14 w 100"/>
              <a:gd name="T73" fmla="*/ 53 h 97"/>
              <a:gd name="T74" fmla="*/ 29 w 100"/>
              <a:gd name="T75" fmla="*/ 61 h 97"/>
              <a:gd name="T76" fmla="*/ 31 w 100"/>
              <a:gd name="T77" fmla="*/ 63 h 97"/>
              <a:gd name="T78" fmla="*/ 17 w 100"/>
              <a:gd name="T79" fmla="*/ 59 h 97"/>
              <a:gd name="T80" fmla="*/ 6 w 100"/>
              <a:gd name="T81" fmla="*/ 55 h 97"/>
              <a:gd name="T82" fmla="*/ 19 w 100"/>
              <a:gd name="T83" fmla="*/ 64 h 97"/>
              <a:gd name="T84" fmla="*/ 33 w 100"/>
              <a:gd name="T85" fmla="*/ 70 h 97"/>
              <a:gd name="T86" fmla="*/ 22 w 100"/>
              <a:gd name="T87" fmla="*/ 68 h 97"/>
              <a:gd name="T88" fmla="*/ 5 w 100"/>
              <a:gd name="T89" fmla="*/ 61 h 97"/>
              <a:gd name="T90" fmla="*/ 9 w 100"/>
              <a:gd name="T91" fmla="*/ 65 h 97"/>
              <a:gd name="T92" fmla="*/ 24 w 100"/>
              <a:gd name="T93" fmla="*/ 73 h 97"/>
              <a:gd name="T94" fmla="*/ 28 w 100"/>
              <a:gd name="T95" fmla="*/ 76 h 97"/>
              <a:gd name="T96" fmla="*/ 12 w 100"/>
              <a:gd name="T97" fmla="*/ 71 h 97"/>
              <a:gd name="T98" fmla="*/ 0 w 100"/>
              <a:gd name="T99" fmla="*/ 66 h 97"/>
              <a:gd name="T100" fmla="*/ 21 w 100"/>
              <a:gd name="T101" fmla="*/ 78 h 97"/>
              <a:gd name="T102" fmla="*/ 41 w 100"/>
              <a:gd name="T103" fmla="*/ 82 h 97"/>
              <a:gd name="T104" fmla="*/ 58 w 100"/>
              <a:gd name="T105" fmla="*/ 85 h 97"/>
              <a:gd name="T106" fmla="*/ 75 w 100"/>
              <a:gd name="T107" fmla="*/ 95 h 97"/>
              <a:gd name="T108" fmla="*/ 83 w 100"/>
              <a:gd name="T109" fmla="*/ 70 h 97"/>
              <a:gd name="T110" fmla="*/ 98 w 100"/>
              <a:gd name="T111" fmla="*/ 44 h 97"/>
              <a:gd name="T112" fmla="*/ 86 w 100"/>
              <a:gd name="T113" fmla="*/ 27 h 97"/>
              <a:gd name="T114" fmla="*/ 69 w 100"/>
              <a:gd name="T115" fmla="*/ 22 h 97"/>
              <a:gd name="T116" fmla="*/ 50 w 100"/>
              <a:gd name="T117" fmla="*/ 17 h 97"/>
              <a:gd name="T118" fmla="*/ 30 w 100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" h="97">
                <a:moveTo>
                  <a:pt x="27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1"/>
                </a:lnTo>
                <a:lnTo>
                  <a:pt x="29" y="3"/>
                </a:lnTo>
                <a:lnTo>
                  <a:pt x="30" y="5"/>
                </a:lnTo>
                <a:lnTo>
                  <a:pt x="32" y="7"/>
                </a:lnTo>
                <a:lnTo>
                  <a:pt x="34" y="8"/>
                </a:lnTo>
                <a:lnTo>
                  <a:pt x="36" y="10"/>
                </a:lnTo>
                <a:lnTo>
                  <a:pt x="38" y="11"/>
                </a:lnTo>
                <a:lnTo>
                  <a:pt x="39" y="13"/>
                </a:lnTo>
                <a:lnTo>
                  <a:pt x="41" y="14"/>
                </a:lnTo>
                <a:lnTo>
                  <a:pt x="43" y="15"/>
                </a:lnTo>
                <a:lnTo>
                  <a:pt x="44" y="16"/>
                </a:lnTo>
                <a:lnTo>
                  <a:pt x="46" y="17"/>
                </a:lnTo>
                <a:lnTo>
                  <a:pt x="47" y="18"/>
                </a:lnTo>
                <a:lnTo>
                  <a:pt x="49" y="19"/>
                </a:lnTo>
                <a:lnTo>
                  <a:pt x="51" y="20"/>
                </a:lnTo>
                <a:lnTo>
                  <a:pt x="52" y="20"/>
                </a:lnTo>
                <a:lnTo>
                  <a:pt x="54" y="21"/>
                </a:lnTo>
                <a:lnTo>
                  <a:pt x="52" y="21"/>
                </a:lnTo>
                <a:lnTo>
                  <a:pt x="50" y="20"/>
                </a:lnTo>
                <a:lnTo>
                  <a:pt x="49" y="20"/>
                </a:lnTo>
                <a:lnTo>
                  <a:pt x="47" y="19"/>
                </a:lnTo>
                <a:lnTo>
                  <a:pt x="45" y="19"/>
                </a:lnTo>
                <a:lnTo>
                  <a:pt x="43" y="18"/>
                </a:lnTo>
                <a:lnTo>
                  <a:pt x="42" y="17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4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7" y="8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7" y="9"/>
                </a:lnTo>
                <a:lnTo>
                  <a:pt x="28" y="11"/>
                </a:lnTo>
                <a:lnTo>
                  <a:pt x="30" y="13"/>
                </a:lnTo>
                <a:lnTo>
                  <a:pt x="32" y="14"/>
                </a:lnTo>
                <a:lnTo>
                  <a:pt x="34" y="16"/>
                </a:lnTo>
                <a:lnTo>
                  <a:pt x="35" y="17"/>
                </a:lnTo>
                <a:lnTo>
                  <a:pt x="37" y="18"/>
                </a:lnTo>
                <a:lnTo>
                  <a:pt x="39" y="19"/>
                </a:lnTo>
                <a:lnTo>
                  <a:pt x="40" y="20"/>
                </a:lnTo>
                <a:lnTo>
                  <a:pt x="42" y="21"/>
                </a:lnTo>
                <a:lnTo>
                  <a:pt x="44" y="22"/>
                </a:lnTo>
                <a:lnTo>
                  <a:pt x="45" y="23"/>
                </a:lnTo>
                <a:lnTo>
                  <a:pt x="47" y="24"/>
                </a:lnTo>
                <a:lnTo>
                  <a:pt x="48" y="25"/>
                </a:lnTo>
                <a:lnTo>
                  <a:pt x="50" y="25"/>
                </a:lnTo>
                <a:lnTo>
                  <a:pt x="51" y="26"/>
                </a:lnTo>
                <a:lnTo>
                  <a:pt x="50" y="26"/>
                </a:lnTo>
                <a:lnTo>
                  <a:pt x="48" y="25"/>
                </a:lnTo>
                <a:lnTo>
                  <a:pt x="46" y="25"/>
                </a:lnTo>
                <a:lnTo>
                  <a:pt x="45" y="24"/>
                </a:lnTo>
                <a:lnTo>
                  <a:pt x="43" y="24"/>
                </a:lnTo>
                <a:lnTo>
                  <a:pt x="41" y="23"/>
                </a:lnTo>
                <a:lnTo>
                  <a:pt x="39" y="22"/>
                </a:lnTo>
                <a:lnTo>
                  <a:pt x="38" y="22"/>
                </a:lnTo>
                <a:lnTo>
                  <a:pt x="36" y="21"/>
                </a:lnTo>
                <a:lnTo>
                  <a:pt x="34" y="20"/>
                </a:lnTo>
                <a:lnTo>
                  <a:pt x="32" y="19"/>
                </a:lnTo>
                <a:lnTo>
                  <a:pt x="30" y="18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3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2" y="14"/>
                </a:lnTo>
                <a:lnTo>
                  <a:pt x="24" y="16"/>
                </a:lnTo>
                <a:lnTo>
                  <a:pt x="26" y="17"/>
                </a:lnTo>
                <a:lnTo>
                  <a:pt x="28" y="19"/>
                </a:lnTo>
                <a:lnTo>
                  <a:pt x="30" y="20"/>
                </a:lnTo>
                <a:lnTo>
                  <a:pt x="31" y="21"/>
                </a:lnTo>
                <a:lnTo>
                  <a:pt x="33" y="22"/>
                </a:lnTo>
                <a:lnTo>
                  <a:pt x="35" y="24"/>
                </a:lnTo>
                <a:lnTo>
                  <a:pt x="36" y="25"/>
                </a:lnTo>
                <a:lnTo>
                  <a:pt x="38" y="26"/>
                </a:lnTo>
                <a:lnTo>
                  <a:pt x="40" y="27"/>
                </a:lnTo>
                <a:lnTo>
                  <a:pt x="41" y="27"/>
                </a:lnTo>
                <a:lnTo>
                  <a:pt x="43" y="28"/>
                </a:lnTo>
                <a:lnTo>
                  <a:pt x="44" y="29"/>
                </a:lnTo>
                <a:lnTo>
                  <a:pt x="46" y="30"/>
                </a:lnTo>
                <a:lnTo>
                  <a:pt x="47" y="31"/>
                </a:lnTo>
                <a:lnTo>
                  <a:pt x="49" y="31"/>
                </a:lnTo>
                <a:lnTo>
                  <a:pt x="47" y="31"/>
                </a:lnTo>
                <a:lnTo>
                  <a:pt x="46" y="31"/>
                </a:lnTo>
                <a:lnTo>
                  <a:pt x="44" y="30"/>
                </a:lnTo>
                <a:lnTo>
                  <a:pt x="42" y="29"/>
                </a:lnTo>
                <a:lnTo>
                  <a:pt x="41" y="29"/>
                </a:lnTo>
                <a:lnTo>
                  <a:pt x="39" y="28"/>
                </a:lnTo>
                <a:lnTo>
                  <a:pt x="37" y="28"/>
                </a:lnTo>
                <a:lnTo>
                  <a:pt x="35" y="27"/>
                </a:lnTo>
                <a:lnTo>
                  <a:pt x="34" y="26"/>
                </a:lnTo>
                <a:lnTo>
                  <a:pt x="32" y="26"/>
                </a:lnTo>
                <a:lnTo>
                  <a:pt x="30" y="25"/>
                </a:lnTo>
                <a:lnTo>
                  <a:pt x="28" y="24"/>
                </a:lnTo>
                <a:lnTo>
                  <a:pt x="26" y="23"/>
                </a:lnTo>
                <a:lnTo>
                  <a:pt x="25" y="22"/>
                </a:lnTo>
                <a:lnTo>
                  <a:pt x="23" y="21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0" y="20"/>
                </a:lnTo>
                <a:lnTo>
                  <a:pt x="20" y="20"/>
                </a:lnTo>
                <a:lnTo>
                  <a:pt x="22" y="22"/>
                </a:lnTo>
                <a:lnTo>
                  <a:pt x="24" y="23"/>
                </a:lnTo>
                <a:lnTo>
                  <a:pt x="26" y="24"/>
                </a:lnTo>
                <a:lnTo>
                  <a:pt x="27" y="26"/>
                </a:lnTo>
                <a:lnTo>
                  <a:pt x="29" y="27"/>
                </a:lnTo>
                <a:lnTo>
                  <a:pt x="31" y="28"/>
                </a:lnTo>
                <a:lnTo>
                  <a:pt x="33" y="29"/>
                </a:lnTo>
                <a:lnTo>
                  <a:pt x="34" y="30"/>
                </a:lnTo>
                <a:lnTo>
                  <a:pt x="36" y="31"/>
                </a:lnTo>
                <a:lnTo>
                  <a:pt x="37" y="32"/>
                </a:lnTo>
                <a:lnTo>
                  <a:pt x="39" y="33"/>
                </a:lnTo>
                <a:lnTo>
                  <a:pt x="41" y="34"/>
                </a:lnTo>
                <a:lnTo>
                  <a:pt x="42" y="34"/>
                </a:lnTo>
                <a:lnTo>
                  <a:pt x="44" y="35"/>
                </a:lnTo>
                <a:lnTo>
                  <a:pt x="45" y="36"/>
                </a:lnTo>
                <a:lnTo>
                  <a:pt x="47" y="36"/>
                </a:lnTo>
                <a:lnTo>
                  <a:pt x="45" y="36"/>
                </a:lnTo>
                <a:lnTo>
                  <a:pt x="44" y="36"/>
                </a:lnTo>
                <a:lnTo>
                  <a:pt x="42" y="35"/>
                </a:lnTo>
                <a:lnTo>
                  <a:pt x="40" y="35"/>
                </a:lnTo>
                <a:lnTo>
                  <a:pt x="38" y="34"/>
                </a:lnTo>
                <a:lnTo>
                  <a:pt x="37" y="34"/>
                </a:lnTo>
                <a:lnTo>
                  <a:pt x="35" y="33"/>
                </a:lnTo>
                <a:lnTo>
                  <a:pt x="33" y="32"/>
                </a:lnTo>
                <a:lnTo>
                  <a:pt x="31" y="32"/>
                </a:lnTo>
                <a:lnTo>
                  <a:pt x="30" y="31"/>
                </a:lnTo>
                <a:lnTo>
                  <a:pt x="28" y="30"/>
                </a:lnTo>
                <a:lnTo>
                  <a:pt x="26" y="29"/>
                </a:lnTo>
                <a:lnTo>
                  <a:pt x="24" y="29"/>
                </a:lnTo>
                <a:lnTo>
                  <a:pt x="22" y="28"/>
                </a:lnTo>
                <a:lnTo>
                  <a:pt x="20" y="27"/>
                </a:lnTo>
                <a:lnTo>
                  <a:pt x="19" y="26"/>
                </a:lnTo>
                <a:lnTo>
                  <a:pt x="18" y="26"/>
                </a:lnTo>
                <a:lnTo>
                  <a:pt x="18" y="26"/>
                </a:lnTo>
                <a:lnTo>
                  <a:pt x="18" y="26"/>
                </a:lnTo>
                <a:lnTo>
                  <a:pt x="18" y="26"/>
                </a:lnTo>
                <a:lnTo>
                  <a:pt x="20" y="28"/>
                </a:lnTo>
                <a:lnTo>
                  <a:pt x="22" y="29"/>
                </a:lnTo>
                <a:lnTo>
                  <a:pt x="24" y="30"/>
                </a:lnTo>
                <a:lnTo>
                  <a:pt x="25" y="31"/>
                </a:lnTo>
                <a:lnTo>
                  <a:pt x="27" y="32"/>
                </a:lnTo>
                <a:lnTo>
                  <a:pt x="29" y="34"/>
                </a:lnTo>
                <a:lnTo>
                  <a:pt x="30" y="35"/>
                </a:lnTo>
                <a:lnTo>
                  <a:pt x="32" y="36"/>
                </a:lnTo>
                <a:lnTo>
                  <a:pt x="34" y="36"/>
                </a:lnTo>
                <a:lnTo>
                  <a:pt x="35" y="37"/>
                </a:lnTo>
                <a:lnTo>
                  <a:pt x="37" y="38"/>
                </a:lnTo>
                <a:lnTo>
                  <a:pt x="38" y="39"/>
                </a:lnTo>
                <a:lnTo>
                  <a:pt x="40" y="40"/>
                </a:lnTo>
                <a:lnTo>
                  <a:pt x="42" y="40"/>
                </a:lnTo>
                <a:lnTo>
                  <a:pt x="43" y="41"/>
                </a:lnTo>
                <a:lnTo>
                  <a:pt x="45" y="42"/>
                </a:lnTo>
                <a:lnTo>
                  <a:pt x="43" y="41"/>
                </a:lnTo>
                <a:lnTo>
                  <a:pt x="41" y="41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3" y="38"/>
                </a:lnTo>
                <a:lnTo>
                  <a:pt x="31" y="38"/>
                </a:lnTo>
                <a:lnTo>
                  <a:pt x="29" y="37"/>
                </a:lnTo>
                <a:lnTo>
                  <a:pt x="27" y="37"/>
                </a:lnTo>
                <a:lnTo>
                  <a:pt x="26" y="36"/>
                </a:lnTo>
                <a:lnTo>
                  <a:pt x="24" y="35"/>
                </a:lnTo>
                <a:lnTo>
                  <a:pt x="22" y="34"/>
                </a:lnTo>
                <a:lnTo>
                  <a:pt x="20" y="34"/>
                </a:lnTo>
                <a:lnTo>
                  <a:pt x="18" y="33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34"/>
                </a:lnTo>
                <a:lnTo>
                  <a:pt x="20" y="35"/>
                </a:lnTo>
                <a:lnTo>
                  <a:pt x="21" y="36"/>
                </a:lnTo>
                <a:lnTo>
                  <a:pt x="23" y="37"/>
                </a:lnTo>
                <a:lnTo>
                  <a:pt x="25" y="38"/>
                </a:lnTo>
                <a:lnTo>
                  <a:pt x="27" y="39"/>
                </a:lnTo>
                <a:lnTo>
                  <a:pt x="28" y="40"/>
                </a:lnTo>
                <a:lnTo>
                  <a:pt x="30" y="41"/>
                </a:lnTo>
                <a:lnTo>
                  <a:pt x="31" y="42"/>
                </a:lnTo>
                <a:lnTo>
                  <a:pt x="33" y="43"/>
                </a:lnTo>
                <a:lnTo>
                  <a:pt x="35" y="44"/>
                </a:lnTo>
                <a:lnTo>
                  <a:pt x="36" y="44"/>
                </a:lnTo>
                <a:lnTo>
                  <a:pt x="38" y="45"/>
                </a:lnTo>
                <a:lnTo>
                  <a:pt x="39" y="46"/>
                </a:lnTo>
                <a:lnTo>
                  <a:pt x="41" y="47"/>
                </a:lnTo>
                <a:lnTo>
                  <a:pt x="43" y="47"/>
                </a:lnTo>
                <a:lnTo>
                  <a:pt x="41" y="47"/>
                </a:lnTo>
                <a:lnTo>
                  <a:pt x="39" y="46"/>
                </a:lnTo>
                <a:lnTo>
                  <a:pt x="38" y="46"/>
                </a:lnTo>
                <a:lnTo>
                  <a:pt x="36" y="46"/>
                </a:lnTo>
                <a:lnTo>
                  <a:pt x="34" y="45"/>
                </a:lnTo>
                <a:lnTo>
                  <a:pt x="32" y="45"/>
                </a:lnTo>
                <a:lnTo>
                  <a:pt x="31" y="44"/>
                </a:lnTo>
                <a:lnTo>
                  <a:pt x="29" y="43"/>
                </a:lnTo>
                <a:lnTo>
                  <a:pt x="27" y="43"/>
                </a:lnTo>
                <a:lnTo>
                  <a:pt x="25" y="42"/>
                </a:lnTo>
                <a:lnTo>
                  <a:pt x="23" y="42"/>
                </a:lnTo>
                <a:lnTo>
                  <a:pt x="22" y="41"/>
                </a:lnTo>
                <a:lnTo>
                  <a:pt x="20" y="40"/>
                </a:lnTo>
                <a:lnTo>
                  <a:pt x="18" y="39"/>
                </a:lnTo>
                <a:lnTo>
                  <a:pt x="16" y="38"/>
                </a:lnTo>
                <a:lnTo>
                  <a:pt x="14" y="37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6" y="39"/>
                </a:lnTo>
                <a:lnTo>
                  <a:pt x="17" y="40"/>
                </a:lnTo>
                <a:lnTo>
                  <a:pt x="19" y="42"/>
                </a:lnTo>
                <a:lnTo>
                  <a:pt x="21" y="43"/>
                </a:lnTo>
                <a:lnTo>
                  <a:pt x="23" y="44"/>
                </a:lnTo>
                <a:lnTo>
                  <a:pt x="24" y="45"/>
                </a:lnTo>
                <a:lnTo>
                  <a:pt x="26" y="46"/>
                </a:lnTo>
                <a:lnTo>
                  <a:pt x="28" y="47"/>
                </a:lnTo>
                <a:lnTo>
                  <a:pt x="29" y="48"/>
                </a:lnTo>
                <a:lnTo>
                  <a:pt x="31" y="48"/>
                </a:lnTo>
                <a:lnTo>
                  <a:pt x="33" y="49"/>
                </a:lnTo>
                <a:lnTo>
                  <a:pt x="34" y="50"/>
                </a:lnTo>
                <a:lnTo>
                  <a:pt x="36" y="51"/>
                </a:lnTo>
                <a:lnTo>
                  <a:pt x="37" y="52"/>
                </a:lnTo>
                <a:lnTo>
                  <a:pt x="39" y="52"/>
                </a:lnTo>
                <a:lnTo>
                  <a:pt x="40" y="53"/>
                </a:lnTo>
                <a:lnTo>
                  <a:pt x="39" y="52"/>
                </a:lnTo>
                <a:lnTo>
                  <a:pt x="37" y="52"/>
                </a:lnTo>
                <a:lnTo>
                  <a:pt x="35" y="52"/>
                </a:lnTo>
                <a:lnTo>
                  <a:pt x="34" y="51"/>
                </a:lnTo>
                <a:lnTo>
                  <a:pt x="32" y="51"/>
                </a:lnTo>
                <a:lnTo>
                  <a:pt x="30" y="50"/>
                </a:lnTo>
                <a:lnTo>
                  <a:pt x="29" y="50"/>
                </a:lnTo>
                <a:lnTo>
                  <a:pt x="27" y="49"/>
                </a:lnTo>
                <a:lnTo>
                  <a:pt x="25" y="49"/>
                </a:lnTo>
                <a:lnTo>
                  <a:pt x="23" y="48"/>
                </a:lnTo>
                <a:lnTo>
                  <a:pt x="21" y="47"/>
                </a:lnTo>
                <a:lnTo>
                  <a:pt x="19" y="47"/>
                </a:lnTo>
                <a:lnTo>
                  <a:pt x="17" y="46"/>
                </a:lnTo>
                <a:lnTo>
                  <a:pt x="16" y="45"/>
                </a:lnTo>
                <a:lnTo>
                  <a:pt x="13" y="44"/>
                </a:lnTo>
                <a:lnTo>
                  <a:pt x="11" y="43"/>
                </a:lnTo>
                <a:lnTo>
                  <a:pt x="11" y="43"/>
                </a:lnTo>
                <a:lnTo>
                  <a:pt x="11" y="43"/>
                </a:lnTo>
                <a:lnTo>
                  <a:pt x="11" y="44"/>
                </a:lnTo>
                <a:lnTo>
                  <a:pt x="11" y="44"/>
                </a:lnTo>
                <a:lnTo>
                  <a:pt x="13" y="45"/>
                </a:lnTo>
                <a:lnTo>
                  <a:pt x="15" y="46"/>
                </a:lnTo>
                <a:lnTo>
                  <a:pt x="17" y="47"/>
                </a:lnTo>
                <a:lnTo>
                  <a:pt x="19" y="48"/>
                </a:lnTo>
                <a:lnTo>
                  <a:pt x="20" y="50"/>
                </a:lnTo>
                <a:lnTo>
                  <a:pt x="22" y="51"/>
                </a:lnTo>
                <a:lnTo>
                  <a:pt x="24" y="52"/>
                </a:lnTo>
                <a:lnTo>
                  <a:pt x="25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2" y="56"/>
                </a:lnTo>
                <a:lnTo>
                  <a:pt x="34" y="56"/>
                </a:lnTo>
                <a:lnTo>
                  <a:pt x="35" y="57"/>
                </a:lnTo>
                <a:lnTo>
                  <a:pt x="37" y="58"/>
                </a:lnTo>
                <a:lnTo>
                  <a:pt x="38" y="59"/>
                </a:lnTo>
                <a:lnTo>
                  <a:pt x="37" y="58"/>
                </a:lnTo>
                <a:lnTo>
                  <a:pt x="35" y="58"/>
                </a:lnTo>
                <a:lnTo>
                  <a:pt x="33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6" y="56"/>
                </a:lnTo>
                <a:lnTo>
                  <a:pt x="25" y="55"/>
                </a:lnTo>
                <a:lnTo>
                  <a:pt x="23" y="55"/>
                </a:lnTo>
                <a:lnTo>
                  <a:pt x="21" y="54"/>
                </a:lnTo>
                <a:lnTo>
                  <a:pt x="19" y="53"/>
                </a:lnTo>
                <a:lnTo>
                  <a:pt x="17" y="52"/>
                </a:lnTo>
                <a:lnTo>
                  <a:pt x="15" y="52"/>
                </a:lnTo>
                <a:lnTo>
                  <a:pt x="13" y="51"/>
                </a:lnTo>
                <a:lnTo>
                  <a:pt x="11" y="50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11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5"/>
                </a:lnTo>
                <a:lnTo>
                  <a:pt x="20" y="56"/>
                </a:lnTo>
                <a:lnTo>
                  <a:pt x="22" y="57"/>
                </a:lnTo>
                <a:lnTo>
                  <a:pt x="23" y="58"/>
                </a:lnTo>
                <a:lnTo>
                  <a:pt x="25" y="59"/>
                </a:lnTo>
                <a:lnTo>
                  <a:pt x="27" y="60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5" y="64"/>
                </a:lnTo>
                <a:lnTo>
                  <a:pt x="37" y="64"/>
                </a:lnTo>
                <a:lnTo>
                  <a:pt x="35" y="64"/>
                </a:lnTo>
                <a:lnTo>
                  <a:pt x="33" y="64"/>
                </a:lnTo>
                <a:lnTo>
                  <a:pt x="31" y="63"/>
                </a:lnTo>
                <a:lnTo>
                  <a:pt x="30" y="63"/>
                </a:lnTo>
                <a:lnTo>
                  <a:pt x="28" y="63"/>
                </a:lnTo>
                <a:lnTo>
                  <a:pt x="26" y="62"/>
                </a:lnTo>
                <a:lnTo>
                  <a:pt x="24" y="62"/>
                </a:lnTo>
                <a:lnTo>
                  <a:pt x="22" y="61"/>
                </a:lnTo>
                <a:lnTo>
                  <a:pt x="20" y="60"/>
                </a:lnTo>
                <a:lnTo>
                  <a:pt x="19" y="60"/>
                </a:lnTo>
                <a:lnTo>
                  <a:pt x="17" y="59"/>
                </a:lnTo>
                <a:lnTo>
                  <a:pt x="15" y="58"/>
                </a:lnTo>
                <a:lnTo>
                  <a:pt x="13" y="57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8" y="56"/>
                </a:lnTo>
                <a:lnTo>
                  <a:pt x="10" y="58"/>
                </a:lnTo>
                <a:lnTo>
                  <a:pt x="12" y="59"/>
                </a:lnTo>
                <a:lnTo>
                  <a:pt x="14" y="60"/>
                </a:lnTo>
                <a:lnTo>
                  <a:pt x="16" y="61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3" y="65"/>
                </a:lnTo>
                <a:lnTo>
                  <a:pt x="25" y="66"/>
                </a:lnTo>
                <a:lnTo>
                  <a:pt x="26" y="67"/>
                </a:lnTo>
                <a:lnTo>
                  <a:pt x="28" y="68"/>
                </a:lnTo>
                <a:lnTo>
                  <a:pt x="30" y="68"/>
                </a:lnTo>
                <a:lnTo>
                  <a:pt x="31" y="69"/>
                </a:lnTo>
                <a:lnTo>
                  <a:pt x="33" y="70"/>
                </a:lnTo>
                <a:lnTo>
                  <a:pt x="35" y="70"/>
                </a:lnTo>
                <a:lnTo>
                  <a:pt x="33" y="70"/>
                </a:lnTo>
                <a:lnTo>
                  <a:pt x="31" y="70"/>
                </a:lnTo>
                <a:lnTo>
                  <a:pt x="29" y="69"/>
                </a:lnTo>
                <a:lnTo>
                  <a:pt x="28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8" y="67"/>
                </a:lnTo>
                <a:lnTo>
                  <a:pt x="16" y="66"/>
                </a:lnTo>
                <a:lnTo>
                  <a:pt x="14" y="65"/>
                </a:lnTo>
                <a:lnTo>
                  <a:pt x="12" y="64"/>
                </a:lnTo>
                <a:lnTo>
                  <a:pt x="10" y="64"/>
                </a:lnTo>
                <a:lnTo>
                  <a:pt x="8" y="62"/>
                </a:lnTo>
                <a:lnTo>
                  <a:pt x="5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6"/>
                </a:lnTo>
                <a:lnTo>
                  <a:pt x="13" y="68"/>
                </a:lnTo>
                <a:lnTo>
                  <a:pt x="15" y="69"/>
                </a:lnTo>
                <a:lnTo>
                  <a:pt x="17" y="70"/>
                </a:lnTo>
                <a:lnTo>
                  <a:pt x="19" y="71"/>
                </a:lnTo>
                <a:lnTo>
                  <a:pt x="21" y="72"/>
                </a:lnTo>
                <a:lnTo>
                  <a:pt x="23" y="72"/>
                </a:lnTo>
                <a:lnTo>
                  <a:pt x="24" y="73"/>
                </a:lnTo>
                <a:lnTo>
                  <a:pt x="26" y="74"/>
                </a:lnTo>
                <a:lnTo>
                  <a:pt x="28" y="75"/>
                </a:lnTo>
                <a:lnTo>
                  <a:pt x="30" y="75"/>
                </a:lnTo>
                <a:lnTo>
                  <a:pt x="31" y="76"/>
                </a:lnTo>
                <a:lnTo>
                  <a:pt x="33" y="76"/>
                </a:lnTo>
                <a:lnTo>
                  <a:pt x="31" y="76"/>
                </a:lnTo>
                <a:lnTo>
                  <a:pt x="29" y="76"/>
                </a:lnTo>
                <a:lnTo>
                  <a:pt x="28" y="76"/>
                </a:lnTo>
                <a:lnTo>
                  <a:pt x="26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6" y="73"/>
                </a:lnTo>
                <a:lnTo>
                  <a:pt x="14" y="72"/>
                </a:lnTo>
                <a:lnTo>
                  <a:pt x="12" y="71"/>
                </a:lnTo>
                <a:lnTo>
                  <a:pt x="9" y="71"/>
                </a:lnTo>
                <a:lnTo>
                  <a:pt x="7" y="70"/>
                </a:lnTo>
                <a:lnTo>
                  <a:pt x="5" y="69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10" y="73"/>
                </a:lnTo>
                <a:lnTo>
                  <a:pt x="13" y="74"/>
                </a:lnTo>
                <a:lnTo>
                  <a:pt x="16" y="75"/>
                </a:lnTo>
                <a:lnTo>
                  <a:pt x="19" y="77"/>
                </a:lnTo>
                <a:lnTo>
                  <a:pt x="21" y="78"/>
                </a:lnTo>
                <a:lnTo>
                  <a:pt x="24" y="78"/>
                </a:lnTo>
                <a:lnTo>
                  <a:pt x="27" y="79"/>
                </a:lnTo>
                <a:lnTo>
                  <a:pt x="29" y="80"/>
                </a:lnTo>
                <a:lnTo>
                  <a:pt x="32" y="80"/>
                </a:lnTo>
                <a:lnTo>
                  <a:pt x="34" y="81"/>
                </a:lnTo>
                <a:lnTo>
                  <a:pt x="37" y="81"/>
                </a:lnTo>
                <a:lnTo>
                  <a:pt x="39" y="82"/>
                </a:lnTo>
                <a:lnTo>
                  <a:pt x="41" y="82"/>
                </a:lnTo>
                <a:lnTo>
                  <a:pt x="43" y="82"/>
                </a:lnTo>
                <a:lnTo>
                  <a:pt x="46" y="83"/>
                </a:lnTo>
                <a:lnTo>
                  <a:pt x="48" y="83"/>
                </a:lnTo>
                <a:lnTo>
                  <a:pt x="50" y="83"/>
                </a:lnTo>
                <a:lnTo>
                  <a:pt x="52" y="84"/>
                </a:lnTo>
                <a:lnTo>
                  <a:pt x="54" y="84"/>
                </a:lnTo>
                <a:lnTo>
                  <a:pt x="56" y="85"/>
                </a:lnTo>
                <a:lnTo>
                  <a:pt x="58" y="85"/>
                </a:lnTo>
                <a:lnTo>
                  <a:pt x="60" y="86"/>
                </a:lnTo>
                <a:lnTo>
                  <a:pt x="62" y="87"/>
                </a:lnTo>
                <a:lnTo>
                  <a:pt x="64" y="88"/>
                </a:lnTo>
                <a:lnTo>
                  <a:pt x="66" y="89"/>
                </a:lnTo>
                <a:lnTo>
                  <a:pt x="68" y="90"/>
                </a:lnTo>
                <a:lnTo>
                  <a:pt x="71" y="92"/>
                </a:lnTo>
                <a:lnTo>
                  <a:pt x="73" y="93"/>
                </a:lnTo>
                <a:lnTo>
                  <a:pt x="75" y="95"/>
                </a:lnTo>
                <a:lnTo>
                  <a:pt x="77" y="97"/>
                </a:lnTo>
                <a:lnTo>
                  <a:pt x="78" y="93"/>
                </a:lnTo>
                <a:lnTo>
                  <a:pt x="78" y="89"/>
                </a:lnTo>
                <a:lnTo>
                  <a:pt x="79" y="85"/>
                </a:lnTo>
                <a:lnTo>
                  <a:pt x="80" y="81"/>
                </a:lnTo>
                <a:lnTo>
                  <a:pt x="81" y="77"/>
                </a:lnTo>
                <a:lnTo>
                  <a:pt x="82" y="73"/>
                </a:lnTo>
                <a:lnTo>
                  <a:pt x="83" y="70"/>
                </a:lnTo>
                <a:lnTo>
                  <a:pt x="84" y="66"/>
                </a:lnTo>
                <a:lnTo>
                  <a:pt x="86" y="63"/>
                </a:lnTo>
                <a:lnTo>
                  <a:pt x="88" y="59"/>
                </a:lnTo>
                <a:lnTo>
                  <a:pt x="89" y="56"/>
                </a:lnTo>
                <a:lnTo>
                  <a:pt x="91" y="53"/>
                </a:lnTo>
                <a:lnTo>
                  <a:pt x="93" y="50"/>
                </a:lnTo>
                <a:lnTo>
                  <a:pt x="95" y="47"/>
                </a:lnTo>
                <a:lnTo>
                  <a:pt x="98" y="44"/>
                </a:lnTo>
                <a:lnTo>
                  <a:pt x="100" y="41"/>
                </a:lnTo>
                <a:lnTo>
                  <a:pt x="98" y="38"/>
                </a:lnTo>
                <a:lnTo>
                  <a:pt x="96" y="36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1" y="25"/>
                </a:lnTo>
                <a:lnTo>
                  <a:pt x="79" y="25"/>
                </a:lnTo>
                <a:lnTo>
                  <a:pt x="77" y="24"/>
                </a:lnTo>
                <a:lnTo>
                  <a:pt x="75" y="23"/>
                </a:lnTo>
                <a:lnTo>
                  <a:pt x="73" y="23"/>
                </a:lnTo>
                <a:lnTo>
                  <a:pt x="71" y="22"/>
                </a:lnTo>
                <a:lnTo>
                  <a:pt x="69" y="22"/>
                </a:lnTo>
                <a:lnTo>
                  <a:pt x="66" y="21"/>
                </a:lnTo>
                <a:lnTo>
                  <a:pt x="64" y="21"/>
                </a:lnTo>
                <a:lnTo>
                  <a:pt x="62" y="20"/>
                </a:lnTo>
                <a:lnTo>
                  <a:pt x="60" y="20"/>
                </a:lnTo>
                <a:lnTo>
                  <a:pt x="57" y="19"/>
                </a:lnTo>
                <a:lnTo>
                  <a:pt x="55" y="18"/>
                </a:lnTo>
                <a:lnTo>
                  <a:pt x="53" y="18"/>
                </a:lnTo>
                <a:lnTo>
                  <a:pt x="50" y="17"/>
                </a:lnTo>
                <a:lnTo>
                  <a:pt x="48" y="16"/>
                </a:lnTo>
                <a:lnTo>
                  <a:pt x="45" y="14"/>
                </a:lnTo>
                <a:lnTo>
                  <a:pt x="43" y="13"/>
                </a:lnTo>
                <a:lnTo>
                  <a:pt x="40" y="11"/>
                </a:lnTo>
                <a:lnTo>
                  <a:pt x="38" y="10"/>
                </a:lnTo>
                <a:lnTo>
                  <a:pt x="35" y="8"/>
                </a:lnTo>
                <a:lnTo>
                  <a:pt x="32" y="5"/>
                </a:lnTo>
                <a:lnTo>
                  <a:pt x="30" y="3"/>
                </a:lnTo>
                <a:lnTo>
                  <a:pt x="27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92">
            <a:extLst>
              <a:ext uri="{FF2B5EF4-FFF2-40B4-BE49-F238E27FC236}">
                <a16:creationId xmlns:a16="http://schemas.microsoft.com/office/drawing/2014/main" id="{FC195EFA-0E5A-40A2-AAB8-AB11891E9986}"/>
              </a:ext>
            </a:extLst>
          </p:cNvPr>
          <p:cNvSpPr>
            <a:spLocks/>
          </p:cNvSpPr>
          <p:nvPr/>
        </p:nvSpPr>
        <p:spPr bwMode="auto">
          <a:xfrm>
            <a:off x="4988385" y="5202231"/>
            <a:ext cx="87312" cy="96837"/>
          </a:xfrm>
          <a:custGeom>
            <a:avLst/>
            <a:gdLst>
              <a:gd name="T0" fmla="*/ 34 w 55"/>
              <a:gd name="T1" fmla="*/ 0 h 61"/>
              <a:gd name="T2" fmla="*/ 52 w 55"/>
              <a:gd name="T3" fmla="*/ 2 h 61"/>
              <a:gd name="T4" fmla="*/ 37 w 55"/>
              <a:gd name="T5" fmla="*/ 17 h 61"/>
              <a:gd name="T6" fmla="*/ 35 w 55"/>
              <a:gd name="T7" fmla="*/ 15 h 61"/>
              <a:gd name="T8" fmla="*/ 34 w 55"/>
              <a:gd name="T9" fmla="*/ 15 h 61"/>
              <a:gd name="T10" fmla="*/ 32 w 55"/>
              <a:gd name="T11" fmla="*/ 14 h 61"/>
              <a:gd name="T12" fmla="*/ 30 w 55"/>
              <a:gd name="T13" fmla="*/ 13 h 61"/>
              <a:gd name="T14" fmla="*/ 28 w 55"/>
              <a:gd name="T15" fmla="*/ 12 h 61"/>
              <a:gd name="T16" fmla="*/ 26 w 55"/>
              <a:gd name="T17" fmla="*/ 12 h 61"/>
              <a:gd name="T18" fmla="*/ 24 w 55"/>
              <a:gd name="T19" fmla="*/ 12 h 61"/>
              <a:gd name="T20" fmla="*/ 21 w 55"/>
              <a:gd name="T21" fmla="*/ 12 h 61"/>
              <a:gd name="T22" fmla="*/ 16 w 55"/>
              <a:gd name="T23" fmla="*/ 13 h 61"/>
              <a:gd name="T24" fmla="*/ 12 w 55"/>
              <a:gd name="T25" fmla="*/ 15 h 61"/>
              <a:gd name="T26" fmla="*/ 8 w 55"/>
              <a:gd name="T27" fmla="*/ 17 h 61"/>
              <a:gd name="T28" fmla="*/ 5 w 55"/>
              <a:gd name="T29" fmla="*/ 21 h 61"/>
              <a:gd name="T30" fmla="*/ 3 w 55"/>
              <a:gd name="T31" fmla="*/ 25 h 61"/>
              <a:gd name="T32" fmla="*/ 1 w 55"/>
              <a:gd name="T33" fmla="*/ 29 h 61"/>
              <a:gd name="T34" fmla="*/ 0 w 55"/>
              <a:gd name="T35" fmla="*/ 34 h 61"/>
              <a:gd name="T36" fmla="*/ 0 w 55"/>
              <a:gd name="T37" fmla="*/ 39 h 61"/>
              <a:gd name="T38" fmla="*/ 1 w 55"/>
              <a:gd name="T39" fmla="*/ 44 h 61"/>
              <a:gd name="T40" fmla="*/ 3 w 55"/>
              <a:gd name="T41" fmla="*/ 48 h 61"/>
              <a:gd name="T42" fmla="*/ 5 w 55"/>
              <a:gd name="T43" fmla="*/ 52 h 61"/>
              <a:gd name="T44" fmla="*/ 8 w 55"/>
              <a:gd name="T45" fmla="*/ 55 h 61"/>
              <a:gd name="T46" fmla="*/ 12 w 55"/>
              <a:gd name="T47" fmla="*/ 58 h 61"/>
              <a:gd name="T48" fmla="*/ 16 w 55"/>
              <a:gd name="T49" fmla="*/ 60 h 61"/>
              <a:gd name="T50" fmla="*/ 21 w 55"/>
              <a:gd name="T51" fmla="*/ 61 h 61"/>
              <a:gd name="T52" fmla="*/ 26 w 55"/>
              <a:gd name="T53" fmla="*/ 61 h 61"/>
              <a:gd name="T54" fmla="*/ 30 w 55"/>
              <a:gd name="T55" fmla="*/ 60 h 61"/>
              <a:gd name="T56" fmla="*/ 34 w 55"/>
              <a:gd name="T57" fmla="*/ 58 h 61"/>
              <a:gd name="T58" fmla="*/ 38 w 55"/>
              <a:gd name="T59" fmla="*/ 55 h 61"/>
              <a:gd name="T60" fmla="*/ 41 w 55"/>
              <a:gd name="T61" fmla="*/ 52 h 61"/>
              <a:gd name="T62" fmla="*/ 44 w 55"/>
              <a:gd name="T63" fmla="*/ 48 h 61"/>
              <a:gd name="T64" fmla="*/ 45 w 55"/>
              <a:gd name="T65" fmla="*/ 44 h 61"/>
              <a:gd name="T66" fmla="*/ 46 w 55"/>
              <a:gd name="T67" fmla="*/ 39 h 61"/>
              <a:gd name="T68" fmla="*/ 46 w 55"/>
              <a:gd name="T69" fmla="*/ 34 h 61"/>
              <a:gd name="T70" fmla="*/ 45 w 55"/>
              <a:gd name="T71" fmla="*/ 29 h 61"/>
              <a:gd name="T72" fmla="*/ 43 w 55"/>
              <a:gd name="T73" fmla="*/ 24 h 61"/>
              <a:gd name="T74" fmla="*/ 41 w 55"/>
              <a:gd name="T75" fmla="*/ 20 h 61"/>
              <a:gd name="T76" fmla="*/ 54 w 55"/>
              <a:gd name="T77" fmla="*/ 3 h 61"/>
              <a:gd name="T78" fmla="*/ 55 w 55"/>
              <a:gd name="T79" fmla="*/ 20 h 61"/>
              <a:gd name="T80" fmla="*/ 55 w 55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61">
                <a:moveTo>
                  <a:pt x="55" y="0"/>
                </a:moveTo>
                <a:lnTo>
                  <a:pt x="34" y="0"/>
                </a:lnTo>
                <a:lnTo>
                  <a:pt x="34" y="2"/>
                </a:lnTo>
                <a:lnTo>
                  <a:pt x="52" y="2"/>
                </a:lnTo>
                <a:lnTo>
                  <a:pt x="38" y="17"/>
                </a:lnTo>
                <a:lnTo>
                  <a:pt x="37" y="17"/>
                </a:lnTo>
                <a:lnTo>
                  <a:pt x="36" y="16"/>
                </a:lnTo>
                <a:lnTo>
                  <a:pt x="35" y="15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5" y="12"/>
                </a:lnTo>
                <a:lnTo>
                  <a:pt x="24" y="12"/>
                </a:lnTo>
                <a:lnTo>
                  <a:pt x="23" y="12"/>
                </a:lnTo>
                <a:lnTo>
                  <a:pt x="21" y="12"/>
                </a:lnTo>
                <a:lnTo>
                  <a:pt x="19" y="12"/>
                </a:lnTo>
                <a:lnTo>
                  <a:pt x="16" y="13"/>
                </a:lnTo>
                <a:lnTo>
                  <a:pt x="14" y="14"/>
                </a:lnTo>
                <a:lnTo>
                  <a:pt x="12" y="15"/>
                </a:lnTo>
                <a:lnTo>
                  <a:pt x="10" y="16"/>
                </a:lnTo>
                <a:lnTo>
                  <a:pt x="8" y="17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0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4"/>
                </a:lnTo>
                <a:lnTo>
                  <a:pt x="8" y="55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9" y="60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0"/>
                </a:lnTo>
                <a:lnTo>
                  <a:pt x="30" y="60"/>
                </a:lnTo>
                <a:lnTo>
                  <a:pt x="32" y="59"/>
                </a:lnTo>
                <a:lnTo>
                  <a:pt x="34" y="58"/>
                </a:lnTo>
                <a:lnTo>
                  <a:pt x="36" y="57"/>
                </a:lnTo>
                <a:lnTo>
                  <a:pt x="38" y="55"/>
                </a:lnTo>
                <a:lnTo>
                  <a:pt x="40" y="54"/>
                </a:lnTo>
                <a:lnTo>
                  <a:pt x="41" y="52"/>
                </a:lnTo>
                <a:lnTo>
                  <a:pt x="42" y="50"/>
                </a:lnTo>
                <a:lnTo>
                  <a:pt x="44" y="48"/>
                </a:lnTo>
                <a:lnTo>
                  <a:pt x="45" y="46"/>
                </a:lnTo>
                <a:lnTo>
                  <a:pt x="45" y="44"/>
                </a:lnTo>
                <a:lnTo>
                  <a:pt x="46" y="41"/>
                </a:lnTo>
                <a:lnTo>
                  <a:pt x="46" y="39"/>
                </a:lnTo>
                <a:lnTo>
                  <a:pt x="46" y="36"/>
                </a:lnTo>
                <a:lnTo>
                  <a:pt x="46" y="34"/>
                </a:lnTo>
                <a:lnTo>
                  <a:pt x="46" y="31"/>
                </a:lnTo>
                <a:lnTo>
                  <a:pt x="45" y="29"/>
                </a:lnTo>
                <a:lnTo>
                  <a:pt x="44" y="26"/>
                </a:lnTo>
                <a:lnTo>
                  <a:pt x="43" y="24"/>
                </a:lnTo>
                <a:lnTo>
                  <a:pt x="42" y="22"/>
                </a:lnTo>
                <a:lnTo>
                  <a:pt x="41" y="20"/>
                </a:lnTo>
                <a:lnTo>
                  <a:pt x="39" y="18"/>
                </a:lnTo>
                <a:lnTo>
                  <a:pt x="54" y="3"/>
                </a:lnTo>
                <a:lnTo>
                  <a:pt x="54" y="20"/>
                </a:lnTo>
                <a:lnTo>
                  <a:pt x="55" y="20"/>
                </a:lnTo>
                <a:lnTo>
                  <a:pt x="55" y="1"/>
                </a:lnTo>
                <a:lnTo>
                  <a:pt x="55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93">
            <a:extLst>
              <a:ext uri="{FF2B5EF4-FFF2-40B4-BE49-F238E27FC236}">
                <a16:creationId xmlns:a16="http://schemas.microsoft.com/office/drawing/2014/main" id="{E6B962C7-1807-4176-84DA-D98D86AFC99B}"/>
              </a:ext>
            </a:extLst>
          </p:cNvPr>
          <p:cNvSpPr>
            <a:spLocks/>
          </p:cNvSpPr>
          <p:nvPr/>
        </p:nvSpPr>
        <p:spPr bwMode="auto">
          <a:xfrm>
            <a:off x="4991560" y="5224456"/>
            <a:ext cx="68262" cy="71437"/>
          </a:xfrm>
          <a:custGeom>
            <a:avLst/>
            <a:gdLst>
              <a:gd name="T0" fmla="*/ 42 w 43"/>
              <a:gd name="T1" fmla="*/ 25 h 45"/>
              <a:gd name="T2" fmla="*/ 42 w 43"/>
              <a:gd name="T3" fmla="*/ 29 h 45"/>
              <a:gd name="T4" fmla="*/ 40 w 43"/>
              <a:gd name="T5" fmla="*/ 33 h 45"/>
              <a:gd name="T6" fmla="*/ 38 w 43"/>
              <a:gd name="T7" fmla="*/ 37 h 45"/>
              <a:gd name="T8" fmla="*/ 35 w 43"/>
              <a:gd name="T9" fmla="*/ 40 h 45"/>
              <a:gd name="T10" fmla="*/ 31 w 43"/>
              <a:gd name="T11" fmla="*/ 42 h 45"/>
              <a:gd name="T12" fmla="*/ 28 w 43"/>
              <a:gd name="T13" fmla="*/ 44 h 45"/>
              <a:gd name="T14" fmla="*/ 23 w 43"/>
              <a:gd name="T15" fmla="*/ 45 h 45"/>
              <a:gd name="T16" fmla="*/ 19 w 43"/>
              <a:gd name="T17" fmla="*/ 45 h 45"/>
              <a:gd name="T18" fmla="*/ 15 w 43"/>
              <a:gd name="T19" fmla="*/ 44 h 45"/>
              <a:gd name="T20" fmla="*/ 11 w 43"/>
              <a:gd name="T21" fmla="*/ 42 h 45"/>
              <a:gd name="T22" fmla="*/ 7 w 43"/>
              <a:gd name="T23" fmla="*/ 40 h 45"/>
              <a:gd name="T24" fmla="*/ 5 w 43"/>
              <a:gd name="T25" fmla="*/ 37 h 45"/>
              <a:gd name="T26" fmla="*/ 2 w 43"/>
              <a:gd name="T27" fmla="*/ 33 h 45"/>
              <a:gd name="T28" fmla="*/ 1 w 43"/>
              <a:gd name="T29" fmla="*/ 29 h 45"/>
              <a:gd name="T30" fmla="*/ 0 w 43"/>
              <a:gd name="T31" fmla="*/ 25 h 45"/>
              <a:gd name="T32" fmla="*/ 0 w 43"/>
              <a:gd name="T33" fmla="*/ 20 h 45"/>
              <a:gd name="T34" fmla="*/ 1 w 43"/>
              <a:gd name="T35" fmla="*/ 16 h 45"/>
              <a:gd name="T36" fmla="*/ 2 w 43"/>
              <a:gd name="T37" fmla="*/ 12 h 45"/>
              <a:gd name="T38" fmla="*/ 5 w 43"/>
              <a:gd name="T39" fmla="*/ 8 h 45"/>
              <a:gd name="T40" fmla="*/ 7 w 43"/>
              <a:gd name="T41" fmla="*/ 5 h 45"/>
              <a:gd name="T42" fmla="*/ 11 w 43"/>
              <a:gd name="T43" fmla="*/ 2 h 45"/>
              <a:gd name="T44" fmla="*/ 15 w 43"/>
              <a:gd name="T45" fmla="*/ 1 h 45"/>
              <a:gd name="T46" fmla="*/ 19 w 43"/>
              <a:gd name="T47" fmla="*/ 0 h 45"/>
              <a:gd name="T48" fmla="*/ 23 w 43"/>
              <a:gd name="T49" fmla="*/ 0 h 45"/>
              <a:gd name="T50" fmla="*/ 28 w 43"/>
              <a:gd name="T51" fmla="*/ 1 h 45"/>
              <a:gd name="T52" fmla="*/ 31 w 43"/>
              <a:gd name="T53" fmla="*/ 2 h 45"/>
              <a:gd name="T54" fmla="*/ 35 w 43"/>
              <a:gd name="T55" fmla="*/ 5 h 45"/>
              <a:gd name="T56" fmla="*/ 38 w 43"/>
              <a:gd name="T57" fmla="*/ 8 h 45"/>
              <a:gd name="T58" fmla="*/ 40 w 43"/>
              <a:gd name="T59" fmla="*/ 12 h 45"/>
              <a:gd name="T60" fmla="*/ 42 w 43"/>
              <a:gd name="T61" fmla="*/ 16 h 45"/>
              <a:gd name="T62" fmla="*/ 42 w 43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" h="45">
                <a:moveTo>
                  <a:pt x="43" y="22"/>
                </a:moveTo>
                <a:lnTo>
                  <a:pt x="42" y="25"/>
                </a:lnTo>
                <a:lnTo>
                  <a:pt x="42" y="27"/>
                </a:lnTo>
                <a:lnTo>
                  <a:pt x="42" y="29"/>
                </a:lnTo>
                <a:lnTo>
                  <a:pt x="41" y="31"/>
                </a:lnTo>
                <a:lnTo>
                  <a:pt x="40" y="33"/>
                </a:lnTo>
                <a:lnTo>
                  <a:pt x="39" y="35"/>
                </a:lnTo>
                <a:lnTo>
                  <a:pt x="38" y="37"/>
                </a:lnTo>
                <a:lnTo>
                  <a:pt x="36" y="38"/>
                </a:lnTo>
                <a:lnTo>
                  <a:pt x="35" y="40"/>
                </a:lnTo>
                <a:lnTo>
                  <a:pt x="33" y="41"/>
                </a:lnTo>
                <a:lnTo>
                  <a:pt x="31" y="42"/>
                </a:lnTo>
                <a:lnTo>
                  <a:pt x="29" y="43"/>
                </a:lnTo>
                <a:lnTo>
                  <a:pt x="28" y="44"/>
                </a:lnTo>
                <a:lnTo>
                  <a:pt x="25" y="45"/>
                </a:lnTo>
                <a:lnTo>
                  <a:pt x="23" y="45"/>
                </a:lnTo>
                <a:lnTo>
                  <a:pt x="21" y="45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1"/>
                </a:lnTo>
                <a:lnTo>
                  <a:pt x="7" y="40"/>
                </a:lnTo>
                <a:lnTo>
                  <a:pt x="6" y="38"/>
                </a:lnTo>
                <a:lnTo>
                  <a:pt x="5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0"/>
                </a:lnTo>
                <a:lnTo>
                  <a:pt x="28" y="1"/>
                </a:lnTo>
                <a:lnTo>
                  <a:pt x="29" y="1"/>
                </a:lnTo>
                <a:lnTo>
                  <a:pt x="31" y="2"/>
                </a:lnTo>
                <a:lnTo>
                  <a:pt x="33" y="4"/>
                </a:lnTo>
                <a:lnTo>
                  <a:pt x="35" y="5"/>
                </a:lnTo>
                <a:lnTo>
                  <a:pt x="36" y="6"/>
                </a:lnTo>
                <a:lnTo>
                  <a:pt x="38" y="8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2" y="20"/>
                </a:lnTo>
                <a:lnTo>
                  <a:pt x="4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4">
            <a:extLst>
              <a:ext uri="{FF2B5EF4-FFF2-40B4-BE49-F238E27FC236}">
                <a16:creationId xmlns:a16="http://schemas.microsoft.com/office/drawing/2014/main" id="{07346FA2-6FAD-48AE-883D-11A817445010}"/>
              </a:ext>
            </a:extLst>
          </p:cNvPr>
          <p:cNvSpPr>
            <a:spLocks/>
          </p:cNvSpPr>
          <p:nvPr/>
        </p:nvSpPr>
        <p:spPr bwMode="auto">
          <a:xfrm>
            <a:off x="4977273" y="5211756"/>
            <a:ext cx="82550" cy="96837"/>
          </a:xfrm>
          <a:custGeom>
            <a:avLst/>
            <a:gdLst>
              <a:gd name="T0" fmla="*/ 20 w 52"/>
              <a:gd name="T1" fmla="*/ 1 h 61"/>
              <a:gd name="T2" fmla="*/ 16 w 52"/>
              <a:gd name="T3" fmla="*/ 3 h 61"/>
              <a:gd name="T4" fmla="*/ 12 w 52"/>
              <a:gd name="T5" fmla="*/ 6 h 61"/>
              <a:gd name="T6" fmla="*/ 9 w 52"/>
              <a:gd name="T7" fmla="*/ 9 h 61"/>
              <a:gd name="T8" fmla="*/ 6 w 52"/>
              <a:gd name="T9" fmla="*/ 13 h 61"/>
              <a:gd name="T10" fmla="*/ 3 w 52"/>
              <a:gd name="T11" fmla="*/ 19 h 61"/>
              <a:gd name="T12" fmla="*/ 1 w 52"/>
              <a:gd name="T13" fmla="*/ 28 h 61"/>
              <a:gd name="T14" fmla="*/ 1 w 52"/>
              <a:gd name="T15" fmla="*/ 36 h 61"/>
              <a:gd name="T16" fmla="*/ 4 w 52"/>
              <a:gd name="T17" fmla="*/ 45 h 61"/>
              <a:gd name="T18" fmla="*/ 9 w 52"/>
              <a:gd name="T19" fmla="*/ 52 h 61"/>
              <a:gd name="T20" fmla="*/ 16 w 52"/>
              <a:gd name="T21" fmla="*/ 58 h 61"/>
              <a:gd name="T22" fmla="*/ 19 w 52"/>
              <a:gd name="T23" fmla="*/ 59 h 61"/>
              <a:gd name="T24" fmla="*/ 23 w 52"/>
              <a:gd name="T25" fmla="*/ 60 h 61"/>
              <a:gd name="T26" fmla="*/ 26 w 52"/>
              <a:gd name="T27" fmla="*/ 61 h 61"/>
              <a:gd name="T28" fmla="*/ 30 w 52"/>
              <a:gd name="T29" fmla="*/ 61 h 61"/>
              <a:gd name="T30" fmla="*/ 34 w 52"/>
              <a:gd name="T31" fmla="*/ 61 h 61"/>
              <a:gd name="T32" fmla="*/ 37 w 52"/>
              <a:gd name="T33" fmla="*/ 60 h 61"/>
              <a:gd name="T34" fmla="*/ 41 w 52"/>
              <a:gd name="T35" fmla="*/ 59 h 61"/>
              <a:gd name="T36" fmla="*/ 44 w 52"/>
              <a:gd name="T37" fmla="*/ 57 h 61"/>
              <a:gd name="T38" fmla="*/ 47 w 52"/>
              <a:gd name="T39" fmla="*/ 55 h 61"/>
              <a:gd name="T40" fmla="*/ 50 w 52"/>
              <a:gd name="T41" fmla="*/ 53 h 61"/>
              <a:gd name="T42" fmla="*/ 51 w 52"/>
              <a:gd name="T43" fmla="*/ 50 h 61"/>
              <a:gd name="T44" fmla="*/ 48 w 52"/>
              <a:gd name="T45" fmla="*/ 52 h 61"/>
              <a:gd name="T46" fmla="*/ 45 w 52"/>
              <a:gd name="T47" fmla="*/ 54 h 61"/>
              <a:gd name="T48" fmla="*/ 42 w 52"/>
              <a:gd name="T49" fmla="*/ 56 h 61"/>
              <a:gd name="T50" fmla="*/ 39 w 52"/>
              <a:gd name="T51" fmla="*/ 58 h 61"/>
              <a:gd name="T52" fmla="*/ 36 w 52"/>
              <a:gd name="T53" fmla="*/ 59 h 61"/>
              <a:gd name="T54" fmla="*/ 33 w 52"/>
              <a:gd name="T55" fmla="*/ 59 h 61"/>
              <a:gd name="T56" fmla="*/ 29 w 52"/>
              <a:gd name="T57" fmla="*/ 59 h 61"/>
              <a:gd name="T58" fmla="*/ 26 w 52"/>
              <a:gd name="T59" fmla="*/ 59 h 61"/>
              <a:gd name="T60" fmla="*/ 22 w 52"/>
              <a:gd name="T61" fmla="*/ 58 h 61"/>
              <a:gd name="T62" fmla="*/ 19 w 52"/>
              <a:gd name="T63" fmla="*/ 57 h 61"/>
              <a:gd name="T64" fmla="*/ 14 w 52"/>
              <a:gd name="T65" fmla="*/ 54 h 61"/>
              <a:gd name="T66" fmla="*/ 8 w 52"/>
              <a:gd name="T67" fmla="*/ 49 h 61"/>
              <a:gd name="T68" fmla="*/ 4 w 52"/>
              <a:gd name="T69" fmla="*/ 41 h 61"/>
              <a:gd name="T70" fmla="*/ 2 w 52"/>
              <a:gd name="T71" fmla="*/ 33 h 61"/>
              <a:gd name="T72" fmla="*/ 3 w 52"/>
              <a:gd name="T73" fmla="*/ 25 h 61"/>
              <a:gd name="T74" fmla="*/ 6 w 52"/>
              <a:gd name="T75" fmla="*/ 17 h 61"/>
              <a:gd name="T76" fmla="*/ 8 w 52"/>
              <a:gd name="T77" fmla="*/ 13 h 61"/>
              <a:gd name="T78" fmla="*/ 11 w 52"/>
              <a:gd name="T79" fmla="*/ 9 h 61"/>
              <a:gd name="T80" fmla="*/ 14 w 52"/>
              <a:gd name="T81" fmla="*/ 7 h 61"/>
              <a:gd name="T82" fmla="*/ 18 w 52"/>
              <a:gd name="T83" fmla="*/ 4 h 61"/>
              <a:gd name="T84" fmla="*/ 22 w 52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" h="61">
                <a:moveTo>
                  <a:pt x="23" y="0"/>
                </a:moveTo>
                <a:lnTo>
                  <a:pt x="22" y="1"/>
                </a:lnTo>
                <a:lnTo>
                  <a:pt x="20" y="1"/>
                </a:lnTo>
                <a:lnTo>
                  <a:pt x="19" y="2"/>
                </a:lnTo>
                <a:lnTo>
                  <a:pt x="17" y="3"/>
                </a:lnTo>
                <a:lnTo>
                  <a:pt x="16" y="3"/>
                </a:lnTo>
                <a:lnTo>
                  <a:pt x="15" y="4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10" y="8"/>
                </a:lnTo>
                <a:lnTo>
                  <a:pt x="9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4"/>
                </a:lnTo>
                <a:lnTo>
                  <a:pt x="4" y="16"/>
                </a:lnTo>
                <a:lnTo>
                  <a:pt x="3" y="19"/>
                </a:lnTo>
                <a:lnTo>
                  <a:pt x="2" y="21"/>
                </a:lnTo>
                <a:lnTo>
                  <a:pt x="1" y="25"/>
                </a:lnTo>
                <a:lnTo>
                  <a:pt x="1" y="28"/>
                </a:lnTo>
                <a:lnTo>
                  <a:pt x="0" y="30"/>
                </a:lnTo>
                <a:lnTo>
                  <a:pt x="1" y="33"/>
                </a:lnTo>
                <a:lnTo>
                  <a:pt x="1" y="36"/>
                </a:lnTo>
                <a:lnTo>
                  <a:pt x="2" y="39"/>
                </a:lnTo>
                <a:lnTo>
                  <a:pt x="3" y="42"/>
                </a:lnTo>
                <a:lnTo>
                  <a:pt x="4" y="45"/>
                </a:lnTo>
                <a:lnTo>
                  <a:pt x="5" y="47"/>
                </a:lnTo>
                <a:lnTo>
                  <a:pt x="7" y="50"/>
                </a:lnTo>
                <a:lnTo>
                  <a:pt x="9" y="52"/>
                </a:lnTo>
                <a:lnTo>
                  <a:pt x="11" y="54"/>
                </a:lnTo>
                <a:lnTo>
                  <a:pt x="13" y="56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2" y="60"/>
                </a:lnTo>
                <a:lnTo>
                  <a:pt x="23" y="60"/>
                </a:lnTo>
                <a:lnTo>
                  <a:pt x="24" y="61"/>
                </a:lnTo>
                <a:lnTo>
                  <a:pt x="25" y="61"/>
                </a:lnTo>
                <a:lnTo>
                  <a:pt x="26" y="61"/>
                </a:lnTo>
                <a:lnTo>
                  <a:pt x="28" y="61"/>
                </a:lnTo>
                <a:lnTo>
                  <a:pt x="29" y="61"/>
                </a:lnTo>
                <a:lnTo>
                  <a:pt x="30" y="61"/>
                </a:lnTo>
                <a:lnTo>
                  <a:pt x="31" y="61"/>
                </a:lnTo>
                <a:lnTo>
                  <a:pt x="33" y="61"/>
                </a:lnTo>
                <a:lnTo>
                  <a:pt x="34" y="61"/>
                </a:lnTo>
                <a:lnTo>
                  <a:pt x="35" y="61"/>
                </a:lnTo>
                <a:lnTo>
                  <a:pt x="36" y="61"/>
                </a:lnTo>
                <a:lnTo>
                  <a:pt x="37" y="60"/>
                </a:lnTo>
                <a:lnTo>
                  <a:pt x="39" y="60"/>
                </a:lnTo>
                <a:lnTo>
                  <a:pt x="40" y="60"/>
                </a:lnTo>
                <a:lnTo>
                  <a:pt x="41" y="59"/>
                </a:lnTo>
                <a:lnTo>
                  <a:pt x="42" y="59"/>
                </a:lnTo>
                <a:lnTo>
                  <a:pt x="43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5"/>
                </a:lnTo>
                <a:lnTo>
                  <a:pt x="48" y="54"/>
                </a:lnTo>
                <a:lnTo>
                  <a:pt x="49" y="54"/>
                </a:lnTo>
                <a:lnTo>
                  <a:pt x="50" y="53"/>
                </a:lnTo>
                <a:lnTo>
                  <a:pt x="51" y="52"/>
                </a:lnTo>
                <a:lnTo>
                  <a:pt x="52" y="51"/>
                </a:lnTo>
                <a:lnTo>
                  <a:pt x="51" y="50"/>
                </a:lnTo>
                <a:lnTo>
                  <a:pt x="50" y="50"/>
                </a:lnTo>
                <a:lnTo>
                  <a:pt x="49" y="51"/>
                </a:lnTo>
                <a:lnTo>
                  <a:pt x="48" y="52"/>
                </a:lnTo>
                <a:lnTo>
                  <a:pt x="47" y="53"/>
                </a:lnTo>
                <a:lnTo>
                  <a:pt x="46" y="54"/>
                </a:lnTo>
                <a:lnTo>
                  <a:pt x="45" y="54"/>
                </a:lnTo>
                <a:lnTo>
                  <a:pt x="44" y="55"/>
                </a:lnTo>
                <a:lnTo>
                  <a:pt x="43" y="56"/>
                </a:lnTo>
                <a:lnTo>
                  <a:pt x="42" y="56"/>
                </a:lnTo>
                <a:lnTo>
                  <a:pt x="41" y="57"/>
                </a:lnTo>
                <a:lnTo>
                  <a:pt x="40" y="57"/>
                </a:lnTo>
                <a:lnTo>
                  <a:pt x="39" y="58"/>
                </a:lnTo>
                <a:lnTo>
                  <a:pt x="38" y="58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34" y="59"/>
                </a:lnTo>
                <a:lnTo>
                  <a:pt x="33" y="59"/>
                </a:lnTo>
                <a:lnTo>
                  <a:pt x="31" y="59"/>
                </a:lnTo>
                <a:lnTo>
                  <a:pt x="30" y="59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4" y="59"/>
                </a:lnTo>
                <a:lnTo>
                  <a:pt x="23" y="59"/>
                </a:lnTo>
                <a:lnTo>
                  <a:pt x="22" y="58"/>
                </a:lnTo>
                <a:lnTo>
                  <a:pt x="21" y="58"/>
                </a:lnTo>
                <a:lnTo>
                  <a:pt x="20" y="58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4" y="54"/>
                </a:lnTo>
                <a:lnTo>
                  <a:pt x="12" y="53"/>
                </a:lnTo>
                <a:lnTo>
                  <a:pt x="10" y="51"/>
                </a:lnTo>
                <a:lnTo>
                  <a:pt x="8" y="49"/>
                </a:lnTo>
                <a:lnTo>
                  <a:pt x="7" y="46"/>
                </a:lnTo>
                <a:lnTo>
                  <a:pt x="5" y="44"/>
                </a:lnTo>
                <a:lnTo>
                  <a:pt x="4" y="41"/>
                </a:lnTo>
                <a:lnTo>
                  <a:pt x="3" y="39"/>
                </a:lnTo>
                <a:lnTo>
                  <a:pt x="3" y="36"/>
                </a:lnTo>
                <a:lnTo>
                  <a:pt x="2" y="33"/>
                </a:lnTo>
                <a:lnTo>
                  <a:pt x="2" y="30"/>
                </a:lnTo>
                <a:lnTo>
                  <a:pt x="2" y="28"/>
                </a:lnTo>
                <a:lnTo>
                  <a:pt x="3" y="25"/>
                </a:lnTo>
                <a:lnTo>
                  <a:pt x="3" y="22"/>
                </a:lnTo>
                <a:lnTo>
                  <a:pt x="4" y="19"/>
                </a:lnTo>
                <a:lnTo>
                  <a:pt x="6" y="17"/>
                </a:lnTo>
                <a:lnTo>
                  <a:pt x="6" y="15"/>
                </a:lnTo>
                <a:lnTo>
                  <a:pt x="7" y="14"/>
                </a:lnTo>
                <a:lnTo>
                  <a:pt x="8" y="13"/>
                </a:lnTo>
                <a:lnTo>
                  <a:pt x="9" y="12"/>
                </a:lnTo>
                <a:lnTo>
                  <a:pt x="10" y="11"/>
                </a:lnTo>
                <a:lnTo>
                  <a:pt x="11" y="9"/>
                </a:lnTo>
                <a:lnTo>
                  <a:pt x="12" y="8"/>
                </a:lnTo>
                <a:lnTo>
                  <a:pt x="13" y="7"/>
                </a:lnTo>
                <a:lnTo>
                  <a:pt x="14" y="7"/>
                </a:lnTo>
                <a:lnTo>
                  <a:pt x="15" y="6"/>
                </a:lnTo>
                <a:lnTo>
                  <a:pt x="17" y="5"/>
                </a:lnTo>
                <a:lnTo>
                  <a:pt x="18" y="4"/>
                </a:lnTo>
                <a:lnTo>
                  <a:pt x="19" y="4"/>
                </a:lnTo>
                <a:lnTo>
                  <a:pt x="21" y="3"/>
                </a:lnTo>
                <a:lnTo>
                  <a:pt x="22" y="3"/>
                </a:lnTo>
                <a:lnTo>
                  <a:pt x="24" y="2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95">
            <a:extLst>
              <a:ext uri="{FF2B5EF4-FFF2-40B4-BE49-F238E27FC236}">
                <a16:creationId xmlns:a16="http://schemas.microsoft.com/office/drawing/2014/main" id="{712E9103-37A7-4D23-98B1-9CBA58634302}"/>
              </a:ext>
            </a:extLst>
          </p:cNvPr>
          <p:cNvSpPr>
            <a:spLocks/>
          </p:cNvSpPr>
          <p:nvPr/>
        </p:nvSpPr>
        <p:spPr bwMode="auto">
          <a:xfrm>
            <a:off x="4993148" y="5226044"/>
            <a:ext cx="65087" cy="68262"/>
          </a:xfrm>
          <a:custGeom>
            <a:avLst/>
            <a:gdLst>
              <a:gd name="T0" fmla="*/ 40 w 41"/>
              <a:gd name="T1" fmla="*/ 24 h 43"/>
              <a:gd name="T2" fmla="*/ 40 w 41"/>
              <a:gd name="T3" fmla="*/ 28 h 43"/>
              <a:gd name="T4" fmla="*/ 38 w 41"/>
              <a:gd name="T5" fmla="*/ 32 h 43"/>
              <a:gd name="T6" fmla="*/ 36 w 41"/>
              <a:gd name="T7" fmla="*/ 35 h 43"/>
              <a:gd name="T8" fmla="*/ 33 w 41"/>
              <a:gd name="T9" fmla="*/ 38 h 43"/>
              <a:gd name="T10" fmla="*/ 30 w 41"/>
              <a:gd name="T11" fmla="*/ 40 h 43"/>
              <a:gd name="T12" fmla="*/ 26 w 41"/>
              <a:gd name="T13" fmla="*/ 42 h 43"/>
              <a:gd name="T14" fmla="*/ 22 w 41"/>
              <a:gd name="T15" fmla="*/ 43 h 43"/>
              <a:gd name="T16" fmla="*/ 18 w 41"/>
              <a:gd name="T17" fmla="*/ 43 h 43"/>
              <a:gd name="T18" fmla="*/ 14 w 41"/>
              <a:gd name="T19" fmla="*/ 42 h 43"/>
              <a:gd name="T20" fmla="*/ 10 w 41"/>
              <a:gd name="T21" fmla="*/ 40 h 43"/>
              <a:gd name="T22" fmla="*/ 7 w 41"/>
              <a:gd name="T23" fmla="*/ 38 h 43"/>
              <a:gd name="T24" fmla="*/ 4 w 41"/>
              <a:gd name="T25" fmla="*/ 35 h 43"/>
              <a:gd name="T26" fmla="*/ 2 w 41"/>
              <a:gd name="T27" fmla="*/ 32 h 43"/>
              <a:gd name="T28" fmla="*/ 1 w 41"/>
              <a:gd name="T29" fmla="*/ 28 h 43"/>
              <a:gd name="T30" fmla="*/ 0 w 41"/>
              <a:gd name="T31" fmla="*/ 24 h 43"/>
              <a:gd name="T32" fmla="*/ 0 w 41"/>
              <a:gd name="T33" fmla="*/ 19 h 43"/>
              <a:gd name="T34" fmla="*/ 1 w 41"/>
              <a:gd name="T35" fmla="*/ 15 h 43"/>
              <a:gd name="T36" fmla="*/ 2 w 41"/>
              <a:gd name="T37" fmla="*/ 11 h 43"/>
              <a:gd name="T38" fmla="*/ 4 w 41"/>
              <a:gd name="T39" fmla="*/ 8 h 43"/>
              <a:gd name="T40" fmla="*/ 7 w 41"/>
              <a:gd name="T41" fmla="*/ 5 h 43"/>
              <a:gd name="T42" fmla="*/ 10 w 41"/>
              <a:gd name="T43" fmla="*/ 2 h 43"/>
              <a:gd name="T44" fmla="*/ 14 w 41"/>
              <a:gd name="T45" fmla="*/ 1 h 43"/>
              <a:gd name="T46" fmla="*/ 18 w 41"/>
              <a:gd name="T47" fmla="*/ 0 h 43"/>
              <a:gd name="T48" fmla="*/ 22 w 41"/>
              <a:gd name="T49" fmla="*/ 0 h 43"/>
              <a:gd name="T50" fmla="*/ 26 w 41"/>
              <a:gd name="T51" fmla="*/ 1 h 43"/>
              <a:gd name="T52" fmla="*/ 30 w 41"/>
              <a:gd name="T53" fmla="*/ 2 h 43"/>
              <a:gd name="T54" fmla="*/ 33 w 41"/>
              <a:gd name="T55" fmla="*/ 5 h 43"/>
              <a:gd name="T56" fmla="*/ 36 w 41"/>
              <a:gd name="T57" fmla="*/ 8 h 43"/>
              <a:gd name="T58" fmla="*/ 38 w 41"/>
              <a:gd name="T59" fmla="*/ 11 h 43"/>
              <a:gd name="T60" fmla="*/ 40 w 41"/>
              <a:gd name="T61" fmla="*/ 15 h 43"/>
              <a:gd name="T62" fmla="*/ 40 w 41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3">
                <a:moveTo>
                  <a:pt x="41" y="21"/>
                </a:moveTo>
                <a:lnTo>
                  <a:pt x="40" y="24"/>
                </a:lnTo>
                <a:lnTo>
                  <a:pt x="40" y="26"/>
                </a:lnTo>
                <a:lnTo>
                  <a:pt x="40" y="28"/>
                </a:lnTo>
                <a:lnTo>
                  <a:pt x="39" y="30"/>
                </a:lnTo>
                <a:lnTo>
                  <a:pt x="38" y="32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3" y="38"/>
                </a:lnTo>
                <a:lnTo>
                  <a:pt x="31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4" y="42"/>
                </a:lnTo>
                <a:lnTo>
                  <a:pt x="22" y="43"/>
                </a:lnTo>
                <a:lnTo>
                  <a:pt x="20" y="43"/>
                </a:lnTo>
                <a:lnTo>
                  <a:pt x="18" y="43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0" y="40"/>
                </a:lnTo>
                <a:lnTo>
                  <a:pt x="9" y="39"/>
                </a:lnTo>
                <a:lnTo>
                  <a:pt x="7" y="38"/>
                </a:lnTo>
                <a:lnTo>
                  <a:pt x="6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30"/>
                </a:lnTo>
                <a:lnTo>
                  <a:pt x="1" y="28"/>
                </a:lnTo>
                <a:lnTo>
                  <a:pt x="0" y="26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9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0" y="2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30" y="2"/>
                </a:lnTo>
                <a:lnTo>
                  <a:pt x="31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0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96">
            <a:extLst>
              <a:ext uri="{FF2B5EF4-FFF2-40B4-BE49-F238E27FC236}">
                <a16:creationId xmlns:a16="http://schemas.microsoft.com/office/drawing/2014/main" id="{B930F730-8CA3-40AF-97F2-9469FE2D1D41}"/>
              </a:ext>
            </a:extLst>
          </p:cNvPr>
          <p:cNvSpPr>
            <a:spLocks/>
          </p:cNvSpPr>
          <p:nvPr/>
        </p:nvSpPr>
        <p:spPr bwMode="auto">
          <a:xfrm>
            <a:off x="5021723" y="5233981"/>
            <a:ext cx="6350" cy="7937"/>
          </a:xfrm>
          <a:custGeom>
            <a:avLst/>
            <a:gdLst>
              <a:gd name="T0" fmla="*/ 4 w 4"/>
              <a:gd name="T1" fmla="*/ 2 h 5"/>
              <a:gd name="T2" fmla="*/ 4 w 4"/>
              <a:gd name="T3" fmla="*/ 3 h 5"/>
              <a:gd name="T4" fmla="*/ 4 w 4"/>
              <a:gd name="T5" fmla="*/ 3 h 5"/>
              <a:gd name="T6" fmla="*/ 4 w 4"/>
              <a:gd name="T7" fmla="*/ 4 h 5"/>
              <a:gd name="T8" fmla="*/ 3 w 4"/>
              <a:gd name="T9" fmla="*/ 4 h 5"/>
              <a:gd name="T10" fmla="*/ 3 w 4"/>
              <a:gd name="T11" fmla="*/ 5 h 5"/>
              <a:gd name="T12" fmla="*/ 3 w 4"/>
              <a:gd name="T13" fmla="*/ 5 h 5"/>
              <a:gd name="T14" fmla="*/ 3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4 h 5"/>
              <a:gd name="T26" fmla="*/ 1 w 4"/>
              <a:gd name="T27" fmla="*/ 4 h 5"/>
              <a:gd name="T28" fmla="*/ 0 w 4"/>
              <a:gd name="T29" fmla="*/ 3 h 5"/>
              <a:gd name="T30" fmla="*/ 0 w 4"/>
              <a:gd name="T31" fmla="*/ 3 h 5"/>
              <a:gd name="T32" fmla="*/ 0 w 4"/>
              <a:gd name="T33" fmla="*/ 2 h 5"/>
              <a:gd name="T34" fmla="*/ 0 w 4"/>
              <a:gd name="T35" fmla="*/ 2 h 5"/>
              <a:gd name="T36" fmla="*/ 0 w 4"/>
              <a:gd name="T37" fmla="*/ 2 h 5"/>
              <a:gd name="T38" fmla="*/ 1 w 4"/>
              <a:gd name="T39" fmla="*/ 1 h 5"/>
              <a:gd name="T40" fmla="*/ 1 w 4"/>
              <a:gd name="T41" fmla="*/ 1 h 5"/>
              <a:gd name="T42" fmla="*/ 1 w 4"/>
              <a:gd name="T43" fmla="*/ 0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3 w 4"/>
              <a:gd name="T51" fmla="*/ 0 h 5"/>
              <a:gd name="T52" fmla="*/ 3 w 4"/>
              <a:gd name="T53" fmla="*/ 0 h 5"/>
              <a:gd name="T54" fmla="*/ 3 w 4"/>
              <a:gd name="T55" fmla="*/ 0 h 5"/>
              <a:gd name="T56" fmla="*/ 3 w 4"/>
              <a:gd name="T57" fmla="*/ 1 h 5"/>
              <a:gd name="T58" fmla="*/ 4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2"/>
                </a:moveTo>
                <a:lnTo>
                  <a:pt x="4" y="3"/>
                </a:ln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1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97">
            <a:extLst>
              <a:ext uri="{FF2B5EF4-FFF2-40B4-BE49-F238E27FC236}">
                <a16:creationId xmlns:a16="http://schemas.microsoft.com/office/drawing/2014/main" id="{9EBC2BEA-DBF6-4A35-ACC7-A4D16D0BC5F6}"/>
              </a:ext>
            </a:extLst>
          </p:cNvPr>
          <p:cNvSpPr>
            <a:spLocks/>
          </p:cNvSpPr>
          <p:nvPr/>
        </p:nvSpPr>
        <p:spPr bwMode="auto">
          <a:xfrm>
            <a:off x="5015373" y="5243506"/>
            <a:ext cx="19050" cy="39687"/>
          </a:xfrm>
          <a:custGeom>
            <a:avLst/>
            <a:gdLst>
              <a:gd name="T0" fmla="*/ 9 w 12"/>
              <a:gd name="T1" fmla="*/ 24 h 25"/>
              <a:gd name="T2" fmla="*/ 9 w 12"/>
              <a:gd name="T3" fmla="*/ 24 h 25"/>
              <a:gd name="T4" fmla="*/ 9 w 12"/>
              <a:gd name="T5" fmla="*/ 25 h 25"/>
              <a:gd name="T6" fmla="*/ 9 w 12"/>
              <a:gd name="T7" fmla="*/ 25 h 25"/>
              <a:gd name="T8" fmla="*/ 8 w 12"/>
              <a:gd name="T9" fmla="*/ 25 h 25"/>
              <a:gd name="T10" fmla="*/ 7 w 12"/>
              <a:gd name="T11" fmla="*/ 25 h 25"/>
              <a:gd name="T12" fmla="*/ 7 w 12"/>
              <a:gd name="T13" fmla="*/ 25 h 25"/>
              <a:gd name="T14" fmla="*/ 7 w 12"/>
              <a:gd name="T15" fmla="*/ 24 h 25"/>
              <a:gd name="T16" fmla="*/ 7 w 12"/>
              <a:gd name="T17" fmla="*/ 24 h 25"/>
              <a:gd name="T18" fmla="*/ 7 w 12"/>
              <a:gd name="T19" fmla="*/ 10 h 25"/>
              <a:gd name="T20" fmla="*/ 5 w 12"/>
              <a:gd name="T21" fmla="*/ 10 h 25"/>
              <a:gd name="T22" fmla="*/ 5 w 12"/>
              <a:gd name="T23" fmla="*/ 24 h 25"/>
              <a:gd name="T24" fmla="*/ 5 w 12"/>
              <a:gd name="T25" fmla="*/ 24 h 25"/>
              <a:gd name="T26" fmla="*/ 5 w 12"/>
              <a:gd name="T27" fmla="*/ 25 h 25"/>
              <a:gd name="T28" fmla="*/ 5 w 12"/>
              <a:gd name="T29" fmla="*/ 25 h 25"/>
              <a:gd name="T30" fmla="*/ 4 w 12"/>
              <a:gd name="T31" fmla="*/ 25 h 25"/>
              <a:gd name="T32" fmla="*/ 4 w 12"/>
              <a:gd name="T33" fmla="*/ 25 h 25"/>
              <a:gd name="T34" fmla="*/ 3 w 12"/>
              <a:gd name="T35" fmla="*/ 25 h 25"/>
              <a:gd name="T36" fmla="*/ 3 w 12"/>
              <a:gd name="T37" fmla="*/ 24 h 25"/>
              <a:gd name="T38" fmla="*/ 3 w 12"/>
              <a:gd name="T39" fmla="*/ 24 h 25"/>
              <a:gd name="T40" fmla="*/ 3 w 12"/>
              <a:gd name="T41" fmla="*/ 3 h 25"/>
              <a:gd name="T42" fmla="*/ 2 w 12"/>
              <a:gd name="T43" fmla="*/ 3 h 25"/>
              <a:gd name="T44" fmla="*/ 2 w 12"/>
              <a:gd name="T45" fmla="*/ 12 h 25"/>
              <a:gd name="T46" fmla="*/ 2 w 12"/>
              <a:gd name="T47" fmla="*/ 12 h 25"/>
              <a:gd name="T48" fmla="*/ 2 w 12"/>
              <a:gd name="T49" fmla="*/ 13 h 25"/>
              <a:gd name="T50" fmla="*/ 2 w 12"/>
              <a:gd name="T51" fmla="*/ 13 h 25"/>
              <a:gd name="T52" fmla="*/ 1 w 12"/>
              <a:gd name="T53" fmla="*/ 13 h 25"/>
              <a:gd name="T54" fmla="*/ 1 w 12"/>
              <a:gd name="T55" fmla="*/ 13 h 25"/>
              <a:gd name="T56" fmla="*/ 0 w 12"/>
              <a:gd name="T57" fmla="*/ 13 h 25"/>
              <a:gd name="T58" fmla="*/ 0 w 12"/>
              <a:gd name="T59" fmla="*/ 12 h 25"/>
              <a:gd name="T60" fmla="*/ 0 w 12"/>
              <a:gd name="T61" fmla="*/ 12 h 25"/>
              <a:gd name="T62" fmla="*/ 0 w 12"/>
              <a:gd name="T63" fmla="*/ 3 h 25"/>
              <a:gd name="T64" fmla="*/ 0 w 12"/>
              <a:gd name="T65" fmla="*/ 2 h 25"/>
              <a:gd name="T66" fmla="*/ 0 w 12"/>
              <a:gd name="T67" fmla="*/ 2 h 25"/>
              <a:gd name="T68" fmla="*/ 0 w 12"/>
              <a:gd name="T69" fmla="*/ 1 h 25"/>
              <a:gd name="T70" fmla="*/ 1 w 12"/>
              <a:gd name="T71" fmla="*/ 1 h 25"/>
              <a:gd name="T72" fmla="*/ 1 w 12"/>
              <a:gd name="T73" fmla="*/ 1 h 25"/>
              <a:gd name="T74" fmla="*/ 2 w 12"/>
              <a:gd name="T75" fmla="*/ 1 h 25"/>
              <a:gd name="T76" fmla="*/ 2 w 12"/>
              <a:gd name="T77" fmla="*/ 0 h 25"/>
              <a:gd name="T78" fmla="*/ 3 w 12"/>
              <a:gd name="T79" fmla="*/ 0 h 25"/>
              <a:gd name="T80" fmla="*/ 10 w 12"/>
              <a:gd name="T81" fmla="*/ 0 h 25"/>
              <a:gd name="T82" fmla="*/ 10 w 12"/>
              <a:gd name="T83" fmla="*/ 0 h 25"/>
              <a:gd name="T84" fmla="*/ 11 w 12"/>
              <a:gd name="T85" fmla="*/ 1 h 25"/>
              <a:gd name="T86" fmla="*/ 11 w 12"/>
              <a:gd name="T87" fmla="*/ 1 h 25"/>
              <a:gd name="T88" fmla="*/ 12 w 12"/>
              <a:gd name="T89" fmla="*/ 1 h 25"/>
              <a:gd name="T90" fmla="*/ 12 w 12"/>
              <a:gd name="T91" fmla="*/ 1 h 25"/>
              <a:gd name="T92" fmla="*/ 12 w 12"/>
              <a:gd name="T93" fmla="*/ 2 h 25"/>
              <a:gd name="T94" fmla="*/ 12 w 12"/>
              <a:gd name="T95" fmla="*/ 2 h 25"/>
              <a:gd name="T96" fmla="*/ 12 w 12"/>
              <a:gd name="T97" fmla="*/ 3 h 25"/>
              <a:gd name="T98" fmla="*/ 12 w 12"/>
              <a:gd name="T99" fmla="*/ 12 h 25"/>
              <a:gd name="T100" fmla="*/ 12 w 12"/>
              <a:gd name="T101" fmla="*/ 12 h 25"/>
              <a:gd name="T102" fmla="*/ 12 w 12"/>
              <a:gd name="T103" fmla="*/ 13 h 25"/>
              <a:gd name="T104" fmla="*/ 12 w 12"/>
              <a:gd name="T105" fmla="*/ 13 h 25"/>
              <a:gd name="T106" fmla="*/ 11 w 12"/>
              <a:gd name="T107" fmla="*/ 13 h 25"/>
              <a:gd name="T108" fmla="*/ 11 w 12"/>
              <a:gd name="T109" fmla="*/ 13 h 25"/>
              <a:gd name="T110" fmla="*/ 11 w 12"/>
              <a:gd name="T111" fmla="*/ 13 h 25"/>
              <a:gd name="T112" fmla="*/ 10 w 12"/>
              <a:gd name="T113" fmla="*/ 12 h 25"/>
              <a:gd name="T114" fmla="*/ 10 w 12"/>
              <a:gd name="T115" fmla="*/ 12 h 25"/>
              <a:gd name="T116" fmla="*/ 10 w 12"/>
              <a:gd name="T117" fmla="*/ 3 h 25"/>
              <a:gd name="T118" fmla="*/ 9 w 12"/>
              <a:gd name="T119" fmla="*/ 3 h 25"/>
              <a:gd name="T120" fmla="*/ 9 w 12"/>
              <a:gd name="T121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5">
                <a:moveTo>
                  <a:pt x="9" y="24"/>
                </a:moveTo>
                <a:lnTo>
                  <a:pt x="9" y="24"/>
                </a:lnTo>
                <a:lnTo>
                  <a:pt x="9" y="25"/>
                </a:lnTo>
                <a:lnTo>
                  <a:pt x="9" y="25"/>
                </a:lnTo>
                <a:lnTo>
                  <a:pt x="8" y="25"/>
                </a:lnTo>
                <a:lnTo>
                  <a:pt x="7" y="25"/>
                </a:lnTo>
                <a:lnTo>
                  <a:pt x="7" y="25"/>
                </a:lnTo>
                <a:lnTo>
                  <a:pt x="7" y="24"/>
                </a:lnTo>
                <a:lnTo>
                  <a:pt x="7" y="24"/>
                </a:lnTo>
                <a:lnTo>
                  <a:pt x="7" y="10"/>
                </a:lnTo>
                <a:lnTo>
                  <a:pt x="5" y="10"/>
                </a:lnTo>
                <a:lnTo>
                  <a:pt x="5" y="24"/>
                </a:lnTo>
                <a:lnTo>
                  <a:pt x="5" y="24"/>
                </a:lnTo>
                <a:lnTo>
                  <a:pt x="5" y="25"/>
                </a:lnTo>
                <a:lnTo>
                  <a:pt x="5" y="25"/>
                </a:lnTo>
                <a:lnTo>
                  <a:pt x="4" y="25"/>
                </a:lnTo>
                <a:lnTo>
                  <a:pt x="4" y="25"/>
                </a:lnTo>
                <a:lnTo>
                  <a:pt x="3" y="25"/>
                </a:lnTo>
                <a:lnTo>
                  <a:pt x="3" y="24"/>
                </a:lnTo>
                <a:lnTo>
                  <a:pt x="3" y="24"/>
                </a:lnTo>
                <a:lnTo>
                  <a:pt x="3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12"/>
                </a:lnTo>
                <a:lnTo>
                  <a:pt x="12" y="12"/>
                </a:lnTo>
                <a:lnTo>
                  <a:pt x="12" y="13"/>
                </a:lnTo>
                <a:lnTo>
                  <a:pt x="12" y="13"/>
                </a:lnTo>
                <a:lnTo>
                  <a:pt x="11" y="13"/>
                </a:lnTo>
                <a:lnTo>
                  <a:pt x="11" y="13"/>
                </a:lnTo>
                <a:lnTo>
                  <a:pt x="11" y="13"/>
                </a:lnTo>
                <a:lnTo>
                  <a:pt x="10" y="12"/>
                </a:lnTo>
                <a:lnTo>
                  <a:pt x="10" y="12"/>
                </a:lnTo>
                <a:lnTo>
                  <a:pt x="10" y="3"/>
                </a:lnTo>
                <a:lnTo>
                  <a:pt x="9" y="3"/>
                </a:lnTo>
                <a:lnTo>
                  <a:pt x="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98">
            <a:extLst>
              <a:ext uri="{FF2B5EF4-FFF2-40B4-BE49-F238E27FC236}">
                <a16:creationId xmlns:a16="http://schemas.microsoft.com/office/drawing/2014/main" id="{4ABBBED6-38F0-44CA-9228-C70AEDBD8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23" y="5287956"/>
            <a:ext cx="106362" cy="254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99">
            <a:extLst>
              <a:ext uri="{FF2B5EF4-FFF2-40B4-BE49-F238E27FC236}">
                <a16:creationId xmlns:a16="http://schemas.microsoft.com/office/drawing/2014/main" id="{9A99B05C-7BBA-4163-9A84-CE7EF356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485" y="5245094"/>
            <a:ext cx="11112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Rectangle 100">
            <a:extLst>
              <a:ext uri="{FF2B5EF4-FFF2-40B4-BE49-F238E27FC236}">
                <a16:creationId xmlns:a16="http://schemas.microsoft.com/office/drawing/2014/main" id="{B29F518A-94A5-4C97-9A4F-CF3F5182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810" y="5245094"/>
            <a:ext cx="841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101">
            <a:extLst>
              <a:ext uri="{FF2B5EF4-FFF2-40B4-BE49-F238E27FC236}">
                <a16:creationId xmlns:a16="http://schemas.microsoft.com/office/drawing/2014/main" id="{6D54B35E-7FD6-4C67-8885-F8E60A8A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560" y="5245094"/>
            <a:ext cx="22066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8" name="Freeform 102">
            <a:extLst>
              <a:ext uri="{FF2B5EF4-FFF2-40B4-BE49-F238E27FC236}">
                <a16:creationId xmlns:a16="http://schemas.microsoft.com/office/drawing/2014/main" id="{C1BB4C51-740F-42D3-96B2-7C9F944998FC}"/>
              </a:ext>
            </a:extLst>
          </p:cNvPr>
          <p:cNvSpPr>
            <a:spLocks noEditPoints="1"/>
          </p:cNvSpPr>
          <p:nvPr/>
        </p:nvSpPr>
        <p:spPr bwMode="auto">
          <a:xfrm>
            <a:off x="5078873" y="5129206"/>
            <a:ext cx="88900" cy="84137"/>
          </a:xfrm>
          <a:custGeom>
            <a:avLst/>
            <a:gdLst>
              <a:gd name="T0" fmla="*/ 38 w 56"/>
              <a:gd name="T1" fmla="*/ 53 h 53"/>
              <a:gd name="T2" fmla="*/ 46 w 56"/>
              <a:gd name="T3" fmla="*/ 0 h 53"/>
              <a:gd name="T4" fmla="*/ 0 w 56"/>
              <a:gd name="T5" fmla="*/ 25 h 53"/>
              <a:gd name="T6" fmla="*/ 38 w 56"/>
              <a:gd name="T7" fmla="*/ 53 h 53"/>
              <a:gd name="T8" fmla="*/ 18 w 56"/>
              <a:gd name="T9" fmla="*/ 0 h 53"/>
              <a:gd name="T10" fmla="*/ 9 w 56"/>
              <a:gd name="T11" fmla="*/ 52 h 53"/>
              <a:gd name="T12" fmla="*/ 56 w 56"/>
              <a:gd name="T13" fmla="*/ 28 h 53"/>
              <a:gd name="T14" fmla="*/ 18 w 56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3">
                <a:moveTo>
                  <a:pt x="38" y="53"/>
                </a:moveTo>
                <a:lnTo>
                  <a:pt x="46" y="0"/>
                </a:lnTo>
                <a:lnTo>
                  <a:pt x="0" y="25"/>
                </a:lnTo>
                <a:lnTo>
                  <a:pt x="38" y="53"/>
                </a:lnTo>
                <a:close/>
                <a:moveTo>
                  <a:pt x="18" y="0"/>
                </a:moveTo>
                <a:lnTo>
                  <a:pt x="9" y="52"/>
                </a:lnTo>
                <a:lnTo>
                  <a:pt x="5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103">
            <a:extLst>
              <a:ext uri="{FF2B5EF4-FFF2-40B4-BE49-F238E27FC236}">
                <a16:creationId xmlns:a16="http://schemas.microsoft.com/office/drawing/2014/main" id="{2BCB51A5-B79E-48EF-B2B3-5CABA5FFEAD6}"/>
              </a:ext>
            </a:extLst>
          </p:cNvPr>
          <p:cNvSpPr>
            <a:spLocks noEditPoints="1"/>
          </p:cNvSpPr>
          <p:nvPr/>
        </p:nvSpPr>
        <p:spPr bwMode="auto">
          <a:xfrm>
            <a:off x="5293185" y="5124444"/>
            <a:ext cx="82550" cy="84137"/>
          </a:xfrm>
          <a:custGeom>
            <a:avLst/>
            <a:gdLst>
              <a:gd name="T0" fmla="*/ 20 w 52"/>
              <a:gd name="T1" fmla="*/ 53 h 53"/>
              <a:gd name="T2" fmla="*/ 1 w 52"/>
              <a:gd name="T3" fmla="*/ 3 h 53"/>
              <a:gd name="T4" fmla="*/ 52 w 52"/>
              <a:gd name="T5" fmla="*/ 18 h 53"/>
              <a:gd name="T6" fmla="*/ 20 w 52"/>
              <a:gd name="T7" fmla="*/ 53 h 53"/>
              <a:gd name="T8" fmla="*/ 32 w 52"/>
              <a:gd name="T9" fmla="*/ 0 h 53"/>
              <a:gd name="T10" fmla="*/ 51 w 52"/>
              <a:gd name="T11" fmla="*/ 49 h 53"/>
              <a:gd name="T12" fmla="*/ 0 w 52"/>
              <a:gd name="T13" fmla="*/ 35 h 53"/>
              <a:gd name="T14" fmla="*/ 32 w 52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3">
                <a:moveTo>
                  <a:pt x="20" y="53"/>
                </a:moveTo>
                <a:lnTo>
                  <a:pt x="1" y="3"/>
                </a:lnTo>
                <a:lnTo>
                  <a:pt x="52" y="18"/>
                </a:lnTo>
                <a:lnTo>
                  <a:pt x="20" y="53"/>
                </a:lnTo>
                <a:close/>
                <a:moveTo>
                  <a:pt x="32" y="0"/>
                </a:moveTo>
                <a:lnTo>
                  <a:pt x="51" y="49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104">
            <a:extLst>
              <a:ext uri="{FF2B5EF4-FFF2-40B4-BE49-F238E27FC236}">
                <a16:creationId xmlns:a16="http://schemas.microsoft.com/office/drawing/2014/main" id="{A9D08A37-63AC-4DD3-A9AC-840238E5D4A0}"/>
              </a:ext>
            </a:extLst>
          </p:cNvPr>
          <p:cNvSpPr>
            <a:spLocks noEditPoints="1"/>
          </p:cNvSpPr>
          <p:nvPr/>
        </p:nvSpPr>
        <p:spPr bwMode="auto">
          <a:xfrm>
            <a:off x="5186823" y="5116506"/>
            <a:ext cx="88900" cy="85725"/>
          </a:xfrm>
          <a:custGeom>
            <a:avLst/>
            <a:gdLst>
              <a:gd name="T0" fmla="*/ 9 w 56"/>
              <a:gd name="T1" fmla="*/ 54 h 54"/>
              <a:gd name="T2" fmla="*/ 22 w 56"/>
              <a:gd name="T3" fmla="*/ 3 h 54"/>
              <a:gd name="T4" fmla="*/ 56 w 56"/>
              <a:gd name="T5" fmla="*/ 43 h 54"/>
              <a:gd name="T6" fmla="*/ 9 w 56"/>
              <a:gd name="T7" fmla="*/ 54 h 54"/>
              <a:gd name="T8" fmla="*/ 46 w 56"/>
              <a:gd name="T9" fmla="*/ 0 h 54"/>
              <a:gd name="T10" fmla="*/ 33 w 56"/>
              <a:gd name="T11" fmla="*/ 51 h 54"/>
              <a:gd name="T12" fmla="*/ 0 w 56"/>
              <a:gd name="T13" fmla="*/ 10 h 54"/>
              <a:gd name="T14" fmla="*/ 46 w 56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4">
                <a:moveTo>
                  <a:pt x="9" y="54"/>
                </a:moveTo>
                <a:lnTo>
                  <a:pt x="22" y="3"/>
                </a:lnTo>
                <a:lnTo>
                  <a:pt x="56" y="43"/>
                </a:lnTo>
                <a:lnTo>
                  <a:pt x="9" y="54"/>
                </a:lnTo>
                <a:close/>
                <a:moveTo>
                  <a:pt x="46" y="0"/>
                </a:moveTo>
                <a:lnTo>
                  <a:pt x="33" y="51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105">
            <a:extLst>
              <a:ext uri="{FF2B5EF4-FFF2-40B4-BE49-F238E27FC236}">
                <a16:creationId xmlns:a16="http://schemas.microsoft.com/office/drawing/2014/main" id="{BB2AD008-2A26-4152-A7C7-906901A5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23" y="4514844"/>
            <a:ext cx="1955800" cy="4302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Freeform 106">
            <a:extLst>
              <a:ext uri="{FF2B5EF4-FFF2-40B4-BE49-F238E27FC236}">
                <a16:creationId xmlns:a16="http://schemas.microsoft.com/office/drawing/2014/main" id="{ACDF5A97-FCE4-47A0-8ACF-EA14206DB640}"/>
              </a:ext>
            </a:extLst>
          </p:cNvPr>
          <p:cNvSpPr>
            <a:spLocks noEditPoints="1"/>
          </p:cNvSpPr>
          <p:nvPr/>
        </p:nvSpPr>
        <p:spPr bwMode="auto">
          <a:xfrm>
            <a:off x="4394660" y="4510081"/>
            <a:ext cx="1965325" cy="439737"/>
          </a:xfrm>
          <a:custGeom>
            <a:avLst/>
            <a:gdLst>
              <a:gd name="T0" fmla="*/ 0 w 1238"/>
              <a:gd name="T1" fmla="*/ 0 h 277"/>
              <a:gd name="T2" fmla="*/ 1238 w 1238"/>
              <a:gd name="T3" fmla="*/ 0 h 277"/>
              <a:gd name="T4" fmla="*/ 1238 w 1238"/>
              <a:gd name="T5" fmla="*/ 277 h 277"/>
              <a:gd name="T6" fmla="*/ 0 w 1238"/>
              <a:gd name="T7" fmla="*/ 277 h 277"/>
              <a:gd name="T8" fmla="*/ 0 w 1238"/>
              <a:gd name="T9" fmla="*/ 0 h 277"/>
              <a:gd name="T10" fmla="*/ 6 w 1238"/>
              <a:gd name="T11" fmla="*/ 274 h 277"/>
              <a:gd name="T12" fmla="*/ 3 w 1238"/>
              <a:gd name="T13" fmla="*/ 271 h 277"/>
              <a:gd name="T14" fmla="*/ 1235 w 1238"/>
              <a:gd name="T15" fmla="*/ 271 h 277"/>
              <a:gd name="T16" fmla="*/ 1232 w 1238"/>
              <a:gd name="T17" fmla="*/ 274 h 277"/>
              <a:gd name="T18" fmla="*/ 1232 w 1238"/>
              <a:gd name="T19" fmla="*/ 3 h 277"/>
              <a:gd name="T20" fmla="*/ 1235 w 1238"/>
              <a:gd name="T21" fmla="*/ 6 h 277"/>
              <a:gd name="T22" fmla="*/ 3 w 1238"/>
              <a:gd name="T23" fmla="*/ 6 h 277"/>
              <a:gd name="T24" fmla="*/ 6 w 1238"/>
              <a:gd name="T25" fmla="*/ 3 h 277"/>
              <a:gd name="T26" fmla="*/ 6 w 1238"/>
              <a:gd name="T27" fmla="*/ 27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8" h="277">
                <a:moveTo>
                  <a:pt x="0" y="0"/>
                </a:moveTo>
                <a:lnTo>
                  <a:pt x="1238" y="0"/>
                </a:lnTo>
                <a:lnTo>
                  <a:pt x="1238" y="277"/>
                </a:lnTo>
                <a:lnTo>
                  <a:pt x="0" y="277"/>
                </a:lnTo>
                <a:lnTo>
                  <a:pt x="0" y="0"/>
                </a:lnTo>
                <a:close/>
                <a:moveTo>
                  <a:pt x="6" y="274"/>
                </a:moveTo>
                <a:lnTo>
                  <a:pt x="3" y="271"/>
                </a:lnTo>
                <a:lnTo>
                  <a:pt x="1235" y="271"/>
                </a:lnTo>
                <a:lnTo>
                  <a:pt x="1232" y="274"/>
                </a:lnTo>
                <a:lnTo>
                  <a:pt x="1232" y="3"/>
                </a:lnTo>
                <a:lnTo>
                  <a:pt x="1235" y="6"/>
                </a:lnTo>
                <a:lnTo>
                  <a:pt x="3" y="6"/>
                </a:lnTo>
                <a:lnTo>
                  <a:pt x="6" y="3"/>
                </a:lnTo>
                <a:lnTo>
                  <a:pt x="6" y="274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107">
            <a:extLst>
              <a:ext uri="{FF2B5EF4-FFF2-40B4-BE49-F238E27FC236}">
                <a16:creationId xmlns:a16="http://schemas.microsoft.com/office/drawing/2014/main" id="{71496067-70C8-472C-8C2F-9FF0C483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523" y="4525956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108">
            <a:extLst>
              <a:ext uri="{FF2B5EF4-FFF2-40B4-BE49-F238E27FC236}">
                <a16:creationId xmlns:a16="http://schemas.microsoft.com/office/drawing/2014/main" id="{FA86AAA8-A5A1-4D01-8199-0E8C1E448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223" y="4737094"/>
            <a:ext cx="1719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Freeform 109">
            <a:extLst>
              <a:ext uri="{FF2B5EF4-FFF2-40B4-BE49-F238E27FC236}">
                <a16:creationId xmlns:a16="http://schemas.microsoft.com/office/drawing/2014/main" id="{FF70D1E8-D661-45F9-93A2-3E72E118F87C}"/>
              </a:ext>
            </a:extLst>
          </p:cNvPr>
          <p:cNvSpPr>
            <a:spLocks noEditPoints="1"/>
          </p:cNvSpPr>
          <p:nvPr/>
        </p:nvSpPr>
        <p:spPr bwMode="auto">
          <a:xfrm>
            <a:off x="1692735" y="4967281"/>
            <a:ext cx="2706687" cy="301625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Freeform 144">
            <a:extLst>
              <a:ext uri="{FF2B5EF4-FFF2-40B4-BE49-F238E27FC236}">
                <a16:creationId xmlns:a16="http://schemas.microsoft.com/office/drawing/2014/main" id="{DC1B5D3B-2563-49F9-9C28-B475F5D811D3}"/>
              </a:ext>
            </a:extLst>
          </p:cNvPr>
          <p:cNvSpPr>
            <a:spLocks/>
          </p:cNvSpPr>
          <p:nvPr/>
        </p:nvSpPr>
        <p:spPr bwMode="auto">
          <a:xfrm>
            <a:off x="1059323" y="4692644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Freeform 145">
            <a:extLst>
              <a:ext uri="{FF2B5EF4-FFF2-40B4-BE49-F238E27FC236}">
                <a16:creationId xmlns:a16="http://schemas.microsoft.com/office/drawing/2014/main" id="{BD22FCDF-68AF-4EDA-A59C-9D2B070D9B63}"/>
              </a:ext>
            </a:extLst>
          </p:cNvPr>
          <p:cNvSpPr>
            <a:spLocks/>
          </p:cNvSpPr>
          <p:nvPr/>
        </p:nvSpPr>
        <p:spPr bwMode="auto">
          <a:xfrm>
            <a:off x="1059323" y="4692644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Freeform 146">
            <a:extLst>
              <a:ext uri="{FF2B5EF4-FFF2-40B4-BE49-F238E27FC236}">
                <a16:creationId xmlns:a16="http://schemas.microsoft.com/office/drawing/2014/main" id="{BBC889AE-EC5E-4E3A-8147-2D0F8DAFE793}"/>
              </a:ext>
            </a:extLst>
          </p:cNvPr>
          <p:cNvSpPr>
            <a:spLocks/>
          </p:cNvSpPr>
          <p:nvPr/>
        </p:nvSpPr>
        <p:spPr bwMode="auto">
          <a:xfrm>
            <a:off x="1045035" y="4678356"/>
            <a:ext cx="404812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147">
            <a:extLst>
              <a:ext uri="{FF2B5EF4-FFF2-40B4-BE49-F238E27FC236}">
                <a16:creationId xmlns:a16="http://schemas.microsoft.com/office/drawing/2014/main" id="{BDAB0571-BA55-4F47-85BE-C6F549BDE9D5}"/>
              </a:ext>
            </a:extLst>
          </p:cNvPr>
          <p:cNvSpPr>
            <a:spLocks/>
          </p:cNvSpPr>
          <p:nvPr/>
        </p:nvSpPr>
        <p:spPr bwMode="auto">
          <a:xfrm>
            <a:off x="1210135" y="4841869"/>
            <a:ext cx="376237" cy="528637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Freeform 148">
            <a:extLst>
              <a:ext uri="{FF2B5EF4-FFF2-40B4-BE49-F238E27FC236}">
                <a16:creationId xmlns:a16="http://schemas.microsoft.com/office/drawing/2014/main" id="{3FEFD4E7-E246-4C95-AE09-9B6BEE6461BA}"/>
              </a:ext>
            </a:extLst>
          </p:cNvPr>
          <p:cNvSpPr>
            <a:spLocks/>
          </p:cNvSpPr>
          <p:nvPr/>
        </p:nvSpPr>
        <p:spPr bwMode="auto">
          <a:xfrm>
            <a:off x="1210135" y="4841869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Freeform 149">
            <a:extLst>
              <a:ext uri="{FF2B5EF4-FFF2-40B4-BE49-F238E27FC236}">
                <a16:creationId xmlns:a16="http://schemas.microsoft.com/office/drawing/2014/main" id="{CD36C8EA-694A-4BC8-AAAC-F7F970766FB5}"/>
              </a:ext>
            </a:extLst>
          </p:cNvPr>
          <p:cNvSpPr>
            <a:spLocks/>
          </p:cNvSpPr>
          <p:nvPr/>
        </p:nvSpPr>
        <p:spPr bwMode="auto">
          <a:xfrm>
            <a:off x="1194260" y="4829169"/>
            <a:ext cx="406400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174">
            <a:extLst>
              <a:ext uri="{FF2B5EF4-FFF2-40B4-BE49-F238E27FC236}">
                <a16:creationId xmlns:a16="http://schemas.microsoft.com/office/drawing/2014/main" id="{4360C22D-D1EC-4728-B4AF-8DFF53CB4696}"/>
              </a:ext>
            </a:extLst>
          </p:cNvPr>
          <p:cNvSpPr>
            <a:spLocks/>
          </p:cNvSpPr>
          <p:nvPr/>
        </p:nvSpPr>
        <p:spPr bwMode="auto">
          <a:xfrm>
            <a:off x="9309560" y="4787894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9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Freeform 175">
            <a:extLst>
              <a:ext uri="{FF2B5EF4-FFF2-40B4-BE49-F238E27FC236}">
                <a16:creationId xmlns:a16="http://schemas.microsoft.com/office/drawing/2014/main" id="{87F88E88-9CD0-4553-BB60-219D30746D49}"/>
              </a:ext>
            </a:extLst>
          </p:cNvPr>
          <p:cNvSpPr>
            <a:spLocks/>
          </p:cNvSpPr>
          <p:nvPr/>
        </p:nvSpPr>
        <p:spPr bwMode="auto">
          <a:xfrm>
            <a:off x="9309560" y="4787894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Freeform 176">
            <a:extLst>
              <a:ext uri="{FF2B5EF4-FFF2-40B4-BE49-F238E27FC236}">
                <a16:creationId xmlns:a16="http://schemas.microsoft.com/office/drawing/2014/main" id="{C8CA0B5A-D441-4B57-9A6B-7E6FFB8699AF}"/>
              </a:ext>
            </a:extLst>
          </p:cNvPr>
          <p:cNvSpPr>
            <a:spLocks/>
          </p:cNvSpPr>
          <p:nvPr/>
        </p:nvSpPr>
        <p:spPr bwMode="auto">
          <a:xfrm>
            <a:off x="9295273" y="4773606"/>
            <a:ext cx="404812" cy="555625"/>
          </a:xfrm>
          <a:custGeom>
            <a:avLst/>
            <a:gdLst>
              <a:gd name="T0" fmla="*/ 577 w 1079"/>
              <a:gd name="T1" fmla="*/ 46 h 1475"/>
              <a:gd name="T2" fmla="*/ 477 w 1079"/>
              <a:gd name="T3" fmla="*/ 446 h 1475"/>
              <a:gd name="T4" fmla="*/ 450 w 1079"/>
              <a:gd name="T5" fmla="*/ 473 h 1475"/>
              <a:gd name="T6" fmla="*/ 50 w 1079"/>
              <a:gd name="T7" fmla="*/ 573 h 1475"/>
              <a:gd name="T8" fmla="*/ 8 w 1079"/>
              <a:gd name="T9" fmla="*/ 556 h 1475"/>
              <a:gd name="T10" fmla="*/ 15 w 1079"/>
              <a:gd name="T11" fmla="*/ 511 h 1475"/>
              <a:gd name="T12" fmla="*/ 515 w 1079"/>
              <a:gd name="T13" fmla="*/ 11 h 1475"/>
              <a:gd name="T14" fmla="*/ 541 w 1079"/>
              <a:gd name="T15" fmla="*/ 0 h 1475"/>
              <a:gd name="T16" fmla="*/ 1041 w 1079"/>
              <a:gd name="T17" fmla="*/ 0 h 1475"/>
              <a:gd name="T18" fmla="*/ 1079 w 1079"/>
              <a:gd name="T19" fmla="*/ 37 h 1475"/>
              <a:gd name="T20" fmla="*/ 1079 w 1079"/>
              <a:gd name="T21" fmla="*/ 1437 h 1475"/>
              <a:gd name="T22" fmla="*/ 1041 w 1079"/>
              <a:gd name="T23" fmla="*/ 1475 h 1475"/>
              <a:gd name="T24" fmla="*/ 41 w 1079"/>
              <a:gd name="T25" fmla="*/ 1475 h 1475"/>
              <a:gd name="T26" fmla="*/ 4 w 1079"/>
              <a:gd name="T27" fmla="*/ 1437 h 1475"/>
              <a:gd name="T28" fmla="*/ 4 w 1079"/>
              <a:gd name="T29" fmla="*/ 537 h 1475"/>
              <a:gd name="T30" fmla="*/ 79 w 1079"/>
              <a:gd name="T31" fmla="*/ 537 h 1475"/>
              <a:gd name="T32" fmla="*/ 79 w 1079"/>
              <a:gd name="T33" fmla="*/ 1437 h 1475"/>
              <a:gd name="T34" fmla="*/ 41 w 1079"/>
              <a:gd name="T35" fmla="*/ 1400 h 1475"/>
              <a:gd name="T36" fmla="*/ 1041 w 1079"/>
              <a:gd name="T37" fmla="*/ 1400 h 1475"/>
              <a:gd name="T38" fmla="*/ 1004 w 1079"/>
              <a:gd name="T39" fmla="*/ 1437 h 1475"/>
              <a:gd name="T40" fmla="*/ 1004 w 1079"/>
              <a:gd name="T41" fmla="*/ 37 h 1475"/>
              <a:gd name="T42" fmla="*/ 1041 w 1079"/>
              <a:gd name="T43" fmla="*/ 75 h 1475"/>
              <a:gd name="T44" fmla="*/ 541 w 1079"/>
              <a:gd name="T45" fmla="*/ 75 h 1475"/>
              <a:gd name="T46" fmla="*/ 568 w 1079"/>
              <a:gd name="T47" fmla="*/ 64 h 1475"/>
              <a:gd name="T48" fmla="*/ 68 w 1079"/>
              <a:gd name="T49" fmla="*/ 564 h 1475"/>
              <a:gd name="T50" fmla="*/ 32 w 1079"/>
              <a:gd name="T51" fmla="*/ 501 h 1475"/>
              <a:gd name="T52" fmla="*/ 432 w 1079"/>
              <a:gd name="T53" fmla="*/ 401 h 1475"/>
              <a:gd name="T54" fmla="*/ 405 w 1079"/>
              <a:gd name="T55" fmla="*/ 428 h 1475"/>
              <a:gd name="T56" fmla="*/ 505 w 1079"/>
              <a:gd name="T57" fmla="*/ 28 h 1475"/>
              <a:gd name="T58" fmla="*/ 577 w 1079"/>
              <a:gd name="T59" fmla="*/ 46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9" h="1475">
                <a:moveTo>
                  <a:pt x="577" y="46"/>
                </a:moveTo>
                <a:lnTo>
                  <a:pt x="477" y="446"/>
                </a:lnTo>
                <a:cubicBezTo>
                  <a:pt x="474" y="460"/>
                  <a:pt x="464" y="470"/>
                  <a:pt x="450" y="473"/>
                </a:cubicBezTo>
                <a:lnTo>
                  <a:pt x="50" y="573"/>
                </a:lnTo>
                <a:cubicBezTo>
                  <a:pt x="34" y="578"/>
                  <a:pt x="17" y="570"/>
                  <a:pt x="8" y="556"/>
                </a:cubicBezTo>
                <a:cubicBezTo>
                  <a:pt x="0" y="541"/>
                  <a:pt x="3" y="522"/>
                  <a:pt x="15" y="511"/>
                </a:cubicBezTo>
                <a:lnTo>
                  <a:pt x="515" y="11"/>
                </a:lnTo>
                <a:cubicBezTo>
                  <a:pt x="522" y="3"/>
                  <a:pt x="531" y="0"/>
                  <a:pt x="541" y="0"/>
                </a:cubicBezTo>
                <a:lnTo>
                  <a:pt x="1041" y="0"/>
                </a:lnTo>
                <a:cubicBezTo>
                  <a:pt x="1062" y="0"/>
                  <a:pt x="1079" y="16"/>
                  <a:pt x="1079" y="37"/>
                </a:cubicBezTo>
                <a:lnTo>
                  <a:pt x="1079" y="1437"/>
                </a:lnTo>
                <a:cubicBezTo>
                  <a:pt x="1079" y="1458"/>
                  <a:pt x="1062" y="1475"/>
                  <a:pt x="1041" y="1475"/>
                </a:cubicBezTo>
                <a:lnTo>
                  <a:pt x="41" y="1475"/>
                </a:lnTo>
                <a:cubicBezTo>
                  <a:pt x="20" y="1475"/>
                  <a:pt x="4" y="1458"/>
                  <a:pt x="4" y="1437"/>
                </a:cubicBezTo>
                <a:lnTo>
                  <a:pt x="4" y="537"/>
                </a:lnTo>
                <a:lnTo>
                  <a:pt x="79" y="537"/>
                </a:lnTo>
                <a:lnTo>
                  <a:pt x="79" y="1437"/>
                </a:lnTo>
                <a:lnTo>
                  <a:pt x="41" y="1400"/>
                </a:lnTo>
                <a:lnTo>
                  <a:pt x="1041" y="1400"/>
                </a:lnTo>
                <a:lnTo>
                  <a:pt x="1004" y="1437"/>
                </a:lnTo>
                <a:lnTo>
                  <a:pt x="1004" y="37"/>
                </a:lnTo>
                <a:lnTo>
                  <a:pt x="1041" y="75"/>
                </a:lnTo>
                <a:lnTo>
                  <a:pt x="541" y="75"/>
                </a:lnTo>
                <a:lnTo>
                  <a:pt x="568" y="64"/>
                </a:lnTo>
                <a:lnTo>
                  <a:pt x="68" y="564"/>
                </a:lnTo>
                <a:lnTo>
                  <a:pt x="32" y="501"/>
                </a:lnTo>
                <a:lnTo>
                  <a:pt x="432" y="401"/>
                </a:lnTo>
                <a:lnTo>
                  <a:pt x="405" y="428"/>
                </a:lnTo>
                <a:lnTo>
                  <a:pt x="505" y="28"/>
                </a:lnTo>
                <a:lnTo>
                  <a:pt x="577" y="46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Freeform 177">
            <a:extLst>
              <a:ext uri="{FF2B5EF4-FFF2-40B4-BE49-F238E27FC236}">
                <a16:creationId xmlns:a16="http://schemas.microsoft.com/office/drawing/2014/main" id="{A0D01609-48BF-4558-8F1A-C06AA4192F36}"/>
              </a:ext>
            </a:extLst>
          </p:cNvPr>
          <p:cNvSpPr>
            <a:spLocks/>
          </p:cNvSpPr>
          <p:nvPr/>
        </p:nvSpPr>
        <p:spPr bwMode="auto">
          <a:xfrm>
            <a:off x="9460373" y="4938706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Freeform 178">
            <a:extLst>
              <a:ext uri="{FF2B5EF4-FFF2-40B4-BE49-F238E27FC236}">
                <a16:creationId xmlns:a16="http://schemas.microsoft.com/office/drawing/2014/main" id="{0644EC4D-5A17-4F94-8A16-F556EE7865D5}"/>
              </a:ext>
            </a:extLst>
          </p:cNvPr>
          <p:cNvSpPr>
            <a:spLocks/>
          </p:cNvSpPr>
          <p:nvPr/>
        </p:nvSpPr>
        <p:spPr bwMode="auto">
          <a:xfrm>
            <a:off x="9460373" y="4938706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5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5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Freeform 179">
            <a:extLst>
              <a:ext uri="{FF2B5EF4-FFF2-40B4-BE49-F238E27FC236}">
                <a16:creationId xmlns:a16="http://schemas.microsoft.com/office/drawing/2014/main" id="{F2A2A8D4-3883-41B4-A243-74BB48B98557}"/>
              </a:ext>
            </a:extLst>
          </p:cNvPr>
          <p:cNvSpPr>
            <a:spLocks/>
          </p:cNvSpPr>
          <p:nvPr/>
        </p:nvSpPr>
        <p:spPr bwMode="auto">
          <a:xfrm>
            <a:off x="9446085" y="4924419"/>
            <a:ext cx="404812" cy="555625"/>
          </a:xfrm>
          <a:custGeom>
            <a:avLst/>
            <a:gdLst>
              <a:gd name="T0" fmla="*/ 577 w 1079"/>
              <a:gd name="T1" fmla="*/ 46 h 1475"/>
              <a:gd name="T2" fmla="*/ 477 w 1079"/>
              <a:gd name="T3" fmla="*/ 446 h 1475"/>
              <a:gd name="T4" fmla="*/ 450 w 1079"/>
              <a:gd name="T5" fmla="*/ 473 h 1475"/>
              <a:gd name="T6" fmla="*/ 50 w 1079"/>
              <a:gd name="T7" fmla="*/ 573 h 1475"/>
              <a:gd name="T8" fmla="*/ 8 w 1079"/>
              <a:gd name="T9" fmla="*/ 556 h 1475"/>
              <a:gd name="T10" fmla="*/ 15 w 1079"/>
              <a:gd name="T11" fmla="*/ 511 h 1475"/>
              <a:gd name="T12" fmla="*/ 515 w 1079"/>
              <a:gd name="T13" fmla="*/ 11 h 1475"/>
              <a:gd name="T14" fmla="*/ 541 w 1079"/>
              <a:gd name="T15" fmla="*/ 0 h 1475"/>
              <a:gd name="T16" fmla="*/ 1041 w 1079"/>
              <a:gd name="T17" fmla="*/ 0 h 1475"/>
              <a:gd name="T18" fmla="*/ 1079 w 1079"/>
              <a:gd name="T19" fmla="*/ 37 h 1475"/>
              <a:gd name="T20" fmla="*/ 1079 w 1079"/>
              <a:gd name="T21" fmla="*/ 1437 h 1475"/>
              <a:gd name="T22" fmla="*/ 1041 w 1079"/>
              <a:gd name="T23" fmla="*/ 1475 h 1475"/>
              <a:gd name="T24" fmla="*/ 41 w 1079"/>
              <a:gd name="T25" fmla="*/ 1475 h 1475"/>
              <a:gd name="T26" fmla="*/ 4 w 1079"/>
              <a:gd name="T27" fmla="*/ 1437 h 1475"/>
              <a:gd name="T28" fmla="*/ 4 w 1079"/>
              <a:gd name="T29" fmla="*/ 537 h 1475"/>
              <a:gd name="T30" fmla="*/ 79 w 1079"/>
              <a:gd name="T31" fmla="*/ 537 h 1475"/>
              <a:gd name="T32" fmla="*/ 79 w 1079"/>
              <a:gd name="T33" fmla="*/ 1437 h 1475"/>
              <a:gd name="T34" fmla="*/ 41 w 1079"/>
              <a:gd name="T35" fmla="*/ 1400 h 1475"/>
              <a:gd name="T36" fmla="*/ 1041 w 1079"/>
              <a:gd name="T37" fmla="*/ 1400 h 1475"/>
              <a:gd name="T38" fmla="*/ 1004 w 1079"/>
              <a:gd name="T39" fmla="*/ 1437 h 1475"/>
              <a:gd name="T40" fmla="*/ 1004 w 1079"/>
              <a:gd name="T41" fmla="*/ 37 h 1475"/>
              <a:gd name="T42" fmla="*/ 1041 w 1079"/>
              <a:gd name="T43" fmla="*/ 75 h 1475"/>
              <a:gd name="T44" fmla="*/ 541 w 1079"/>
              <a:gd name="T45" fmla="*/ 75 h 1475"/>
              <a:gd name="T46" fmla="*/ 568 w 1079"/>
              <a:gd name="T47" fmla="*/ 64 h 1475"/>
              <a:gd name="T48" fmla="*/ 68 w 1079"/>
              <a:gd name="T49" fmla="*/ 564 h 1475"/>
              <a:gd name="T50" fmla="*/ 32 w 1079"/>
              <a:gd name="T51" fmla="*/ 501 h 1475"/>
              <a:gd name="T52" fmla="*/ 432 w 1079"/>
              <a:gd name="T53" fmla="*/ 401 h 1475"/>
              <a:gd name="T54" fmla="*/ 405 w 1079"/>
              <a:gd name="T55" fmla="*/ 428 h 1475"/>
              <a:gd name="T56" fmla="*/ 505 w 1079"/>
              <a:gd name="T57" fmla="*/ 28 h 1475"/>
              <a:gd name="T58" fmla="*/ 577 w 1079"/>
              <a:gd name="T59" fmla="*/ 46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9" h="1475">
                <a:moveTo>
                  <a:pt x="577" y="46"/>
                </a:moveTo>
                <a:lnTo>
                  <a:pt x="477" y="446"/>
                </a:lnTo>
                <a:cubicBezTo>
                  <a:pt x="474" y="460"/>
                  <a:pt x="464" y="470"/>
                  <a:pt x="450" y="473"/>
                </a:cubicBezTo>
                <a:lnTo>
                  <a:pt x="50" y="573"/>
                </a:lnTo>
                <a:cubicBezTo>
                  <a:pt x="34" y="578"/>
                  <a:pt x="17" y="570"/>
                  <a:pt x="8" y="556"/>
                </a:cubicBezTo>
                <a:cubicBezTo>
                  <a:pt x="0" y="541"/>
                  <a:pt x="3" y="522"/>
                  <a:pt x="15" y="511"/>
                </a:cubicBezTo>
                <a:lnTo>
                  <a:pt x="515" y="11"/>
                </a:lnTo>
                <a:cubicBezTo>
                  <a:pt x="522" y="3"/>
                  <a:pt x="531" y="0"/>
                  <a:pt x="541" y="0"/>
                </a:cubicBezTo>
                <a:lnTo>
                  <a:pt x="1041" y="0"/>
                </a:lnTo>
                <a:cubicBezTo>
                  <a:pt x="1062" y="0"/>
                  <a:pt x="1079" y="16"/>
                  <a:pt x="1079" y="37"/>
                </a:cubicBezTo>
                <a:lnTo>
                  <a:pt x="1079" y="1437"/>
                </a:lnTo>
                <a:cubicBezTo>
                  <a:pt x="1079" y="1458"/>
                  <a:pt x="1062" y="1475"/>
                  <a:pt x="1041" y="1475"/>
                </a:cubicBezTo>
                <a:lnTo>
                  <a:pt x="41" y="1475"/>
                </a:lnTo>
                <a:cubicBezTo>
                  <a:pt x="20" y="1475"/>
                  <a:pt x="4" y="1458"/>
                  <a:pt x="4" y="1437"/>
                </a:cubicBezTo>
                <a:lnTo>
                  <a:pt x="4" y="537"/>
                </a:lnTo>
                <a:lnTo>
                  <a:pt x="79" y="537"/>
                </a:lnTo>
                <a:lnTo>
                  <a:pt x="79" y="1437"/>
                </a:lnTo>
                <a:lnTo>
                  <a:pt x="41" y="1400"/>
                </a:lnTo>
                <a:lnTo>
                  <a:pt x="1041" y="1400"/>
                </a:lnTo>
                <a:lnTo>
                  <a:pt x="1004" y="1437"/>
                </a:lnTo>
                <a:lnTo>
                  <a:pt x="1004" y="37"/>
                </a:lnTo>
                <a:lnTo>
                  <a:pt x="1041" y="75"/>
                </a:lnTo>
                <a:lnTo>
                  <a:pt x="541" y="75"/>
                </a:lnTo>
                <a:lnTo>
                  <a:pt x="568" y="64"/>
                </a:lnTo>
                <a:lnTo>
                  <a:pt x="68" y="564"/>
                </a:lnTo>
                <a:lnTo>
                  <a:pt x="32" y="501"/>
                </a:lnTo>
                <a:lnTo>
                  <a:pt x="432" y="401"/>
                </a:lnTo>
                <a:lnTo>
                  <a:pt x="405" y="428"/>
                </a:lnTo>
                <a:lnTo>
                  <a:pt x="505" y="28"/>
                </a:lnTo>
                <a:lnTo>
                  <a:pt x="577" y="46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332">
            <a:extLst>
              <a:ext uri="{FF2B5EF4-FFF2-40B4-BE49-F238E27FC236}">
                <a16:creationId xmlns:a16="http://schemas.microsoft.com/office/drawing/2014/main" id="{EB79211D-F774-4864-9B37-C2DA69CF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21" y="3995730"/>
            <a:ext cx="1128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1" name="Rectangle 340">
            <a:extLst>
              <a:ext uri="{FF2B5EF4-FFF2-40B4-BE49-F238E27FC236}">
                <a16:creationId xmlns:a16="http://schemas.microsoft.com/office/drawing/2014/main" id="{740B1640-C509-4ED2-BDEB-393B70F6A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098" y="4021131"/>
            <a:ext cx="1205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Consumer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3" name="Rectangle 14">
            <a:extLst>
              <a:ext uri="{FF2B5EF4-FFF2-40B4-BE49-F238E27FC236}">
                <a16:creationId xmlns:a16="http://schemas.microsoft.com/office/drawing/2014/main" id="{D3D4DC9F-E1C5-44B5-938A-C668A01D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8" y="1393486"/>
            <a:ext cx="6575425" cy="1281112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4" name="Picture 15">
            <a:extLst>
              <a:ext uri="{FF2B5EF4-FFF2-40B4-BE49-F238E27FC236}">
                <a16:creationId xmlns:a16="http://schemas.microsoft.com/office/drawing/2014/main" id="{61DF048D-60CF-4915-A9B2-B177F363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35" y="1395073"/>
            <a:ext cx="65722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Rectangle 16">
            <a:extLst>
              <a:ext uri="{FF2B5EF4-FFF2-40B4-BE49-F238E27FC236}">
                <a16:creationId xmlns:a16="http://schemas.microsoft.com/office/drawing/2014/main" id="{F8F251DE-FCB2-4B5F-BD61-2789C666D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8" y="1393486"/>
            <a:ext cx="6575425" cy="1281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Rectangle 17">
            <a:extLst>
              <a:ext uri="{FF2B5EF4-FFF2-40B4-BE49-F238E27FC236}">
                <a16:creationId xmlns:a16="http://schemas.microsoft.com/office/drawing/2014/main" id="{AD4BE556-A030-4D74-8AF1-C26FEECF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310" y="1474448"/>
            <a:ext cx="12086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MHDS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7" name="Freeform 18">
            <a:extLst>
              <a:ext uri="{FF2B5EF4-FFF2-40B4-BE49-F238E27FC236}">
                <a16:creationId xmlns:a16="http://schemas.microsoft.com/office/drawing/2014/main" id="{DF1D3674-CED0-4F25-AF2A-69FA3C8841B5}"/>
              </a:ext>
            </a:extLst>
          </p:cNvPr>
          <p:cNvSpPr>
            <a:spLocks noEditPoints="1"/>
          </p:cNvSpPr>
          <p:nvPr/>
        </p:nvSpPr>
        <p:spPr bwMode="auto">
          <a:xfrm>
            <a:off x="6355223" y="1922123"/>
            <a:ext cx="2933700" cy="301625"/>
          </a:xfrm>
          <a:custGeom>
            <a:avLst/>
            <a:gdLst>
              <a:gd name="T0" fmla="*/ 158 w 1848"/>
              <a:gd name="T1" fmla="*/ 63 h 190"/>
              <a:gd name="T2" fmla="*/ 1690 w 1848"/>
              <a:gd name="T3" fmla="*/ 63 h 190"/>
              <a:gd name="T4" fmla="*/ 1690 w 1848"/>
              <a:gd name="T5" fmla="*/ 126 h 190"/>
              <a:gd name="T6" fmla="*/ 158 w 1848"/>
              <a:gd name="T7" fmla="*/ 126 h 190"/>
              <a:gd name="T8" fmla="*/ 158 w 1848"/>
              <a:gd name="T9" fmla="*/ 63 h 190"/>
              <a:gd name="T10" fmla="*/ 190 w 1848"/>
              <a:gd name="T11" fmla="*/ 190 h 190"/>
              <a:gd name="T12" fmla="*/ 0 w 1848"/>
              <a:gd name="T13" fmla="*/ 95 h 190"/>
              <a:gd name="T14" fmla="*/ 190 w 1848"/>
              <a:gd name="T15" fmla="*/ 0 h 190"/>
              <a:gd name="T16" fmla="*/ 190 w 1848"/>
              <a:gd name="T17" fmla="*/ 190 h 190"/>
              <a:gd name="T18" fmla="*/ 1658 w 1848"/>
              <a:gd name="T19" fmla="*/ 0 h 190"/>
              <a:gd name="T20" fmla="*/ 1848 w 1848"/>
              <a:gd name="T21" fmla="*/ 95 h 190"/>
              <a:gd name="T22" fmla="*/ 1658 w 1848"/>
              <a:gd name="T23" fmla="*/ 190 h 190"/>
              <a:gd name="T24" fmla="*/ 1658 w 1848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8" h="190">
                <a:moveTo>
                  <a:pt x="158" y="63"/>
                </a:moveTo>
                <a:lnTo>
                  <a:pt x="1690" y="63"/>
                </a:lnTo>
                <a:lnTo>
                  <a:pt x="1690" y="126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90" y="190"/>
                </a:moveTo>
                <a:lnTo>
                  <a:pt x="0" y="95"/>
                </a:lnTo>
                <a:lnTo>
                  <a:pt x="190" y="0"/>
                </a:lnTo>
                <a:lnTo>
                  <a:pt x="190" y="190"/>
                </a:lnTo>
                <a:close/>
                <a:moveTo>
                  <a:pt x="1658" y="0"/>
                </a:moveTo>
                <a:lnTo>
                  <a:pt x="1848" y="95"/>
                </a:lnTo>
                <a:lnTo>
                  <a:pt x="1658" y="190"/>
                </a:lnTo>
                <a:lnTo>
                  <a:pt x="1658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Rectangle 19">
            <a:extLst>
              <a:ext uri="{FF2B5EF4-FFF2-40B4-BE49-F238E27FC236}">
                <a16:creationId xmlns:a16="http://schemas.microsoft.com/office/drawing/2014/main" id="{5C077C2F-FF55-45AD-96A6-53468EC62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48" y="2152311"/>
            <a:ext cx="852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9" name="Rectangle 20">
            <a:extLst>
              <a:ext uri="{FF2B5EF4-FFF2-40B4-BE49-F238E27FC236}">
                <a16:creationId xmlns:a16="http://schemas.microsoft.com/office/drawing/2014/main" id="{4DEDF3C4-BE97-44A3-827B-C2A58E779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960" y="2115798"/>
            <a:ext cx="1636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Query/Retrieve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0" name="Freeform 35">
            <a:extLst>
              <a:ext uri="{FF2B5EF4-FFF2-40B4-BE49-F238E27FC236}">
                <a16:creationId xmlns:a16="http://schemas.microsoft.com/office/drawing/2014/main" id="{0FCB77CB-5803-4638-B287-46F2A58F6A5E}"/>
              </a:ext>
            </a:extLst>
          </p:cNvPr>
          <p:cNvSpPr>
            <a:spLocks/>
          </p:cNvSpPr>
          <p:nvPr/>
        </p:nvSpPr>
        <p:spPr bwMode="auto">
          <a:xfrm>
            <a:off x="4399423" y="1893548"/>
            <a:ext cx="1955800" cy="706437"/>
          </a:xfrm>
          <a:custGeom>
            <a:avLst/>
            <a:gdLst>
              <a:gd name="T0" fmla="*/ 0 w 10400"/>
              <a:gd name="T1" fmla="*/ 271 h 3750"/>
              <a:gd name="T2" fmla="*/ 272 w 10400"/>
              <a:gd name="T3" fmla="*/ 0 h 3750"/>
              <a:gd name="T4" fmla="*/ 10129 w 10400"/>
              <a:gd name="T5" fmla="*/ 0 h 3750"/>
              <a:gd name="T6" fmla="*/ 10400 w 10400"/>
              <a:gd name="T7" fmla="*/ 271 h 3750"/>
              <a:gd name="T8" fmla="*/ 10400 w 10400"/>
              <a:gd name="T9" fmla="*/ 3479 h 3750"/>
              <a:gd name="T10" fmla="*/ 10129 w 10400"/>
              <a:gd name="T11" fmla="*/ 3750 h 3750"/>
              <a:gd name="T12" fmla="*/ 272 w 10400"/>
              <a:gd name="T13" fmla="*/ 3750 h 3750"/>
              <a:gd name="T14" fmla="*/ 0 w 10400"/>
              <a:gd name="T15" fmla="*/ 3479 h 3750"/>
              <a:gd name="T16" fmla="*/ 0 w 10400"/>
              <a:gd name="T17" fmla="*/ 271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00" h="3750">
                <a:moveTo>
                  <a:pt x="0" y="271"/>
                </a:moveTo>
                <a:cubicBezTo>
                  <a:pt x="0" y="121"/>
                  <a:pt x="122" y="0"/>
                  <a:pt x="272" y="0"/>
                </a:cubicBezTo>
                <a:lnTo>
                  <a:pt x="10129" y="0"/>
                </a:lnTo>
                <a:cubicBezTo>
                  <a:pt x="10279" y="0"/>
                  <a:pt x="10400" y="121"/>
                  <a:pt x="10400" y="271"/>
                </a:cubicBezTo>
                <a:lnTo>
                  <a:pt x="10400" y="3479"/>
                </a:lnTo>
                <a:cubicBezTo>
                  <a:pt x="10400" y="3628"/>
                  <a:pt x="10279" y="3750"/>
                  <a:pt x="10129" y="3750"/>
                </a:cubicBezTo>
                <a:lnTo>
                  <a:pt x="272" y="3750"/>
                </a:lnTo>
                <a:cubicBezTo>
                  <a:pt x="122" y="3750"/>
                  <a:pt x="0" y="3628"/>
                  <a:pt x="0" y="3479"/>
                </a:cubicBezTo>
                <a:lnTo>
                  <a:pt x="0" y="27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6">
            <a:extLst>
              <a:ext uri="{FF2B5EF4-FFF2-40B4-BE49-F238E27FC236}">
                <a16:creationId xmlns:a16="http://schemas.microsoft.com/office/drawing/2014/main" id="{F979B307-4AD2-4DA4-AA28-FD94A138A6E6}"/>
              </a:ext>
            </a:extLst>
          </p:cNvPr>
          <p:cNvSpPr>
            <a:spLocks noEditPoints="1"/>
          </p:cNvSpPr>
          <p:nvPr/>
        </p:nvSpPr>
        <p:spPr bwMode="auto">
          <a:xfrm>
            <a:off x="4389898" y="1884023"/>
            <a:ext cx="1974850" cy="725487"/>
          </a:xfrm>
          <a:custGeom>
            <a:avLst/>
            <a:gdLst>
              <a:gd name="T0" fmla="*/ 8 w 10500"/>
              <a:gd name="T1" fmla="*/ 252 h 3850"/>
              <a:gd name="T2" fmla="*/ 54 w 10500"/>
              <a:gd name="T3" fmla="*/ 145 h 3850"/>
              <a:gd name="T4" fmla="*/ 99 w 10500"/>
              <a:gd name="T5" fmla="*/ 91 h 3850"/>
              <a:gd name="T6" fmla="*/ 193 w 10500"/>
              <a:gd name="T7" fmla="*/ 28 h 3850"/>
              <a:gd name="T8" fmla="*/ 263 w 10500"/>
              <a:gd name="T9" fmla="*/ 6 h 3850"/>
              <a:gd name="T10" fmla="*/ 10239 w 10500"/>
              <a:gd name="T11" fmla="*/ 6 h 3850"/>
              <a:gd name="T12" fmla="*/ 10309 w 10500"/>
              <a:gd name="T13" fmla="*/ 28 h 3850"/>
              <a:gd name="T14" fmla="*/ 10403 w 10500"/>
              <a:gd name="T15" fmla="*/ 91 h 3850"/>
              <a:gd name="T16" fmla="*/ 10448 w 10500"/>
              <a:gd name="T17" fmla="*/ 146 h 3850"/>
              <a:gd name="T18" fmla="*/ 10493 w 10500"/>
              <a:gd name="T19" fmla="*/ 251 h 3850"/>
              <a:gd name="T20" fmla="*/ 10500 w 10500"/>
              <a:gd name="T21" fmla="*/ 3529 h 3850"/>
              <a:gd name="T22" fmla="*/ 10477 w 10500"/>
              <a:gd name="T23" fmla="*/ 3649 h 3850"/>
              <a:gd name="T24" fmla="*/ 10443 w 10500"/>
              <a:gd name="T25" fmla="*/ 3712 h 3850"/>
              <a:gd name="T26" fmla="*/ 10364 w 10500"/>
              <a:gd name="T27" fmla="*/ 3793 h 3850"/>
              <a:gd name="T28" fmla="*/ 10300 w 10500"/>
              <a:gd name="T29" fmla="*/ 3827 h 3850"/>
              <a:gd name="T30" fmla="*/ 10185 w 10500"/>
              <a:gd name="T31" fmla="*/ 3850 h 3850"/>
              <a:gd name="T32" fmla="*/ 253 w 10500"/>
              <a:gd name="T33" fmla="*/ 3842 h 3850"/>
              <a:gd name="T34" fmla="*/ 147 w 10500"/>
              <a:gd name="T35" fmla="*/ 3798 h 3850"/>
              <a:gd name="T36" fmla="*/ 92 w 10500"/>
              <a:gd name="T37" fmla="*/ 3752 h 3850"/>
              <a:gd name="T38" fmla="*/ 28 w 10500"/>
              <a:gd name="T39" fmla="*/ 3659 h 3850"/>
              <a:gd name="T40" fmla="*/ 7 w 10500"/>
              <a:gd name="T41" fmla="*/ 3589 h 3850"/>
              <a:gd name="T42" fmla="*/ 100 w 10500"/>
              <a:gd name="T43" fmla="*/ 3524 h 3850"/>
              <a:gd name="T44" fmla="*/ 119 w 10500"/>
              <a:gd name="T45" fmla="*/ 3620 h 3850"/>
              <a:gd name="T46" fmla="*/ 136 w 10500"/>
              <a:gd name="T47" fmla="*/ 3649 h 3850"/>
              <a:gd name="T48" fmla="*/ 203 w 10500"/>
              <a:gd name="T49" fmla="*/ 3716 h 3850"/>
              <a:gd name="T50" fmla="*/ 231 w 10500"/>
              <a:gd name="T51" fmla="*/ 3731 h 3850"/>
              <a:gd name="T52" fmla="*/ 322 w 10500"/>
              <a:gd name="T53" fmla="*/ 3750 h 3850"/>
              <a:gd name="T54" fmla="*/ 10220 w 10500"/>
              <a:gd name="T55" fmla="*/ 3746 h 3850"/>
              <a:gd name="T56" fmla="*/ 10308 w 10500"/>
              <a:gd name="T57" fmla="*/ 3711 h 3850"/>
              <a:gd name="T58" fmla="*/ 10333 w 10500"/>
              <a:gd name="T59" fmla="*/ 3689 h 3850"/>
              <a:gd name="T60" fmla="*/ 10386 w 10500"/>
              <a:gd name="T61" fmla="*/ 3611 h 3850"/>
              <a:gd name="T62" fmla="*/ 10396 w 10500"/>
              <a:gd name="T63" fmla="*/ 3579 h 3850"/>
              <a:gd name="T64" fmla="*/ 10396 w 10500"/>
              <a:gd name="T65" fmla="*/ 271 h 3850"/>
              <a:gd name="T66" fmla="*/ 10386 w 10500"/>
              <a:gd name="T67" fmla="*/ 239 h 3850"/>
              <a:gd name="T68" fmla="*/ 10333 w 10500"/>
              <a:gd name="T69" fmla="*/ 161 h 3850"/>
              <a:gd name="T70" fmla="*/ 10308 w 10500"/>
              <a:gd name="T71" fmla="*/ 140 h 3850"/>
              <a:gd name="T72" fmla="*/ 10219 w 10500"/>
              <a:gd name="T73" fmla="*/ 103 h 3850"/>
              <a:gd name="T74" fmla="*/ 327 w 10500"/>
              <a:gd name="T75" fmla="*/ 100 h 3850"/>
              <a:gd name="T76" fmla="*/ 231 w 10500"/>
              <a:gd name="T77" fmla="*/ 119 h 3850"/>
              <a:gd name="T78" fmla="*/ 202 w 10500"/>
              <a:gd name="T79" fmla="*/ 135 h 3850"/>
              <a:gd name="T80" fmla="*/ 136 w 10500"/>
              <a:gd name="T81" fmla="*/ 201 h 3850"/>
              <a:gd name="T82" fmla="*/ 119 w 10500"/>
              <a:gd name="T83" fmla="*/ 230 h 3850"/>
              <a:gd name="T84" fmla="*/ 100 w 10500"/>
              <a:gd name="T85" fmla="*/ 32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00" h="3850">
                <a:moveTo>
                  <a:pt x="0" y="321"/>
                </a:moveTo>
                <a:lnTo>
                  <a:pt x="7" y="261"/>
                </a:lnTo>
                <a:cubicBezTo>
                  <a:pt x="7" y="258"/>
                  <a:pt x="8" y="255"/>
                  <a:pt x="8" y="252"/>
                </a:cubicBezTo>
                <a:lnTo>
                  <a:pt x="23" y="201"/>
                </a:lnTo>
                <a:cubicBezTo>
                  <a:pt x="25" y="198"/>
                  <a:pt x="26" y="194"/>
                  <a:pt x="28" y="191"/>
                </a:cubicBezTo>
                <a:lnTo>
                  <a:pt x="54" y="145"/>
                </a:lnTo>
                <a:cubicBezTo>
                  <a:pt x="55" y="142"/>
                  <a:pt x="57" y="140"/>
                  <a:pt x="59" y="138"/>
                </a:cubicBezTo>
                <a:lnTo>
                  <a:pt x="92" y="98"/>
                </a:lnTo>
                <a:cubicBezTo>
                  <a:pt x="94" y="95"/>
                  <a:pt x="96" y="93"/>
                  <a:pt x="99" y="91"/>
                </a:cubicBezTo>
                <a:lnTo>
                  <a:pt x="139" y="58"/>
                </a:lnTo>
                <a:cubicBezTo>
                  <a:pt x="141" y="56"/>
                  <a:pt x="144" y="54"/>
                  <a:pt x="147" y="53"/>
                </a:cubicBezTo>
                <a:lnTo>
                  <a:pt x="193" y="28"/>
                </a:lnTo>
                <a:cubicBezTo>
                  <a:pt x="195" y="26"/>
                  <a:pt x="198" y="25"/>
                  <a:pt x="201" y="24"/>
                </a:cubicBezTo>
                <a:lnTo>
                  <a:pt x="252" y="8"/>
                </a:lnTo>
                <a:cubicBezTo>
                  <a:pt x="256" y="7"/>
                  <a:pt x="259" y="6"/>
                  <a:pt x="263" y="6"/>
                </a:cubicBezTo>
                <a:lnTo>
                  <a:pt x="318" y="1"/>
                </a:lnTo>
                <a:lnTo>
                  <a:pt x="10179" y="0"/>
                </a:lnTo>
                <a:lnTo>
                  <a:pt x="10239" y="6"/>
                </a:lnTo>
                <a:cubicBezTo>
                  <a:pt x="10243" y="6"/>
                  <a:pt x="10246" y="7"/>
                  <a:pt x="10249" y="8"/>
                </a:cubicBezTo>
                <a:lnTo>
                  <a:pt x="10300" y="24"/>
                </a:lnTo>
                <a:cubicBezTo>
                  <a:pt x="10304" y="25"/>
                  <a:pt x="10306" y="26"/>
                  <a:pt x="10309" y="28"/>
                </a:cubicBezTo>
                <a:lnTo>
                  <a:pt x="10355" y="53"/>
                </a:lnTo>
                <a:cubicBezTo>
                  <a:pt x="10358" y="54"/>
                  <a:pt x="10361" y="56"/>
                  <a:pt x="10363" y="58"/>
                </a:cubicBezTo>
                <a:lnTo>
                  <a:pt x="10403" y="91"/>
                </a:lnTo>
                <a:cubicBezTo>
                  <a:pt x="10406" y="93"/>
                  <a:pt x="10408" y="95"/>
                  <a:pt x="10410" y="98"/>
                </a:cubicBezTo>
                <a:lnTo>
                  <a:pt x="10443" y="138"/>
                </a:lnTo>
                <a:cubicBezTo>
                  <a:pt x="10445" y="140"/>
                  <a:pt x="10447" y="143"/>
                  <a:pt x="10448" y="146"/>
                </a:cubicBezTo>
                <a:lnTo>
                  <a:pt x="10473" y="192"/>
                </a:lnTo>
                <a:cubicBezTo>
                  <a:pt x="10475" y="194"/>
                  <a:pt x="10476" y="197"/>
                  <a:pt x="10477" y="200"/>
                </a:cubicBezTo>
                <a:lnTo>
                  <a:pt x="10493" y="251"/>
                </a:lnTo>
                <a:cubicBezTo>
                  <a:pt x="10494" y="255"/>
                  <a:pt x="10495" y="258"/>
                  <a:pt x="10495" y="262"/>
                </a:cubicBezTo>
                <a:lnTo>
                  <a:pt x="10500" y="317"/>
                </a:lnTo>
                <a:lnTo>
                  <a:pt x="10500" y="3529"/>
                </a:lnTo>
                <a:lnTo>
                  <a:pt x="10495" y="3588"/>
                </a:lnTo>
                <a:cubicBezTo>
                  <a:pt x="10495" y="3592"/>
                  <a:pt x="10494" y="3595"/>
                  <a:pt x="10493" y="3598"/>
                </a:cubicBezTo>
                <a:lnTo>
                  <a:pt x="10477" y="3649"/>
                </a:lnTo>
                <a:cubicBezTo>
                  <a:pt x="10476" y="3653"/>
                  <a:pt x="10475" y="3655"/>
                  <a:pt x="10473" y="3658"/>
                </a:cubicBezTo>
                <a:lnTo>
                  <a:pt x="10448" y="3704"/>
                </a:lnTo>
                <a:cubicBezTo>
                  <a:pt x="10447" y="3707"/>
                  <a:pt x="10445" y="3710"/>
                  <a:pt x="10443" y="3712"/>
                </a:cubicBezTo>
                <a:lnTo>
                  <a:pt x="10410" y="3752"/>
                </a:lnTo>
                <a:cubicBezTo>
                  <a:pt x="10408" y="3755"/>
                  <a:pt x="10406" y="3757"/>
                  <a:pt x="10404" y="3759"/>
                </a:cubicBezTo>
                <a:lnTo>
                  <a:pt x="10364" y="3793"/>
                </a:lnTo>
                <a:cubicBezTo>
                  <a:pt x="10361" y="3795"/>
                  <a:pt x="10358" y="3797"/>
                  <a:pt x="10355" y="3798"/>
                </a:cubicBezTo>
                <a:lnTo>
                  <a:pt x="10309" y="3823"/>
                </a:lnTo>
                <a:cubicBezTo>
                  <a:pt x="10306" y="3825"/>
                  <a:pt x="10303" y="3826"/>
                  <a:pt x="10300" y="3827"/>
                </a:cubicBezTo>
                <a:lnTo>
                  <a:pt x="10249" y="3842"/>
                </a:lnTo>
                <a:cubicBezTo>
                  <a:pt x="10246" y="3843"/>
                  <a:pt x="10243" y="3844"/>
                  <a:pt x="10240" y="3844"/>
                </a:cubicBezTo>
                <a:lnTo>
                  <a:pt x="10185" y="3850"/>
                </a:lnTo>
                <a:lnTo>
                  <a:pt x="322" y="3850"/>
                </a:lnTo>
                <a:lnTo>
                  <a:pt x="262" y="3844"/>
                </a:lnTo>
                <a:cubicBezTo>
                  <a:pt x="259" y="3844"/>
                  <a:pt x="256" y="3843"/>
                  <a:pt x="253" y="3842"/>
                </a:cubicBezTo>
                <a:lnTo>
                  <a:pt x="202" y="3827"/>
                </a:lnTo>
                <a:cubicBezTo>
                  <a:pt x="199" y="3826"/>
                  <a:pt x="196" y="3825"/>
                  <a:pt x="193" y="3823"/>
                </a:cubicBezTo>
                <a:lnTo>
                  <a:pt x="147" y="3798"/>
                </a:lnTo>
                <a:cubicBezTo>
                  <a:pt x="144" y="3797"/>
                  <a:pt x="141" y="3795"/>
                  <a:pt x="138" y="3793"/>
                </a:cubicBezTo>
                <a:lnTo>
                  <a:pt x="98" y="3759"/>
                </a:lnTo>
                <a:cubicBezTo>
                  <a:pt x="96" y="3757"/>
                  <a:pt x="94" y="3755"/>
                  <a:pt x="92" y="3752"/>
                </a:cubicBezTo>
                <a:lnTo>
                  <a:pt x="59" y="3712"/>
                </a:lnTo>
                <a:cubicBezTo>
                  <a:pt x="57" y="3710"/>
                  <a:pt x="55" y="3708"/>
                  <a:pt x="54" y="3705"/>
                </a:cubicBezTo>
                <a:lnTo>
                  <a:pt x="28" y="3659"/>
                </a:lnTo>
                <a:cubicBezTo>
                  <a:pt x="26" y="3656"/>
                  <a:pt x="25" y="3652"/>
                  <a:pt x="23" y="3649"/>
                </a:cubicBezTo>
                <a:lnTo>
                  <a:pt x="8" y="3598"/>
                </a:lnTo>
                <a:cubicBezTo>
                  <a:pt x="8" y="3595"/>
                  <a:pt x="7" y="3592"/>
                  <a:pt x="7" y="3589"/>
                </a:cubicBezTo>
                <a:lnTo>
                  <a:pt x="1" y="3535"/>
                </a:lnTo>
                <a:lnTo>
                  <a:pt x="0" y="321"/>
                </a:lnTo>
                <a:close/>
                <a:moveTo>
                  <a:pt x="100" y="3524"/>
                </a:moveTo>
                <a:lnTo>
                  <a:pt x="106" y="3578"/>
                </a:lnTo>
                <a:lnTo>
                  <a:pt x="104" y="3569"/>
                </a:lnTo>
                <a:lnTo>
                  <a:pt x="119" y="3620"/>
                </a:lnTo>
                <a:lnTo>
                  <a:pt x="115" y="3610"/>
                </a:lnTo>
                <a:lnTo>
                  <a:pt x="141" y="3656"/>
                </a:lnTo>
                <a:lnTo>
                  <a:pt x="136" y="3649"/>
                </a:lnTo>
                <a:lnTo>
                  <a:pt x="169" y="3689"/>
                </a:lnTo>
                <a:lnTo>
                  <a:pt x="163" y="3682"/>
                </a:lnTo>
                <a:lnTo>
                  <a:pt x="203" y="3716"/>
                </a:lnTo>
                <a:lnTo>
                  <a:pt x="194" y="3711"/>
                </a:lnTo>
                <a:lnTo>
                  <a:pt x="240" y="3736"/>
                </a:lnTo>
                <a:lnTo>
                  <a:pt x="231" y="3731"/>
                </a:lnTo>
                <a:lnTo>
                  <a:pt x="282" y="3746"/>
                </a:lnTo>
                <a:lnTo>
                  <a:pt x="273" y="3745"/>
                </a:lnTo>
                <a:lnTo>
                  <a:pt x="322" y="3750"/>
                </a:lnTo>
                <a:lnTo>
                  <a:pt x="10174" y="3751"/>
                </a:lnTo>
                <a:lnTo>
                  <a:pt x="10229" y="3745"/>
                </a:lnTo>
                <a:lnTo>
                  <a:pt x="10220" y="3746"/>
                </a:lnTo>
                <a:lnTo>
                  <a:pt x="10271" y="3731"/>
                </a:lnTo>
                <a:lnTo>
                  <a:pt x="10262" y="3736"/>
                </a:lnTo>
                <a:lnTo>
                  <a:pt x="10308" y="3711"/>
                </a:lnTo>
                <a:lnTo>
                  <a:pt x="10299" y="3716"/>
                </a:lnTo>
                <a:lnTo>
                  <a:pt x="10339" y="3682"/>
                </a:lnTo>
                <a:lnTo>
                  <a:pt x="10333" y="3689"/>
                </a:lnTo>
                <a:lnTo>
                  <a:pt x="10366" y="3649"/>
                </a:lnTo>
                <a:lnTo>
                  <a:pt x="10361" y="3657"/>
                </a:lnTo>
                <a:lnTo>
                  <a:pt x="10386" y="3611"/>
                </a:lnTo>
                <a:lnTo>
                  <a:pt x="10382" y="3619"/>
                </a:lnTo>
                <a:lnTo>
                  <a:pt x="10398" y="3568"/>
                </a:lnTo>
                <a:lnTo>
                  <a:pt x="10396" y="3579"/>
                </a:lnTo>
                <a:lnTo>
                  <a:pt x="10400" y="3529"/>
                </a:lnTo>
                <a:lnTo>
                  <a:pt x="10401" y="326"/>
                </a:lnTo>
                <a:lnTo>
                  <a:pt x="10396" y="271"/>
                </a:lnTo>
                <a:lnTo>
                  <a:pt x="10398" y="281"/>
                </a:lnTo>
                <a:lnTo>
                  <a:pt x="10382" y="230"/>
                </a:lnTo>
                <a:lnTo>
                  <a:pt x="10386" y="239"/>
                </a:lnTo>
                <a:lnTo>
                  <a:pt x="10361" y="193"/>
                </a:lnTo>
                <a:lnTo>
                  <a:pt x="10366" y="201"/>
                </a:lnTo>
                <a:lnTo>
                  <a:pt x="10333" y="161"/>
                </a:lnTo>
                <a:lnTo>
                  <a:pt x="10340" y="168"/>
                </a:lnTo>
                <a:lnTo>
                  <a:pt x="10300" y="135"/>
                </a:lnTo>
                <a:lnTo>
                  <a:pt x="10308" y="140"/>
                </a:lnTo>
                <a:lnTo>
                  <a:pt x="10262" y="115"/>
                </a:lnTo>
                <a:lnTo>
                  <a:pt x="10270" y="119"/>
                </a:lnTo>
                <a:lnTo>
                  <a:pt x="10219" y="103"/>
                </a:lnTo>
                <a:lnTo>
                  <a:pt x="10230" y="105"/>
                </a:lnTo>
                <a:lnTo>
                  <a:pt x="10179" y="100"/>
                </a:lnTo>
                <a:lnTo>
                  <a:pt x="327" y="100"/>
                </a:lnTo>
                <a:lnTo>
                  <a:pt x="272" y="105"/>
                </a:lnTo>
                <a:lnTo>
                  <a:pt x="282" y="103"/>
                </a:lnTo>
                <a:lnTo>
                  <a:pt x="231" y="119"/>
                </a:lnTo>
                <a:lnTo>
                  <a:pt x="240" y="115"/>
                </a:lnTo>
                <a:lnTo>
                  <a:pt x="194" y="140"/>
                </a:lnTo>
                <a:lnTo>
                  <a:pt x="202" y="135"/>
                </a:lnTo>
                <a:lnTo>
                  <a:pt x="162" y="168"/>
                </a:lnTo>
                <a:lnTo>
                  <a:pt x="169" y="161"/>
                </a:lnTo>
                <a:lnTo>
                  <a:pt x="136" y="201"/>
                </a:lnTo>
                <a:lnTo>
                  <a:pt x="141" y="194"/>
                </a:lnTo>
                <a:lnTo>
                  <a:pt x="115" y="240"/>
                </a:lnTo>
                <a:lnTo>
                  <a:pt x="119" y="230"/>
                </a:lnTo>
                <a:lnTo>
                  <a:pt x="104" y="281"/>
                </a:lnTo>
                <a:lnTo>
                  <a:pt x="106" y="272"/>
                </a:lnTo>
                <a:lnTo>
                  <a:pt x="100" y="321"/>
                </a:lnTo>
                <a:lnTo>
                  <a:pt x="100" y="3524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2" name="Group 62">
            <a:extLst>
              <a:ext uri="{FF2B5EF4-FFF2-40B4-BE49-F238E27FC236}">
                <a16:creationId xmlns:a16="http://schemas.microsoft.com/office/drawing/2014/main" id="{77AAEF62-33CF-4778-9CE9-5B1F9486E6E9}"/>
              </a:ext>
            </a:extLst>
          </p:cNvPr>
          <p:cNvGrpSpPr>
            <a:grpSpLocks/>
          </p:cNvGrpSpPr>
          <p:nvPr/>
        </p:nvGrpSpPr>
        <p:grpSpPr bwMode="auto">
          <a:xfrm>
            <a:off x="5986923" y="1901486"/>
            <a:ext cx="319087" cy="387350"/>
            <a:chOff x="3181" y="1853"/>
            <a:chExt cx="201" cy="244"/>
          </a:xfrm>
        </p:grpSpPr>
        <p:sp>
          <p:nvSpPr>
            <p:cNvPr id="353" name="Freeform 37">
              <a:extLst>
                <a:ext uri="{FF2B5EF4-FFF2-40B4-BE49-F238E27FC236}">
                  <a16:creationId xmlns:a16="http://schemas.microsoft.com/office/drawing/2014/main" id="{1C0EF94A-7BE8-4E73-8B10-2253C82A6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1854"/>
              <a:ext cx="98" cy="242"/>
            </a:xfrm>
            <a:custGeom>
              <a:avLst/>
              <a:gdLst>
                <a:gd name="T0" fmla="*/ 83 w 98"/>
                <a:gd name="T1" fmla="*/ 0 h 242"/>
                <a:gd name="T2" fmla="*/ 69 w 98"/>
                <a:gd name="T3" fmla="*/ 0 h 242"/>
                <a:gd name="T4" fmla="*/ 0 w 98"/>
                <a:gd name="T5" fmla="*/ 16 h 242"/>
                <a:gd name="T6" fmla="*/ 5 w 98"/>
                <a:gd name="T7" fmla="*/ 228 h 242"/>
                <a:gd name="T8" fmla="*/ 90 w 98"/>
                <a:gd name="T9" fmla="*/ 242 h 242"/>
                <a:gd name="T10" fmla="*/ 98 w 98"/>
                <a:gd name="T11" fmla="*/ 14 h 242"/>
                <a:gd name="T12" fmla="*/ 83 w 9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242">
                  <a:moveTo>
                    <a:pt x="83" y="0"/>
                  </a:moveTo>
                  <a:lnTo>
                    <a:pt x="69" y="0"/>
                  </a:lnTo>
                  <a:lnTo>
                    <a:pt x="0" y="16"/>
                  </a:lnTo>
                  <a:lnTo>
                    <a:pt x="5" y="228"/>
                  </a:lnTo>
                  <a:lnTo>
                    <a:pt x="90" y="242"/>
                  </a:lnTo>
                  <a:lnTo>
                    <a:pt x="98" y="1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8">
              <a:extLst>
                <a:ext uri="{FF2B5EF4-FFF2-40B4-BE49-F238E27FC236}">
                  <a16:creationId xmlns:a16="http://schemas.microsoft.com/office/drawing/2014/main" id="{16D8150A-C99C-41DA-8260-A99B53065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861"/>
              <a:ext cx="144" cy="236"/>
            </a:xfrm>
            <a:custGeom>
              <a:avLst/>
              <a:gdLst>
                <a:gd name="T0" fmla="*/ 76 w 144"/>
                <a:gd name="T1" fmla="*/ 0 h 236"/>
                <a:gd name="T2" fmla="*/ 75 w 144"/>
                <a:gd name="T3" fmla="*/ 230 h 236"/>
                <a:gd name="T4" fmla="*/ 0 w 144"/>
                <a:gd name="T5" fmla="*/ 221 h 236"/>
                <a:gd name="T6" fmla="*/ 73 w 144"/>
                <a:gd name="T7" fmla="*/ 236 h 236"/>
                <a:gd name="T8" fmla="*/ 141 w 144"/>
                <a:gd name="T9" fmla="*/ 214 h 236"/>
                <a:gd name="T10" fmla="*/ 144 w 144"/>
                <a:gd name="T11" fmla="*/ 43 h 236"/>
                <a:gd name="T12" fmla="*/ 76 w 144"/>
                <a:gd name="T13" fmla="*/ 0 h 236"/>
                <a:gd name="T14" fmla="*/ 76 w 144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36">
                  <a:moveTo>
                    <a:pt x="76" y="0"/>
                  </a:moveTo>
                  <a:lnTo>
                    <a:pt x="75" y="230"/>
                  </a:lnTo>
                  <a:lnTo>
                    <a:pt x="0" y="221"/>
                  </a:lnTo>
                  <a:lnTo>
                    <a:pt x="73" y="236"/>
                  </a:lnTo>
                  <a:lnTo>
                    <a:pt x="141" y="214"/>
                  </a:lnTo>
                  <a:lnTo>
                    <a:pt x="144" y="4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9">
              <a:extLst>
                <a:ext uri="{FF2B5EF4-FFF2-40B4-BE49-F238E27FC236}">
                  <a16:creationId xmlns:a16="http://schemas.microsoft.com/office/drawing/2014/main" id="{8E2338D3-8027-4BB4-B9CD-D9740D56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1854"/>
              <a:ext cx="77" cy="238"/>
            </a:xfrm>
            <a:custGeom>
              <a:avLst/>
              <a:gdLst>
                <a:gd name="T0" fmla="*/ 72 w 77"/>
                <a:gd name="T1" fmla="*/ 0 h 238"/>
                <a:gd name="T2" fmla="*/ 0 w 77"/>
                <a:gd name="T3" fmla="*/ 20 h 238"/>
                <a:gd name="T4" fmla="*/ 1 w 77"/>
                <a:gd name="T5" fmla="*/ 227 h 238"/>
                <a:gd name="T6" fmla="*/ 75 w 77"/>
                <a:gd name="T7" fmla="*/ 238 h 238"/>
                <a:gd name="T8" fmla="*/ 74 w 77"/>
                <a:gd name="T9" fmla="*/ 120 h 238"/>
                <a:gd name="T10" fmla="*/ 59 w 77"/>
                <a:gd name="T11" fmla="*/ 120 h 238"/>
                <a:gd name="T12" fmla="*/ 59 w 77"/>
                <a:gd name="T13" fmla="*/ 116 h 238"/>
                <a:gd name="T14" fmla="*/ 77 w 77"/>
                <a:gd name="T15" fmla="*/ 115 h 238"/>
                <a:gd name="T16" fmla="*/ 77 w 77"/>
                <a:gd name="T17" fmla="*/ 112 h 238"/>
                <a:gd name="T18" fmla="*/ 59 w 77"/>
                <a:gd name="T19" fmla="*/ 112 h 238"/>
                <a:gd name="T20" fmla="*/ 59 w 77"/>
                <a:gd name="T21" fmla="*/ 109 h 238"/>
                <a:gd name="T22" fmla="*/ 76 w 77"/>
                <a:gd name="T23" fmla="*/ 108 h 238"/>
                <a:gd name="T24" fmla="*/ 76 w 77"/>
                <a:gd name="T25" fmla="*/ 103 h 238"/>
                <a:gd name="T26" fmla="*/ 59 w 77"/>
                <a:gd name="T27" fmla="*/ 104 h 238"/>
                <a:gd name="T28" fmla="*/ 59 w 77"/>
                <a:gd name="T29" fmla="*/ 99 h 238"/>
                <a:gd name="T30" fmla="*/ 73 w 77"/>
                <a:gd name="T31" fmla="*/ 98 h 238"/>
                <a:gd name="T32" fmla="*/ 72 w 77"/>
                <a:gd name="T33" fmla="*/ 0 h 238"/>
                <a:gd name="T34" fmla="*/ 72 w 77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238">
                  <a:moveTo>
                    <a:pt x="72" y="0"/>
                  </a:moveTo>
                  <a:lnTo>
                    <a:pt x="0" y="20"/>
                  </a:lnTo>
                  <a:lnTo>
                    <a:pt x="1" y="227"/>
                  </a:lnTo>
                  <a:lnTo>
                    <a:pt x="75" y="238"/>
                  </a:lnTo>
                  <a:lnTo>
                    <a:pt x="74" y="120"/>
                  </a:lnTo>
                  <a:lnTo>
                    <a:pt x="59" y="120"/>
                  </a:lnTo>
                  <a:lnTo>
                    <a:pt x="59" y="116"/>
                  </a:lnTo>
                  <a:lnTo>
                    <a:pt x="77" y="115"/>
                  </a:lnTo>
                  <a:lnTo>
                    <a:pt x="77" y="112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76" y="108"/>
                  </a:lnTo>
                  <a:lnTo>
                    <a:pt x="76" y="103"/>
                  </a:lnTo>
                  <a:lnTo>
                    <a:pt x="59" y="104"/>
                  </a:lnTo>
                  <a:lnTo>
                    <a:pt x="59" y="99"/>
                  </a:lnTo>
                  <a:lnTo>
                    <a:pt x="73" y="9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0">
              <a:extLst>
                <a:ext uri="{FF2B5EF4-FFF2-40B4-BE49-F238E27FC236}">
                  <a16:creationId xmlns:a16="http://schemas.microsoft.com/office/drawing/2014/main" id="{2AD27F00-1447-45AA-A130-0E125B74F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957"/>
              <a:ext cx="10" cy="117"/>
            </a:xfrm>
            <a:custGeom>
              <a:avLst/>
              <a:gdLst>
                <a:gd name="T0" fmla="*/ 2 w 10"/>
                <a:gd name="T1" fmla="*/ 117 h 117"/>
                <a:gd name="T2" fmla="*/ 10 w 10"/>
                <a:gd name="T3" fmla="*/ 117 h 117"/>
                <a:gd name="T4" fmla="*/ 9 w 10"/>
                <a:gd name="T5" fmla="*/ 0 h 117"/>
                <a:gd name="T6" fmla="*/ 0 w 10"/>
                <a:gd name="T7" fmla="*/ 2 h 117"/>
                <a:gd name="T8" fmla="*/ 2 w 10"/>
                <a:gd name="T9" fmla="*/ 117 h 117"/>
                <a:gd name="T10" fmla="*/ 2 w 10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7">
                  <a:moveTo>
                    <a:pt x="2" y="117"/>
                  </a:moveTo>
                  <a:lnTo>
                    <a:pt x="10" y="117"/>
                  </a:lnTo>
                  <a:lnTo>
                    <a:pt x="9" y="0"/>
                  </a:lnTo>
                  <a:lnTo>
                    <a:pt x="0" y="2"/>
                  </a:lnTo>
                  <a:lnTo>
                    <a:pt x="2" y="117"/>
                  </a:lnTo>
                  <a:lnTo>
                    <a:pt x="2" y="117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1">
              <a:extLst>
                <a:ext uri="{FF2B5EF4-FFF2-40B4-BE49-F238E27FC236}">
                  <a16:creationId xmlns:a16="http://schemas.microsoft.com/office/drawing/2014/main" id="{580846D4-F066-49D4-8493-F7BE8D4B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1964"/>
              <a:ext cx="13" cy="113"/>
            </a:xfrm>
            <a:custGeom>
              <a:avLst/>
              <a:gdLst>
                <a:gd name="T0" fmla="*/ 3 w 13"/>
                <a:gd name="T1" fmla="*/ 4 h 113"/>
                <a:gd name="T2" fmla="*/ 11 w 13"/>
                <a:gd name="T3" fmla="*/ 0 h 113"/>
                <a:gd name="T4" fmla="*/ 13 w 13"/>
                <a:gd name="T5" fmla="*/ 113 h 113"/>
                <a:gd name="T6" fmla="*/ 1 w 13"/>
                <a:gd name="T7" fmla="*/ 111 h 113"/>
                <a:gd name="T8" fmla="*/ 3 w 13"/>
                <a:gd name="T9" fmla="*/ 106 h 113"/>
                <a:gd name="T10" fmla="*/ 7 w 13"/>
                <a:gd name="T11" fmla="*/ 107 h 113"/>
                <a:gd name="T12" fmla="*/ 7 w 13"/>
                <a:gd name="T13" fmla="*/ 99 h 113"/>
                <a:gd name="T14" fmla="*/ 0 w 13"/>
                <a:gd name="T15" fmla="*/ 97 h 113"/>
                <a:gd name="T16" fmla="*/ 3 w 13"/>
                <a:gd name="T17" fmla="*/ 91 h 113"/>
                <a:gd name="T18" fmla="*/ 7 w 13"/>
                <a:gd name="T19" fmla="*/ 92 h 113"/>
                <a:gd name="T20" fmla="*/ 7 w 13"/>
                <a:gd name="T21" fmla="*/ 84 h 113"/>
                <a:gd name="T22" fmla="*/ 0 w 13"/>
                <a:gd name="T23" fmla="*/ 83 h 113"/>
                <a:gd name="T24" fmla="*/ 3 w 13"/>
                <a:gd name="T25" fmla="*/ 76 h 113"/>
                <a:gd name="T26" fmla="*/ 7 w 13"/>
                <a:gd name="T27" fmla="*/ 77 h 113"/>
                <a:gd name="T28" fmla="*/ 6 w 13"/>
                <a:gd name="T29" fmla="*/ 68 h 113"/>
                <a:gd name="T30" fmla="*/ 0 w 13"/>
                <a:gd name="T31" fmla="*/ 68 h 113"/>
                <a:gd name="T32" fmla="*/ 2 w 13"/>
                <a:gd name="T33" fmla="*/ 62 h 113"/>
                <a:gd name="T34" fmla="*/ 6 w 13"/>
                <a:gd name="T35" fmla="*/ 61 h 113"/>
                <a:gd name="T36" fmla="*/ 6 w 13"/>
                <a:gd name="T37" fmla="*/ 53 h 113"/>
                <a:gd name="T38" fmla="*/ 0 w 13"/>
                <a:gd name="T39" fmla="*/ 54 h 113"/>
                <a:gd name="T40" fmla="*/ 2 w 13"/>
                <a:gd name="T41" fmla="*/ 47 h 113"/>
                <a:gd name="T42" fmla="*/ 6 w 13"/>
                <a:gd name="T43" fmla="*/ 46 h 113"/>
                <a:gd name="T44" fmla="*/ 6 w 13"/>
                <a:gd name="T45" fmla="*/ 38 h 113"/>
                <a:gd name="T46" fmla="*/ 0 w 13"/>
                <a:gd name="T47" fmla="*/ 38 h 113"/>
                <a:gd name="T48" fmla="*/ 2 w 13"/>
                <a:gd name="T49" fmla="*/ 32 h 113"/>
                <a:gd name="T50" fmla="*/ 6 w 13"/>
                <a:gd name="T51" fmla="*/ 31 h 113"/>
                <a:gd name="T52" fmla="*/ 6 w 13"/>
                <a:gd name="T53" fmla="*/ 24 h 113"/>
                <a:gd name="T54" fmla="*/ 0 w 13"/>
                <a:gd name="T55" fmla="*/ 26 h 113"/>
                <a:gd name="T56" fmla="*/ 2 w 13"/>
                <a:gd name="T57" fmla="*/ 18 h 113"/>
                <a:gd name="T58" fmla="*/ 6 w 13"/>
                <a:gd name="T59" fmla="*/ 18 h 113"/>
                <a:gd name="T60" fmla="*/ 6 w 13"/>
                <a:gd name="T61" fmla="*/ 12 h 113"/>
                <a:gd name="T62" fmla="*/ 1 w 13"/>
                <a:gd name="T63" fmla="*/ 12 h 113"/>
                <a:gd name="T64" fmla="*/ 3 w 13"/>
                <a:gd name="T65" fmla="*/ 4 h 113"/>
                <a:gd name="T66" fmla="*/ 3 w 13"/>
                <a:gd name="T6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3">
                  <a:moveTo>
                    <a:pt x="3" y="4"/>
                  </a:moveTo>
                  <a:lnTo>
                    <a:pt x="11" y="0"/>
                  </a:lnTo>
                  <a:lnTo>
                    <a:pt x="13" y="113"/>
                  </a:lnTo>
                  <a:lnTo>
                    <a:pt x="1" y="111"/>
                  </a:lnTo>
                  <a:lnTo>
                    <a:pt x="3" y="106"/>
                  </a:lnTo>
                  <a:lnTo>
                    <a:pt x="7" y="107"/>
                  </a:lnTo>
                  <a:lnTo>
                    <a:pt x="7" y="99"/>
                  </a:lnTo>
                  <a:lnTo>
                    <a:pt x="0" y="97"/>
                  </a:lnTo>
                  <a:lnTo>
                    <a:pt x="3" y="91"/>
                  </a:lnTo>
                  <a:lnTo>
                    <a:pt x="7" y="92"/>
                  </a:lnTo>
                  <a:lnTo>
                    <a:pt x="7" y="84"/>
                  </a:lnTo>
                  <a:lnTo>
                    <a:pt x="0" y="83"/>
                  </a:lnTo>
                  <a:lnTo>
                    <a:pt x="3" y="76"/>
                  </a:lnTo>
                  <a:lnTo>
                    <a:pt x="7" y="77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6" y="61"/>
                  </a:lnTo>
                  <a:lnTo>
                    <a:pt x="6" y="53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6" y="46"/>
                  </a:lnTo>
                  <a:lnTo>
                    <a:pt x="6" y="38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31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1" y="12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2">
              <a:extLst>
                <a:ext uri="{FF2B5EF4-FFF2-40B4-BE49-F238E27FC236}">
                  <a16:creationId xmlns:a16="http://schemas.microsoft.com/office/drawing/2014/main" id="{3676ED3C-6FEA-49D1-9B69-3CA4ABAFE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954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0 w 19"/>
                <a:gd name="T3" fmla="*/ 2 h 120"/>
                <a:gd name="T4" fmla="*/ 1 w 19"/>
                <a:gd name="T5" fmla="*/ 119 h 120"/>
                <a:gd name="T6" fmla="*/ 5 w 19"/>
                <a:gd name="T7" fmla="*/ 120 h 120"/>
                <a:gd name="T8" fmla="*/ 3 w 19"/>
                <a:gd name="T9" fmla="*/ 14 h 120"/>
                <a:gd name="T10" fmla="*/ 9 w 19"/>
                <a:gd name="T11" fmla="*/ 5 h 120"/>
                <a:gd name="T12" fmla="*/ 19 w 19"/>
                <a:gd name="T13" fmla="*/ 0 h 120"/>
                <a:gd name="T14" fmla="*/ 19 w 19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3">
              <a:extLst>
                <a:ext uri="{FF2B5EF4-FFF2-40B4-BE49-F238E27FC236}">
                  <a16:creationId xmlns:a16="http://schemas.microsoft.com/office/drawing/2014/main" id="{BF404144-C665-47CC-896B-30AF7204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1869"/>
              <a:ext cx="63" cy="76"/>
            </a:xfrm>
            <a:custGeom>
              <a:avLst/>
              <a:gdLst>
                <a:gd name="T0" fmla="*/ 62 w 63"/>
                <a:gd name="T1" fmla="*/ 0 h 76"/>
                <a:gd name="T2" fmla="*/ 44 w 63"/>
                <a:gd name="T3" fmla="*/ 3 h 76"/>
                <a:gd name="T4" fmla="*/ 15 w 63"/>
                <a:gd name="T5" fmla="*/ 9 h 76"/>
                <a:gd name="T6" fmla="*/ 0 w 63"/>
                <a:gd name="T7" fmla="*/ 14 h 76"/>
                <a:gd name="T8" fmla="*/ 1 w 63"/>
                <a:gd name="T9" fmla="*/ 76 h 76"/>
                <a:gd name="T10" fmla="*/ 63 w 63"/>
                <a:gd name="T11" fmla="*/ 74 h 76"/>
                <a:gd name="T12" fmla="*/ 62 w 63"/>
                <a:gd name="T13" fmla="*/ 21 h 76"/>
                <a:gd name="T14" fmla="*/ 58 w 63"/>
                <a:gd name="T15" fmla="*/ 69 h 76"/>
                <a:gd name="T16" fmla="*/ 4 w 63"/>
                <a:gd name="T17" fmla="*/ 73 h 76"/>
                <a:gd name="T18" fmla="*/ 3 w 63"/>
                <a:gd name="T19" fmla="*/ 53 h 76"/>
                <a:gd name="T20" fmla="*/ 53 w 63"/>
                <a:gd name="T21" fmla="*/ 48 h 76"/>
                <a:gd name="T22" fmla="*/ 56 w 63"/>
                <a:gd name="T23" fmla="*/ 45 h 76"/>
                <a:gd name="T24" fmla="*/ 4 w 63"/>
                <a:gd name="T25" fmla="*/ 50 h 76"/>
                <a:gd name="T26" fmla="*/ 3 w 63"/>
                <a:gd name="T27" fmla="*/ 35 h 76"/>
                <a:gd name="T28" fmla="*/ 55 w 63"/>
                <a:gd name="T29" fmla="*/ 30 h 76"/>
                <a:gd name="T30" fmla="*/ 57 w 63"/>
                <a:gd name="T31" fmla="*/ 25 h 76"/>
                <a:gd name="T32" fmla="*/ 3 w 63"/>
                <a:gd name="T33" fmla="*/ 32 h 76"/>
                <a:gd name="T34" fmla="*/ 3 w 63"/>
                <a:gd name="T35" fmla="*/ 17 h 76"/>
                <a:gd name="T36" fmla="*/ 14 w 63"/>
                <a:gd name="T37" fmla="*/ 18 h 76"/>
                <a:gd name="T38" fmla="*/ 14 w 63"/>
                <a:gd name="T39" fmla="*/ 23 h 76"/>
                <a:gd name="T40" fmla="*/ 41 w 63"/>
                <a:gd name="T41" fmla="*/ 19 h 76"/>
                <a:gd name="T42" fmla="*/ 41 w 63"/>
                <a:gd name="T43" fmla="*/ 13 h 76"/>
                <a:gd name="T44" fmla="*/ 62 w 63"/>
                <a:gd name="T45" fmla="*/ 5 h 76"/>
                <a:gd name="T46" fmla="*/ 62 w 63"/>
                <a:gd name="T47" fmla="*/ 0 h 76"/>
                <a:gd name="T48" fmla="*/ 62 w 63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76">
                  <a:moveTo>
                    <a:pt x="62" y="0"/>
                  </a:moveTo>
                  <a:lnTo>
                    <a:pt x="44" y="3"/>
                  </a:lnTo>
                  <a:lnTo>
                    <a:pt x="15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3" y="74"/>
                  </a:lnTo>
                  <a:lnTo>
                    <a:pt x="62" y="21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3" y="53"/>
                  </a:lnTo>
                  <a:lnTo>
                    <a:pt x="53" y="48"/>
                  </a:lnTo>
                  <a:lnTo>
                    <a:pt x="56" y="45"/>
                  </a:lnTo>
                  <a:lnTo>
                    <a:pt x="4" y="50"/>
                  </a:lnTo>
                  <a:lnTo>
                    <a:pt x="3" y="35"/>
                  </a:lnTo>
                  <a:lnTo>
                    <a:pt x="55" y="30"/>
                  </a:lnTo>
                  <a:lnTo>
                    <a:pt x="57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1" y="19"/>
                  </a:lnTo>
                  <a:lnTo>
                    <a:pt x="41" y="13"/>
                  </a:lnTo>
                  <a:lnTo>
                    <a:pt x="62" y="5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4">
              <a:extLst>
                <a:ext uri="{FF2B5EF4-FFF2-40B4-BE49-F238E27FC236}">
                  <a16:creationId xmlns:a16="http://schemas.microsoft.com/office/drawing/2014/main" id="{0E813D56-5569-452F-A4D1-0D50AAA81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1883"/>
              <a:ext cx="13" cy="10"/>
            </a:xfrm>
            <a:custGeom>
              <a:avLst/>
              <a:gdLst>
                <a:gd name="T0" fmla="*/ 0 w 13"/>
                <a:gd name="T1" fmla="*/ 5 h 10"/>
                <a:gd name="T2" fmla="*/ 8 w 13"/>
                <a:gd name="T3" fmla="*/ 5 h 10"/>
                <a:gd name="T4" fmla="*/ 8 w 13"/>
                <a:gd name="T5" fmla="*/ 0 h 10"/>
                <a:gd name="T6" fmla="*/ 12 w 13"/>
                <a:gd name="T7" fmla="*/ 4 h 10"/>
                <a:gd name="T8" fmla="*/ 13 w 13"/>
                <a:gd name="T9" fmla="*/ 9 h 10"/>
                <a:gd name="T10" fmla="*/ 4 w 13"/>
                <a:gd name="T11" fmla="*/ 10 h 10"/>
                <a:gd name="T12" fmla="*/ 0 w 13"/>
                <a:gd name="T13" fmla="*/ 5 h 10"/>
                <a:gd name="T14" fmla="*/ 0 w 1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5"/>
                  </a:moveTo>
                  <a:lnTo>
                    <a:pt x="8" y="5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3" y="9"/>
                  </a:lnTo>
                  <a:lnTo>
                    <a:pt x="4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5">
              <a:extLst>
                <a:ext uri="{FF2B5EF4-FFF2-40B4-BE49-F238E27FC236}">
                  <a16:creationId xmlns:a16="http://schemas.microsoft.com/office/drawing/2014/main" id="{4A200DB6-FA52-4969-9FE4-26871D650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922"/>
              <a:ext cx="47" cy="14"/>
            </a:xfrm>
            <a:custGeom>
              <a:avLst/>
              <a:gdLst>
                <a:gd name="T0" fmla="*/ 46 w 47"/>
                <a:gd name="T1" fmla="*/ 0 h 14"/>
                <a:gd name="T2" fmla="*/ 0 w 47"/>
                <a:gd name="T3" fmla="*/ 4 h 14"/>
                <a:gd name="T4" fmla="*/ 0 w 47"/>
                <a:gd name="T5" fmla="*/ 14 h 14"/>
                <a:gd name="T6" fmla="*/ 3 w 47"/>
                <a:gd name="T7" fmla="*/ 14 h 14"/>
                <a:gd name="T8" fmla="*/ 3 w 47"/>
                <a:gd name="T9" fmla="*/ 6 h 14"/>
                <a:gd name="T10" fmla="*/ 45 w 47"/>
                <a:gd name="T11" fmla="*/ 2 h 14"/>
                <a:gd name="T12" fmla="*/ 45 w 47"/>
                <a:gd name="T13" fmla="*/ 10 h 14"/>
                <a:gd name="T14" fmla="*/ 11 w 47"/>
                <a:gd name="T15" fmla="*/ 14 h 14"/>
                <a:gd name="T16" fmla="*/ 47 w 47"/>
                <a:gd name="T17" fmla="*/ 13 h 14"/>
                <a:gd name="T18" fmla="*/ 46 w 47"/>
                <a:gd name="T19" fmla="*/ 0 h 14"/>
                <a:gd name="T20" fmla="*/ 46 w 47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4">
                  <a:moveTo>
                    <a:pt x="46" y="0"/>
                  </a:moveTo>
                  <a:lnTo>
                    <a:pt x="0" y="4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3" y="6"/>
                  </a:lnTo>
                  <a:lnTo>
                    <a:pt x="45" y="2"/>
                  </a:lnTo>
                  <a:lnTo>
                    <a:pt x="45" y="10"/>
                  </a:lnTo>
                  <a:lnTo>
                    <a:pt x="11" y="14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46AB355-553B-47DB-ABAB-EB672BACE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903"/>
              <a:ext cx="30" cy="12"/>
            </a:xfrm>
            <a:custGeom>
              <a:avLst/>
              <a:gdLst>
                <a:gd name="T0" fmla="*/ 0 w 30"/>
                <a:gd name="T1" fmla="*/ 12 h 12"/>
                <a:gd name="T2" fmla="*/ 0 w 30"/>
                <a:gd name="T3" fmla="*/ 3 h 12"/>
                <a:gd name="T4" fmla="*/ 30 w 30"/>
                <a:gd name="T5" fmla="*/ 0 h 12"/>
                <a:gd name="T6" fmla="*/ 30 w 30"/>
                <a:gd name="T7" fmla="*/ 3 h 12"/>
                <a:gd name="T8" fmla="*/ 3 w 30"/>
                <a:gd name="T9" fmla="*/ 6 h 12"/>
                <a:gd name="T10" fmla="*/ 3 w 30"/>
                <a:gd name="T11" fmla="*/ 11 h 12"/>
                <a:gd name="T12" fmla="*/ 0 w 30"/>
                <a:gd name="T13" fmla="*/ 12 h 12"/>
                <a:gd name="T14" fmla="*/ 0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0" y="3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7">
              <a:extLst>
                <a:ext uri="{FF2B5EF4-FFF2-40B4-BE49-F238E27FC236}">
                  <a16:creationId xmlns:a16="http://schemas.microsoft.com/office/drawing/2014/main" id="{5C02F50D-DA59-4157-9C82-873BDB290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1853"/>
              <a:ext cx="75" cy="234"/>
            </a:xfrm>
            <a:custGeom>
              <a:avLst/>
              <a:gdLst>
                <a:gd name="T0" fmla="*/ 75 w 75"/>
                <a:gd name="T1" fmla="*/ 0 h 234"/>
                <a:gd name="T2" fmla="*/ 3 w 75"/>
                <a:gd name="T3" fmla="*/ 16 h 234"/>
                <a:gd name="T4" fmla="*/ 0 w 75"/>
                <a:gd name="T5" fmla="*/ 21 h 234"/>
                <a:gd name="T6" fmla="*/ 6 w 75"/>
                <a:gd name="T7" fmla="*/ 229 h 234"/>
                <a:gd name="T8" fmla="*/ 31 w 75"/>
                <a:gd name="T9" fmla="*/ 234 h 234"/>
                <a:gd name="T10" fmla="*/ 9 w 75"/>
                <a:gd name="T11" fmla="*/ 227 h 234"/>
                <a:gd name="T12" fmla="*/ 4 w 75"/>
                <a:gd name="T13" fmla="*/ 20 h 234"/>
                <a:gd name="T14" fmla="*/ 75 w 75"/>
                <a:gd name="T15" fmla="*/ 0 h 234"/>
                <a:gd name="T16" fmla="*/ 75 w 75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4">
                  <a:moveTo>
                    <a:pt x="75" y="0"/>
                  </a:moveTo>
                  <a:lnTo>
                    <a:pt x="3" y="16"/>
                  </a:lnTo>
                  <a:lnTo>
                    <a:pt x="0" y="21"/>
                  </a:lnTo>
                  <a:lnTo>
                    <a:pt x="6" y="229"/>
                  </a:lnTo>
                  <a:lnTo>
                    <a:pt x="31" y="234"/>
                  </a:lnTo>
                  <a:lnTo>
                    <a:pt x="9" y="227"/>
                  </a:lnTo>
                  <a:lnTo>
                    <a:pt x="4" y="2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8">
              <a:extLst>
                <a:ext uri="{FF2B5EF4-FFF2-40B4-BE49-F238E27FC236}">
                  <a16:creationId xmlns:a16="http://schemas.microsoft.com/office/drawing/2014/main" id="{DE89112D-7E46-42DD-BAC2-42D954B7B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1853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4 h 233"/>
                <a:gd name="T6" fmla="*/ 77 w 90"/>
                <a:gd name="T7" fmla="*/ 78 h 233"/>
                <a:gd name="T8" fmla="*/ 58 w 90"/>
                <a:gd name="T9" fmla="*/ 44 h 233"/>
                <a:gd name="T10" fmla="*/ 26 w 90"/>
                <a:gd name="T11" fmla="*/ 16 h 233"/>
                <a:gd name="T12" fmla="*/ 19 w 90"/>
                <a:gd name="T13" fmla="*/ 233 h 233"/>
                <a:gd name="T14" fmla="*/ 17 w 90"/>
                <a:gd name="T15" fmla="*/ 119 h 233"/>
                <a:gd name="T16" fmla="*/ 1 w 90"/>
                <a:gd name="T17" fmla="*/ 119 h 233"/>
                <a:gd name="T18" fmla="*/ 1 w 90"/>
                <a:gd name="T19" fmla="*/ 115 h 233"/>
                <a:gd name="T20" fmla="*/ 17 w 90"/>
                <a:gd name="T21" fmla="*/ 115 h 233"/>
                <a:gd name="T22" fmla="*/ 16 w 90"/>
                <a:gd name="T23" fmla="*/ 112 h 233"/>
                <a:gd name="T24" fmla="*/ 1 w 90"/>
                <a:gd name="T25" fmla="*/ 111 h 233"/>
                <a:gd name="T26" fmla="*/ 1 w 90"/>
                <a:gd name="T27" fmla="*/ 107 h 233"/>
                <a:gd name="T28" fmla="*/ 16 w 90"/>
                <a:gd name="T29" fmla="*/ 107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8 h 233"/>
                <a:gd name="T38" fmla="*/ 18 w 90"/>
                <a:gd name="T39" fmla="*/ 8 h 233"/>
                <a:gd name="T40" fmla="*/ 23 w 90"/>
                <a:gd name="T41" fmla="*/ 5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4"/>
                  </a:lnTo>
                  <a:lnTo>
                    <a:pt x="77" y="78"/>
                  </a:lnTo>
                  <a:lnTo>
                    <a:pt x="58" y="44"/>
                  </a:lnTo>
                  <a:lnTo>
                    <a:pt x="26" y="16"/>
                  </a:lnTo>
                  <a:lnTo>
                    <a:pt x="19" y="233"/>
                  </a:lnTo>
                  <a:lnTo>
                    <a:pt x="17" y="119"/>
                  </a:lnTo>
                  <a:lnTo>
                    <a:pt x="1" y="119"/>
                  </a:lnTo>
                  <a:lnTo>
                    <a:pt x="1" y="115"/>
                  </a:lnTo>
                  <a:lnTo>
                    <a:pt x="17" y="115"/>
                  </a:lnTo>
                  <a:lnTo>
                    <a:pt x="16" y="112"/>
                  </a:lnTo>
                  <a:lnTo>
                    <a:pt x="1" y="111"/>
                  </a:lnTo>
                  <a:lnTo>
                    <a:pt x="1" y="107"/>
                  </a:lnTo>
                  <a:lnTo>
                    <a:pt x="16" y="107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8"/>
                  </a:lnTo>
                  <a:lnTo>
                    <a:pt x="18" y="8"/>
                  </a:lnTo>
                  <a:lnTo>
                    <a:pt x="23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9">
              <a:extLst>
                <a:ext uri="{FF2B5EF4-FFF2-40B4-BE49-F238E27FC236}">
                  <a16:creationId xmlns:a16="http://schemas.microsoft.com/office/drawing/2014/main" id="{F56EA62B-EDB8-4FDE-A058-4DF4CF25C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2061"/>
              <a:ext cx="155" cy="36"/>
            </a:xfrm>
            <a:custGeom>
              <a:avLst/>
              <a:gdLst>
                <a:gd name="T0" fmla="*/ 36 w 155"/>
                <a:gd name="T1" fmla="*/ 33 h 36"/>
                <a:gd name="T2" fmla="*/ 103 w 155"/>
                <a:gd name="T3" fmla="*/ 10 h 36"/>
                <a:gd name="T4" fmla="*/ 104 w 155"/>
                <a:gd name="T5" fmla="*/ 0 h 36"/>
                <a:gd name="T6" fmla="*/ 155 w 155"/>
                <a:gd name="T7" fmla="*/ 6 h 36"/>
                <a:gd name="T8" fmla="*/ 132 w 155"/>
                <a:gd name="T9" fmla="*/ 30 h 36"/>
                <a:gd name="T10" fmla="*/ 40 w 155"/>
                <a:gd name="T11" fmla="*/ 36 h 36"/>
                <a:gd name="T12" fmla="*/ 0 w 155"/>
                <a:gd name="T13" fmla="*/ 28 h 36"/>
                <a:gd name="T14" fmla="*/ 36 w 155"/>
                <a:gd name="T15" fmla="*/ 33 h 36"/>
                <a:gd name="T16" fmla="*/ 36 w 155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6">
                  <a:moveTo>
                    <a:pt x="36" y="33"/>
                  </a:moveTo>
                  <a:lnTo>
                    <a:pt x="103" y="10"/>
                  </a:lnTo>
                  <a:lnTo>
                    <a:pt x="104" y="0"/>
                  </a:lnTo>
                  <a:lnTo>
                    <a:pt x="155" y="6"/>
                  </a:lnTo>
                  <a:lnTo>
                    <a:pt x="132" y="30"/>
                  </a:lnTo>
                  <a:lnTo>
                    <a:pt x="40" y="36"/>
                  </a:lnTo>
                  <a:lnTo>
                    <a:pt x="0" y="28"/>
                  </a:lnTo>
                  <a:lnTo>
                    <a:pt x="36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0">
              <a:extLst>
                <a:ext uri="{FF2B5EF4-FFF2-40B4-BE49-F238E27FC236}">
                  <a16:creationId xmlns:a16="http://schemas.microsoft.com/office/drawing/2014/main" id="{C03C8257-690B-4214-AA62-C85AE2185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52"/>
              <a:ext cx="20" cy="7"/>
            </a:xfrm>
            <a:custGeom>
              <a:avLst/>
              <a:gdLst>
                <a:gd name="T0" fmla="*/ 0 w 20"/>
                <a:gd name="T1" fmla="*/ 0 h 7"/>
                <a:gd name="T2" fmla="*/ 20 w 20"/>
                <a:gd name="T3" fmla="*/ 3 h 7"/>
                <a:gd name="T4" fmla="*/ 20 w 20"/>
                <a:gd name="T5" fmla="*/ 7 h 7"/>
                <a:gd name="T6" fmla="*/ 0 w 20"/>
                <a:gd name="T7" fmla="*/ 5 h 7"/>
                <a:gd name="T8" fmla="*/ 0 w 20"/>
                <a:gd name="T9" fmla="*/ 0 h 7"/>
                <a:gd name="T10" fmla="*/ 0 w 2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20" y="3"/>
                  </a:ln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51">
              <a:extLst>
                <a:ext uri="{FF2B5EF4-FFF2-40B4-BE49-F238E27FC236}">
                  <a16:creationId xmlns:a16="http://schemas.microsoft.com/office/drawing/2014/main" id="{4B541465-B17F-481E-A2C3-1913D10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62"/>
              <a:ext cx="19" cy="7"/>
            </a:xfrm>
            <a:custGeom>
              <a:avLst/>
              <a:gdLst>
                <a:gd name="T0" fmla="*/ 19 w 19"/>
                <a:gd name="T1" fmla="*/ 3 h 7"/>
                <a:gd name="T2" fmla="*/ 19 w 19"/>
                <a:gd name="T3" fmla="*/ 7 h 7"/>
                <a:gd name="T4" fmla="*/ 0 w 19"/>
                <a:gd name="T5" fmla="*/ 5 h 7"/>
                <a:gd name="T6" fmla="*/ 0 w 19"/>
                <a:gd name="T7" fmla="*/ 0 h 7"/>
                <a:gd name="T8" fmla="*/ 19 w 19"/>
                <a:gd name="T9" fmla="*/ 3 h 7"/>
                <a:gd name="T10" fmla="*/ 19 w 19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9" y="3"/>
                  </a:moveTo>
                  <a:lnTo>
                    <a:pt x="19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52">
              <a:extLst>
                <a:ext uri="{FF2B5EF4-FFF2-40B4-BE49-F238E27FC236}">
                  <a16:creationId xmlns:a16="http://schemas.microsoft.com/office/drawing/2014/main" id="{63040C68-652A-4EE6-ACD9-D324CED39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73"/>
              <a:ext cx="19" cy="6"/>
            </a:xfrm>
            <a:custGeom>
              <a:avLst/>
              <a:gdLst>
                <a:gd name="T0" fmla="*/ 19 w 19"/>
                <a:gd name="T1" fmla="*/ 2 h 6"/>
                <a:gd name="T2" fmla="*/ 19 w 19"/>
                <a:gd name="T3" fmla="*/ 6 h 6"/>
                <a:gd name="T4" fmla="*/ 0 w 19"/>
                <a:gd name="T5" fmla="*/ 5 h 6"/>
                <a:gd name="T6" fmla="*/ 0 w 19"/>
                <a:gd name="T7" fmla="*/ 0 h 6"/>
                <a:gd name="T8" fmla="*/ 19 w 19"/>
                <a:gd name="T9" fmla="*/ 2 h 6"/>
                <a:gd name="T10" fmla="*/ 19 w 19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">
                  <a:moveTo>
                    <a:pt x="19" y="2"/>
                  </a:moveTo>
                  <a:lnTo>
                    <a:pt x="19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53">
              <a:extLst>
                <a:ext uri="{FF2B5EF4-FFF2-40B4-BE49-F238E27FC236}">
                  <a16:creationId xmlns:a16="http://schemas.microsoft.com/office/drawing/2014/main" id="{C7383811-C688-40AF-901B-57677D3FD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84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4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54">
              <a:extLst>
                <a:ext uri="{FF2B5EF4-FFF2-40B4-BE49-F238E27FC236}">
                  <a16:creationId xmlns:a16="http://schemas.microsoft.com/office/drawing/2014/main" id="{D39D4E46-8FBC-4CE3-8B81-F034F484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1994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55">
              <a:extLst>
                <a:ext uri="{FF2B5EF4-FFF2-40B4-BE49-F238E27FC236}">
                  <a16:creationId xmlns:a16="http://schemas.microsoft.com/office/drawing/2014/main" id="{CAEFBBA9-BEA7-4DD2-85BE-409066F09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05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56">
              <a:extLst>
                <a:ext uri="{FF2B5EF4-FFF2-40B4-BE49-F238E27FC236}">
                  <a16:creationId xmlns:a16="http://schemas.microsoft.com/office/drawing/2014/main" id="{4E279407-B187-43BD-9132-483E67E4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15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7">
              <a:extLst>
                <a:ext uri="{FF2B5EF4-FFF2-40B4-BE49-F238E27FC236}">
                  <a16:creationId xmlns:a16="http://schemas.microsoft.com/office/drawing/2014/main" id="{2E9CCD15-ABA8-4BFD-8C51-524C07903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25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8">
              <a:extLst>
                <a:ext uri="{FF2B5EF4-FFF2-40B4-BE49-F238E27FC236}">
                  <a16:creationId xmlns:a16="http://schemas.microsoft.com/office/drawing/2014/main" id="{C8A3B682-4F35-46F3-B469-72FA8598A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35"/>
              <a:ext cx="17" cy="6"/>
            </a:xfrm>
            <a:custGeom>
              <a:avLst/>
              <a:gdLst>
                <a:gd name="T0" fmla="*/ 17 w 17"/>
                <a:gd name="T1" fmla="*/ 0 h 6"/>
                <a:gd name="T2" fmla="*/ 17 w 17"/>
                <a:gd name="T3" fmla="*/ 4 h 6"/>
                <a:gd name="T4" fmla="*/ 0 w 17"/>
                <a:gd name="T5" fmla="*/ 6 h 6"/>
                <a:gd name="T6" fmla="*/ 0 w 17"/>
                <a:gd name="T7" fmla="*/ 1 h 6"/>
                <a:gd name="T8" fmla="*/ 17 w 17"/>
                <a:gd name="T9" fmla="*/ 0 h 6"/>
                <a:gd name="T10" fmla="*/ 17 w 1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">
                  <a:moveTo>
                    <a:pt x="17" y="0"/>
                  </a:moveTo>
                  <a:lnTo>
                    <a:pt x="17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59">
              <a:extLst>
                <a:ext uri="{FF2B5EF4-FFF2-40B4-BE49-F238E27FC236}">
                  <a16:creationId xmlns:a16="http://schemas.microsoft.com/office/drawing/2014/main" id="{A56BDEE2-4BAA-4C6C-AB51-BEB15E4D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44"/>
              <a:ext cx="17" cy="8"/>
            </a:xfrm>
            <a:custGeom>
              <a:avLst/>
              <a:gdLst>
                <a:gd name="T0" fmla="*/ 17 w 17"/>
                <a:gd name="T1" fmla="*/ 0 h 8"/>
                <a:gd name="T2" fmla="*/ 17 w 17"/>
                <a:gd name="T3" fmla="*/ 5 h 8"/>
                <a:gd name="T4" fmla="*/ 0 w 17"/>
                <a:gd name="T5" fmla="*/ 8 h 8"/>
                <a:gd name="T6" fmla="*/ 0 w 17"/>
                <a:gd name="T7" fmla="*/ 3 h 8"/>
                <a:gd name="T8" fmla="*/ 17 w 17"/>
                <a:gd name="T9" fmla="*/ 0 h 8"/>
                <a:gd name="T10" fmla="*/ 17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lnTo>
                    <a:pt x="17" y="5"/>
                  </a:lnTo>
                  <a:lnTo>
                    <a:pt x="0" y="8"/>
                  </a:lnTo>
                  <a:lnTo>
                    <a:pt x="0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60">
              <a:extLst>
                <a:ext uri="{FF2B5EF4-FFF2-40B4-BE49-F238E27FC236}">
                  <a16:creationId xmlns:a16="http://schemas.microsoft.com/office/drawing/2014/main" id="{8D247431-2F8E-4908-B630-F61A2EEA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54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61">
              <a:extLst>
                <a:ext uri="{FF2B5EF4-FFF2-40B4-BE49-F238E27FC236}">
                  <a16:creationId xmlns:a16="http://schemas.microsoft.com/office/drawing/2014/main" id="{3D36586F-D0FF-4AFB-ABA2-5EFCE85F6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64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8" name="Rectangle 63">
            <a:extLst>
              <a:ext uri="{FF2B5EF4-FFF2-40B4-BE49-F238E27FC236}">
                <a16:creationId xmlns:a16="http://schemas.microsoft.com/office/drawing/2014/main" id="{14446CFC-6550-4A58-B23C-17274B48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473" y="1904661"/>
            <a:ext cx="601662" cy="3937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64">
            <a:extLst>
              <a:ext uri="{FF2B5EF4-FFF2-40B4-BE49-F238E27FC236}">
                <a16:creationId xmlns:a16="http://schemas.microsoft.com/office/drawing/2014/main" id="{7FA9E5DA-CC9F-4611-A32E-635D04F59AFE}"/>
              </a:ext>
            </a:extLst>
          </p:cNvPr>
          <p:cNvSpPr>
            <a:spLocks/>
          </p:cNvSpPr>
          <p:nvPr/>
        </p:nvSpPr>
        <p:spPr bwMode="auto">
          <a:xfrm>
            <a:off x="5120148" y="1928473"/>
            <a:ext cx="192087" cy="163512"/>
          </a:xfrm>
          <a:custGeom>
            <a:avLst/>
            <a:gdLst>
              <a:gd name="T0" fmla="*/ 39 w 121"/>
              <a:gd name="T1" fmla="*/ 7 h 103"/>
              <a:gd name="T2" fmla="*/ 56 w 121"/>
              <a:gd name="T3" fmla="*/ 18 h 103"/>
              <a:gd name="T4" fmla="*/ 59 w 121"/>
              <a:gd name="T5" fmla="*/ 21 h 103"/>
              <a:gd name="T6" fmla="*/ 42 w 121"/>
              <a:gd name="T7" fmla="*/ 14 h 103"/>
              <a:gd name="T8" fmla="*/ 30 w 121"/>
              <a:gd name="T9" fmla="*/ 8 h 103"/>
              <a:gd name="T10" fmla="*/ 45 w 121"/>
              <a:gd name="T11" fmla="*/ 19 h 103"/>
              <a:gd name="T12" fmla="*/ 60 w 121"/>
              <a:gd name="T13" fmla="*/ 27 h 103"/>
              <a:gd name="T14" fmla="*/ 48 w 121"/>
              <a:gd name="T15" fmla="*/ 24 h 103"/>
              <a:gd name="T16" fmla="*/ 30 w 121"/>
              <a:gd name="T17" fmla="*/ 16 h 103"/>
              <a:gd name="T18" fmla="*/ 34 w 121"/>
              <a:gd name="T19" fmla="*/ 20 h 103"/>
              <a:gd name="T20" fmla="*/ 50 w 121"/>
              <a:gd name="T21" fmla="*/ 29 h 103"/>
              <a:gd name="T22" fmla="*/ 53 w 121"/>
              <a:gd name="T23" fmla="*/ 32 h 103"/>
              <a:gd name="T24" fmla="*/ 37 w 121"/>
              <a:gd name="T25" fmla="*/ 26 h 103"/>
              <a:gd name="T26" fmla="*/ 25 w 121"/>
              <a:gd name="T27" fmla="*/ 21 h 103"/>
              <a:gd name="T28" fmla="*/ 40 w 121"/>
              <a:gd name="T29" fmla="*/ 31 h 103"/>
              <a:gd name="T30" fmla="*/ 55 w 121"/>
              <a:gd name="T31" fmla="*/ 38 h 103"/>
              <a:gd name="T32" fmla="*/ 43 w 121"/>
              <a:gd name="T33" fmla="*/ 35 h 103"/>
              <a:gd name="T34" fmla="*/ 25 w 121"/>
              <a:gd name="T35" fmla="*/ 28 h 103"/>
              <a:gd name="T36" fmla="*/ 29 w 121"/>
              <a:gd name="T37" fmla="*/ 32 h 103"/>
              <a:gd name="T38" fmla="*/ 45 w 121"/>
              <a:gd name="T39" fmla="*/ 41 h 103"/>
              <a:gd name="T40" fmla="*/ 48 w 121"/>
              <a:gd name="T41" fmla="*/ 43 h 103"/>
              <a:gd name="T42" fmla="*/ 31 w 121"/>
              <a:gd name="T43" fmla="*/ 38 h 103"/>
              <a:gd name="T44" fmla="*/ 20 w 121"/>
              <a:gd name="T45" fmla="*/ 34 h 103"/>
              <a:gd name="T46" fmla="*/ 34 w 121"/>
              <a:gd name="T47" fmla="*/ 43 h 103"/>
              <a:gd name="T48" fmla="*/ 50 w 121"/>
              <a:gd name="T49" fmla="*/ 50 h 103"/>
              <a:gd name="T50" fmla="*/ 37 w 121"/>
              <a:gd name="T51" fmla="*/ 47 h 103"/>
              <a:gd name="T52" fmla="*/ 20 w 121"/>
              <a:gd name="T53" fmla="*/ 41 h 103"/>
              <a:gd name="T54" fmla="*/ 24 w 121"/>
              <a:gd name="T55" fmla="*/ 44 h 103"/>
              <a:gd name="T56" fmla="*/ 40 w 121"/>
              <a:gd name="T57" fmla="*/ 52 h 103"/>
              <a:gd name="T58" fmla="*/ 43 w 121"/>
              <a:gd name="T59" fmla="*/ 55 h 103"/>
              <a:gd name="T60" fmla="*/ 26 w 121"/>
              <a:gd name="T61" fmla="*/ 50 h 103"/>
              <a:gd name="T62" fmla="*/ 14 w 121"/>
              <a:gd name="T63" fmla="*/ 46 h 103"/>
              <a:gd name="T64" fmla="*/ 29 w 121"/>
              <a:gd name="T65" fmla="*/ 55 h 103"/>
              <a:gd name="T66" fmla="*/ 45 w 121"/>
              <a:gd name="T67" fmla="*/ 61 h 103"/>
              <a:gd name="T68" fmla="*/ 32 w 121"/>
              <a:gd name="T69" fmla="*/ 59 h 103"/>
              <a:gd name="T70" fmla="*/ 14 w 121"/>
              <a:gd name="T71" fmla="*/ 53 h 103"/>
              <a:gd name="T72" fmla="*/ 18 w 121"/>
              <a:gd name="T73" fmla="*/ 56 h 103"/>
              <a:gd name="T74" fmla="*/ 35 w 121"/>
              <a:gd name="T75" fmla="*/ 65 h 103"/>
              <a:gd name="T76" fmla="*/ 38 w 121"/>
              <a:gd name="T77" fmla="*/ 67 h 103"/>
              <a:gd name="T78" fmla="*/ 21 w 121"/>
              <a:gd name="T79" fmla="*/ 63 h 103"/>
              <a:gd name="T80" fmla="*/ 8 w 121"/>
              <a:gd name="T81" fmla="*/ 58 h 103"/>
              <a:gd name="T82" fmla="*/ 24 w 121"/>
              <a:gd name="T83" fmla="*/ 67 h 103"/>
              <a:gd name="T84" fmla="*/ 40 w 121"/>
              <a:gd name="T85" fmla="*/ 74 h 103"/>
              <a:gd name="T86" fmla="*/ 27 w 121"/>
              <a:gd name="T87" fmla="*/ 72 h 103"/>
              <a:gd name="T88" fmla="*/ 7 w 121"/>
              <a:gd name="T89" fmla="*/ 65 h 103"/>
              <a:gd name="T90" fmla="*/ 12 w 121"/>
              <a:gd name="T91" fmla="*/ 69 h 103"/>
              <a:gd name="T92" fmla="*/ 30 w 121"/>
              <a:gd name="T93" fmla="*/ 78 h 103"/>
              <a:gd name="T94" fmla="*/ 34 w 121"/>
              <a:gd name="T95" fmla="*/ 80 h 103"/>
              <a:gd name="T96" fmla="*/ 15 w 121"/>
              <a:gd name="T97" fmla="*/ 76 h 103"/>
              <a:gd name="T98" fmla="*/ 0 w 121"/>
              <a:gd name="T99" fmla="*/ 71 h 103"/>
              <a:gd name="T100" fmla="*/ 26 w 121"/>
              <a:gd name="T101" fmla="*/ 82 h 103"/>
              <a:gd name="T102" fmla="*/ 50 w 121"/>
              <a:gd name="T103" fmla="*/ 87 h 103"/>
              <a:gd name="T104" fmla="*/ 70 w 121"/>
              <a:gd name="T105" fmla="*/ 90 h 103"/>
              <a:gd name="T106" fmla="*/ 90 w 121"/>
              <a:gd name="T107" fmla="*/ 101 h 103"/>
              <a:gd name="T108" fmla="*/ 100 w 121"/>
              <a:gd name="T109" fmla="*/ 74 h 103"/>
              <a:gd name="T110" fmla="*/ 118 w 121"/>
              <a:gd name="T111" fmla="*/ 47 h 103"/>
              <a:gd name="T112" fmla="*/ 103 w 121"/>
              <a:gd name="T113" fmla="*/ 29 h 103"/>
              <a:gd name="T114" fmla="*/ 83 w 121"/>
              <a:gd name="T115" fmla="*/ 23 h 103"/>
              <a:gd name="T116" fmla="*/ 61 w 121"/>
              <a:gd name="T117" fmla="*/ 18 h 103"/>
              <a:gd name="T118" fmla="*/ 36 w 121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1"/>
                </a:lnTo>
                <a:lnTo>
                  <a:pt x="33" y="1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1" y="9"/>
                </a:lnTo>
                <a:lnTo>
                  <a:pt x="43" y="11"/>
                </a:lnTo>
                <a:lnTo>
                  <a:pt x="46" y="12"/>
                </a:lnTo>
                <a:lnTo>
                  <a:pt x="48" y="14"/>
                </a:lnTo>
                <a:lnTo>
                  <a:pt x="50" y="15"/>
                </a:lnTo>
                <a:lnTo>
                  <a:pt x="51" y="16"/>
                </a:lnTo>
                <a:lnTo>
                  <a:pt x="53" y="17"/>
                </a:lnTo>
                <a:lnTo>
                  <a:pt x="56" y="18"/>
                </a:lnTo>
                <a:lnTo>
                  <a:pt x="57" y="19"/>
                </a:lnTo>
                <a:lnTo>
                  <a:pt x="59" y="20"/>
                </a:lnTo>
                <a:lnTo>
                  <a:pt x="61" y="21"/>
                </a:lnTo>
                <a:lnTo>
                  <a:pt x="63" y="22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0"/>
                </a:lnTo>
                <a:lnTo>
                  <a:pt x="55" y="20"/>
                </a:lnTo>
                <a:lnTo>
                  <a:pt x="53" y="19"/>
                </a:lnTo>
                <a:lnTo>
                  <a:pt x="50" y="18"/>
                </a:lnTo>
                <a:lnTo>
                  <a:pt x="48" y="17"/>
                </a:lnTo>
                <a:lnTo>
                  <a:pt x="46" y="17"/>
                </a:lnTo>
                <a:lnTo>
                  <a:pt x="44" y="16"/>
                </a:lnTo>
                <a:lnTo>
                  <a:pt x="42" y="14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3" y="9"/>
                </a:lnTo>
                <a:lnTo>
                  <a:pt x="30" y="7"/>
                </a:lnTo>
                <a:lnTo>
                  <a:pt x="30" y="7"/>
                </a:lnTo>
                <a:lnTo>
                  <a:pt x="30" y="8"/>
                </a:lnTo>
                <a:lnTo>
                  <a:pt x="30" y="8"/>
                </a:lnTo>
                <a:lnTo>
                  <a:pt x="30" y="8"/>
                </a:lnTo>
                <a:lnTo>
                  <a:pt x="32" y="10"/>
                </a:lnTo>
                <a:lnTo>
                  <a:pt x="34" y="12"/>
                </a:lnTo>
                <a:lnTo>
                  <a:pt x="37" y="14"/>
                </a:lnTo>
                <a:lnTo>
                  <a:pt x="39" y="15"/>
                </a:lnTo>
                <a:lnTo>
                  <a:pt x="41" y="17"/>
                </a:lnTo>
                <a:lnTo>
                  <a:pt x="43" y="18"/>
                </a:lnTo>
                <a:lnTo>
                  <a:pt x="45" y="19"/>
                </a:lnTo>
                <a:lnTo>
                  <a:pt x="47" y="21"/>
                </a:lnTo>
                <a:lnTo>
                  <a:pt x="49" y="22"/>
                </a:lnTo>
                <a:lnTo>
                  <a:pt x="51" y="23"/>
                </a:lnTo>
                <a:lnTo>
                  <a:pt x="53" y="24"/>
                </a:lnTo>
                <a:lnTo>
                  <a:pt x="55" y="25"/>
                </a:lnTo>
                <a:lnTo>
                  <a:pt x="57" y="26"/>
                </a:lnTo>
                <a:lnTo>
                  <a:pt x="58" y="26"/>
                </a:lnTo>
                <a:lnTo>
                  <a:pt x="60" y="27"/>
                </a:lnTo>
                <a:lnTo>
                  <a:pt x="62" y="28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6"/>
                </a:lnTo>
                <a:lnTo>
                  <a:pt x="52" y="25"/>
                </a:lnTo>
                <a:lnTo>
                  <a:pt x="50" y="25"/>
                </a:lnTo>
                <a:lnTo>
                  <a:pt x="48" y="24"/>
                </a:lnTo>
                <a:lnTo>
                  <a:pt x="46" y="23"/>
                </a:lnTo>
                <a:lnTo>
                  <a:pt x="44" y="22"/>
                </a:lnTo>
                <a:lnTo>
                  <a:pt x="41" y="21"/>
                </a:lnTo>
                <a:lnTo>
                  <a:pt x="39" y="20"/>
                </a:lnTo>
                <a:lnTo>
                  <a:pt x="37" y="19"/>
                </a:lnTo>
                <a:lnTo>
                  <a:pt x="35" y="18"/>
                </a:lnTo>
                <a:lnTo>
                  <a:pt x="33" y="17"/>
                </a:lnTo>
                <a:lnTo>
                  <a:pt x="30" y="16"/>
                </a:lnTo>
                <a:lnTo>
                  <a:pt x="28" y="14"/>
                </a:lnTo>
                <a:lnTo>
                  <a:pt x="28" y="14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30" y="17"/>
                </a:lnTo>
                <a:lnTo>
                  <a:pt x="32" y="18"/>
                </a:lnTo>
                <a:lnTo>
                  <a:pt x="34" y="20"/>
                </a:lnTo>
                <a:lnTo>
                  <a:pt x="36" y="21"/>
                </a:lnTo>
                <a:lnTo>
                  <a:pt x="38" y="23"/>
                </a:lnTo>
                <a:lnTo>
                  <a:pt x="40" y="24"/>
                </a:lnTo>
                <a:lnTo>
                  <a:pt x="42" y="25"/>
                </a:lnTo>
                <a:lnTo>
                  <a:pt x="44" y="26"/>
                </a:lnTo>
                <a:lnTo>
                  <a:pt x="46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2"/>
                </a:lnTo>
                <a:lnTo>
                  <a:pt x="57" y="33"/>
                </a:lnTo>
                <a:lnTo>
                  <a:pt x="59" y="33"/>
                </a:lnTo>
                <a:lnTo>
                  <a:pt x="57" y="33"/>
                </a:lnTo>
                <a:lnTo>
                  <a:pt x="55" y="33"/>
                </a:lnTo>
                <a:lnTo>
                  <a:pt x="53" y="32"/>
                </a:lnTo>
                <a:lnTo>
                  <a:pt x="51" y="31"/>
                </a:lnTo>
                <a:lnTo>
                  <a:pt x="49" y="31"/>
                </a:lnTo>
                <a:lnTo>
                  <a:pt x="47" y="30"/>
                </a:lnTo>
                <a:lnTo>
                  <a:pt x="45" y="30"/>
                </a:lnTo>
                <a:lnTo>
                  <a:pt x="43" y="29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4" y="25"/>
                </a:lnTo>
                <a:lnTo>
                  <a:pt x="32" y="24"/>
                </a:lnTo>
                <a:lnTo>
                  <a:pt x="30" y="23"/>
                </a:lnTo>
                <a:lnTo>
                  <a:pt x="28" y="22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5" y="22"/>
                </a:lnTo>
                <a:lnTo>
                  <a:pt x="27" y="23"/>
                </a:lnTo>
                <a:lnTo>
                  <a:pt x="29" y="25"/>
                </a:lnTo>
                <a:lnTo>
                  <a:pt x="31" y="26"/>
                </a:lnTo>
                <a:lnTo>
                  <a:pt x="34" y="27"/>
                </a:lnTo>
                <a:lnTo>
                  <a:pt x="36" y="29"/>
                </a:lnTo>
                <a:lnTo>
                  <a:pt x="38" y="30"/>
                </a:lnTo>
                <a:lnTo>
                  <a:pt x="40" y="31"/>
                </a:lnTo>
                <a:lnTo>
                  <a:pt x="42" y="32"/>
                </a:lnTo>
                <a:lnTo>
                  <a:pt x="44" y="33"/>
                </a:lnTo>
                <a:lnTo>
                  <a:pt x="45" y="34"/>
                </a:lnTo>
                <a:lnTo>
                  <a:pt x="47" y="35"/>
                </a:lnTo>
                <a:lnTo>
                  <a:pt x="49" y="36"/>
                </a:lnTo>
                <a:lnTo>
                  <a:pt x="51" y="37"/>
                </a:lnTo>
                <a:lnTo>
                  <a:pt x="53" y="37"/>
                </a:lnTo>
                <a:lnTo>
                  <a:pt x="55" y="38"/>
                </a:lnTo>
                <a:lnTo>
                  <a:pt x="57" y="39"/>
                </a:lnTo>
                <a:lnTo>
                  <a:pt x="55" y="38"/>
                </a:lnTo>
                <a:lnTo>
                  <a:pt x="53" y="38"/>
                </a:lnTo>
                <a:lnTo>
                  <a:pt x="51" y="38"/>
                </a:lnTo>
                <a:lnTo>
                  <a:pt x="49" y="37"/>
                </a:lnTo>
                <a:lnTo>
                  <a:pt x="47" y="36"/>
                </a:lnTo>
                <a:lnTo>
                  <a:pt x="45" y="36"/>
                </a:lnTo>
                <a:lnTo>
                  <a:pt x="43" y="35"/>
                </a:lnTo>
                <a:lnTo>
                  <a:pt x="40" y="35"/>
                </a:lnTo>
                <a:lnTo>
                  <a:pt x="38" y="34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1"/>
                </a:lnTo>
                <a:lnTo>
                  <a:pt x="27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3" y="28"/>
                </a:lnTo>
                <a:lnTo>
                  <a:pt x="23" y="28"/>
                </a:lnTo>
                <a:lnTo>
                  <a:pt x="25" y="29"/>
                </a:lnTo>
                <a:lnTo>
                  <a:pt x="27" y="31"/>
                </a:lnTo>
                <a:lnTo>
                  <a:pt x="29" y="32"/>
                </a:lnTo>
                <a:lnTo>
                  <a:pt x="31" y="33"/>
                </a:lnTo>
                <a:lnTo>
                  <a:pt x="33" y="35"/>
                </a:lnTo>
                <a:lnTo>
                  <a:pt x="35" y="36"/>
                </a:lnTo>
                <a:lnTo>
                  <a:pt x="37" y="37"/>
                </a:lnTo>
                <a:lnTo>
                  <a:pt x="39" y="38"/>
                </a:lnTo>
                <a:lnTo>
                  <a:pt x="41" y="39"/>
                </a:lnTo>
                <a:lnTo>
                  <a:pt x="43" y="40"/>
                </a:lnTo>
                <a:lnTo>
                  <a:pt x="45" y="41"/>
                </a:lnTo>
                <a:lnTo>
                  <a:pt x="47" y="41"/>
                </a:lnTo>
                <a:lnTo>
                  <a:pt x="49" y="42"/>
                </a:lnTo>
                <a:lnTo>
                  <a:pt x="50" y="43"/>
                </a:lnTo>
                <a:lnTo>
                  <a:pt x="52" y="44"/>
                </a:lnTo>
                <a:lnTo>
                  <a:pt x="54" y="45"/>
                </a:lnTo>
                <a:lnTo>
                  <a:pt x="52" y="44"/>
                </a:lnTo>
                <a:lnTo>
                  <a:pt x="50" y="44"/>
                </a:lnTo>
                <a:lnTo>
                  <a:pt x="48" y="43"/>
                </a:lnTo>
                <a:lnTo>
                  <a:pt x="46" y="43"/>
                </a:lnTo>
                <a:lnTo>
                  <a:pt x="44" y="42"/>
                </a:lnTo>
                <a:lnTo>
                  <a:pt x="42" y="42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1" y="38"/>
                </a:lnTo>
                <a:lnTo>
                  <a:pt x="29" y="37"/>
                </a:lnTo>
                <a:lnTo>
                  <a:pt x="27" y="37"/>
                </a:lnTo>
                <a:lnTo>
                  <a:pt x="25" y="36"/>
                </a:lnTo>
                <a:lnTo>
                  <a:pt x="22" y="35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2" y="36"/>
                </a:lnTo>
                <a:lnTo>
                  <a:pt x="24" y="37"/>
                </a:lnTo>
                <a:lnTo>
                  <a:pt x="26" y="38"/>
                </a:lnTo>
                <a:lnTo>
                  <a:pt x="28" y="39"/>
                </a:lnTo>
                <a:lnTo>
                  <a:pt x="30" y="41"/>
                </a:lnTo>
                <a:lnTo>
                  <a:pt x="32" y="42"/>
                </a:lnTo>
                <a:lnTo>
                  <a:pt x="34" y="43"/>
                </a:lnTo>
                <a:lnTo>
                  <a:pt x="36" y="44"/>
                </a:lnTo>
                <a:lnTo>
                  <a:pt x="38" y="45"/>
                </a:lnTo>
                <a:lnTo>
                  <a:pt x="40" y="45"/>
                </a:lnTo>
                <a:lnTo>
                  <a:pt x="42" y="46"/>
                </a:lnTo>
                <a:lnTo>
                  <a:pt x="44" y="47"/>
                </a:lnTo>
                <a:lnTo>
                  <a:pt x="46" y="48"/>
                </a:lnTo>
                <a:lnTo>
                  <a:pt x="48" y="49"/>
                </a:lnTo>
                <a:lnTo>
                  <a:pt x="50" y="50"/>
                </a:lnTo>
                <a:lnTo>
                  <a:pt x="52" y="50"/>
                </a:lnTo>
                <a:lnTo>
                  <a:pt x="50" y="50"/>
                </a:lnTo>
                <a:lnTo>
                  <a:pt x="48" y="49"/>
                </a:lnTo>
                <a:lnTo>
                  <a:pt x="46" y="49"/>
                </a:lnTo>
                <a:lnTo>
                  <a:pt x="44" y="49"/>
                </a:lnTo>
                <a:lnTo>
                  <a:pt x="41" y="48"/>
                </a:lnTo>
                <a:lnTo>
                  <a:pt x="39" y="47"/>
                </a:lnTo>
                <a:lnTo>
                  <a:pt x="37" y="47"/>
                </a:lnTo>
                <a:lnTo>
                  <a:pt x="35" y="46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7" y="43"/>
                </a:lnTo>
                <a:lnTo>
                  <a:pt x="24" y="43"/>
                </a:lnTo>
                <a:lnTo>
                  <a:pt x="22" y="42"/>
                </a:lnTo>
                <a:lnTo>
                  <a:pt x="20" y="41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9" y="42"/>
                </a:lnTo>
                <a:lnTo>
                  <a:pt x="21" y="43"/>
                </a:lnTo>
                <a:lnTo>
                  <a:pt x="24" y="44"/>
                </a:lnTo>
                <a:lnTo>
                  <a:pt x="26" y="45"/>
                </a:lnTo>
                <a:lnTo>
                  <a:pt x="28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6" y="51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3" y="54"/>
                </a:lnTo>
                <a:lnTo>
                  <a:pt x="45" y="55"/>
                </a:lnTo>
                <a:lnTo>
                  <a:pt x="47" y="55"/>
                </a:lnTo>
                <a:lnTo>
                  <a:pt x="49" y="56"/>
                </a:lnTo>
                <a:lnTo>
                  <a:pt x="47" y="56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4"/>
                </a:lnTo>
                <a:lnTo>
                  <a:pt x="35" y="53"/>
                </a:lnTo>
                <a:lnTo>
                  <a:pt x="33" y="52"/>
                </a:lnTo>
                <a:lnTo>
                  <a:pt x="30" y="52"/>
                </a:lnTo>
                <a:lnTo>
                  <a:pt x="28" y="51"/>
                </a:lnTo>
                <a:lnTo>
                  <a:pt x="26" y="50"/>
                </a:lnTo>
                <a:lnTo>
                  <a:pt x="24" y="50"/>
                </a:lnTo>
                <a:lnTo>
                  <a:pt x="22" y="49"/>
                </a:lnTo>
                <a:lnTo>
                  <a:pt x="19" y="48"/>
                </a:lnTo>
                <a:lnTo>
                  <a:pt x="17" y="47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7"/>
                </a:lnTo>
                <a:lnTo>
                  <a:pt x="16" y="48"/>
                </a:lnTo>
                <a:lnTo>
                  <a:pt x="19" y="49"/>
                </a:lnTo>
                <a:lnTo>
                  <a:pt x="21" y="50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9" y="55"/>
                </a:lnTo>
                <a:lnTo>
                  <a:pt x="31" y="56"/>
                </a:lnTo>
                <a:lnTo>
                  <a:pt x="33" y="57"/>
                </a:lnTo>
                <a:lnTo>
                  <a:pt x="35" y="58"/>
                </a:lnTo>
                <a:lnTo>
                  <a:pt x="37" y="58"/>
                </a:lnTo>
                <a:lnTo>
                  <a:pt x="39" y="59"/>
                </a:lnTo>
                <a:lnTo>
                  <a:pt x="41" y="60"/>
                </a:lnTo>
                <a:lnTo>
                  <a:pt x="43" y="61"/>
                </a:lnTo>
                <a:lnTo>
                  <a:pt x="45" y="61"/>
                </a:lnTo>
                <a:lnTo>
                  <a:pt x="47" y="62"/>
                </a:lnTo>
                <a:lnTo>
                  <a:pt x="45" y="62"/>
                </a:lnTo>
                <a:lnTo>
                  <a:pt x="43" y="61"/>
                </a:lnTo>
                <a:lnTo>
                  <a:pt x="41" y="61"/>
                </a:lnTo>
                <a:lnTo>
                  <a:pt x="39" y="61"/>
                </a:lnTo>
                <a:lnTo>
                  <a:pt x="37" y="60"/>
                </a:lnTo>
                <a:lnTo>
                  <a:pt x="34" y="60"/>
                </a:lnTo>
                <a:lnTo>
                  <a:pt x="32" y="59"/>
                </a:lnTo>
                <a:lnTo>
                  <a:pt x="30" y="59"/>
                </a:lnTo>
                <a:lnTo>
                  <a:pt x="28" y="58"/>
                </a:lnTo>
                <a:lnTo>
                  <a:pt x="26" y="57"/>
                </a:lnTo>
                <a:lnTo>
                  <a:pt x="23" y="56"/>
                </a:lnTo>
                <a:lnTo>
                  <a:pt x="21" y="56"/>
                </a:lnTo>
                <a:lnTo>
                  <a:pt x="19" y="55"/>
                </a:lnTo>
                <a:lnTo>
                  <a:pt x="16" y="54"/>
                </a:lnTo>
                <a:lnTo>
                  <a:pt x="14" y="53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4"/>
                </a:lnTo>
                <a:lnTo>
                  <a:pt x="16" y="55"/>
                </a:lnTo>
                <a:lnTo>
                  <a:pt x="18" y="56"/>
                </a:lnTo>
                <a:lnTo>
                  <a:pt x="20" y="58"/>
                </a:lnTo>
                <a:lnTo>
                  <a:pt x="22" y="59"/>
                </a:lnTo>
                <a:lnTo>
                  <a:pt x="24" y="60"/>
                </a:lnTo>
                <a:lnTo>
                  <a:pt x="27" y="61"/>
                </a:lnTo>
                <a:lnTo>
                  <a:pt x="29" y="62"/>
                </a:lnTo>
                <a:lnTo>
                  <a:pt x="31" y="63"/>
                </a:lnTo>
                <a:lnTo>
                  <a:pt x="33" y="64"/>
                </a:lnTo>
                <a:lnTo>
                  <a:pt x="35" y="65"/>
                </a:lnTo>
                <a:lnTo>
                  <a:pt x="37" y="65"/>
                </a:lnTo>
                <a:lnTo>
                  <a:pt x="39" y="66"/>
                </a:lnTo>
                <a:lnTo>
                  <a:pt x="41" y="67"/>
                </a:lnTo>
                <a:lnTo>
                  <a:pt x="43" y="68"/>
                </a:lnTo>
                <a:lnTo>
                  <a:pt x="44" y="68"/>
                </a:lnTo>
                <a:lnTo>
                  <a:pt x="42" y="68"/>
                </a:lnTo>
                <a:lnTo>
                  <a:pt x="40" y="68"/>
                </a:lnTo>
                <a:lnTo>
                  <a:pt x="38" y="67"/>
                </a:lnTo>
                <a:lnTo>
                  <a:pt x="36" y="67"/>
                </a:lnTo>
                <a:lnTo>
                  <a:pt x="34" y="66"/>
                </a:lnTo>
                <a:lnTo>
                  <a:pt x="32" y="66"/>
                </a:lnTo>
                <a:lnTo>
                  <a:pt x="30" y="65"/>
                </a:lnTo>
                <a:lnTo>
                  <a:pt x="27" y="65"/>
                </a:lnTo>
                <a:lnTo>
                  <a:pt x="25" y="64"/>
                </a:lnTo>
                <a:lnTo>
                  <a:pt x="23" y="63"/>
                </a:lnTo>
                <a:lnTo>
                  <a:pt x="21" y="63"/>
                </a:lnTo>
                <a:lnTo>
                  <a:pt x="18" y="62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9"/>
                </a:lnTo>
                <a:lnTo>
                  <a:pt x="10" y="60"/>
                </a:lnTo>
                <a:lnTo>
                  <a:pt x="13" y="61"/>
                </a:lnTo>
                <a:lnTo>
                  <a:pt x="15" y="63"/>
                </a:lnTo>
                <a:lnTo>
                  <a:pt x="17" y="64"/>
                </a:lnTo>
                <a:lnTo>
                  <a:pt x="19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0" y="70"/>
                </a:lnTo>
                <a:lnTo>
                  <a:pt x="32" y="71"/>
                </a:lnTo>
                <a:lnTo>
                  <a:pt x="34" y="72"/>
                </a:lnTo>
                <a:lnTo>
                  <a:pt x="36" y="73"/>
                </a:lnTo>
                <a:lnTo>
                  <a:pt x="38" y="73"/>
                </a:lnTo>
                <a:lnTo>
                  <a:pt x="40" y="74"/>
                </a:lnTo>
                <a:lnTo>
                  <a:pt x="42" y="75"/>
                </a:lnTo>
                <a:lnTo>
                  <a:pt x="40" y="74"/>
                </a:lnTo>
                <a:lnTo>
                  <a:pt x="38" y="74"/>
                </a:lnTo>
                <a:lnTo>
                  <a:pt x="36" y="74"/>
                </a:lnTo>
                <a:lnTo>
                  <a:pt x="34" y="73"/>
                </a:lnTo>
                <a:lnTo>
                  <a:pt x="32" y="73"/>
                </a:lnTo>
                <a:lnTo>
                  <a:pt x="29" y="73"/>
                </a:lnTo>
                <a:lnTo>
                  <a:pt x="27" y="72"/>
                </a:lnTo>
                <a:lnTo>
                  <a:pt x="25" y="71"/>
                </a:lnTo>
                <a:lnTo>
                  <a:pt x="23" y="71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3" y="67"/>
                </a:lnTo>
                <a:lnTo>
                  <a:pt x="10" y="66"/>
                </a:lnTo>
                <a:lnTo>
                  <a:pt x="7" y="65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5"/>
                </a:lnTo>
                <a:lnTo>
                  <a:pt x="7" y="66"/>
                </a:lnTo>
                <a:lnTo>
                  <a:pt x="9" y="68"/>
                </a:lnTo>
                <a:lnTo>
                  <a:pt x="12" y="69"/>
                </a:lnTo>
                <a:lnTo>
                  <a:pt x="14" y="70"/>
                </a:lnTo>
                <a:lnTo>
                  <a:pt x="17" y="72"/>
                </a:lnTo>
                <a:lnTo>
                  <a:pt x="19" y="73"/>
                </a:lnTo>
                <a:lnTo>
                  <a:pt x="21" y="74"/>
                </a:lnTo>
                <a:lnTo>
                  <a:pt x="23" y="75"/>
                </a:lnTo>
                <a:lnTo>
                  <a:pt x="26" y="76"/>
                </a:lnTo>
                <a:lnTo>
                  <a:pt x="28" y="77"/>
                </a:lnTo>
                <a:lnTo>
                  <a:pt x="30" y="78"/>
                </a:lnTo>
                <a:lnTo>
                  <a:pt x="32" y="79"/>
                </a:lnTo>
                <a:lnTo>
                  <a:pt x="34" y="79"/>
                </a:lnTo>
                <a:lnTo>
                  <a:pt x="36" y="80"/>
                </a:lnTo>
                <a:lnTo>
                  <a:pt x="38" y="80"/>
                </a:lnTo>
                <a:lnTo>
                  <a:pt x="40" y="81"/>
                </a:lnTo>
                <a:lnTo>
                  <a:pt x="38" y="81"/>
                </a:lnTo>
                <a:lnTo>
                  <a:pt x="36" y="81"/>
                </a:lnTo>
                <a:lnTo>
                  <a:pt x="34" y="80"/>
                </a:lnTo>
                <a:lnTo>
                  <a:pt x="31" y="80"/>
                </a:lnTo>
                <a:lnTo>
                  <a:pt x="29" y="80"/>
                </a:lnTo>
                <a:lnTo>
                  <a:pt x="27" y="79"/>
                </a:lnTo>
                <a:lnTo>
                  <a:pt x="25" y="79"/>
                </a:lnTo>
                <a:lnTo>
                  <a:pt x="22" y="78"/>
                </a:lnTo>
                <a:lnTo>
                  <a:pt x="20" y="77"/>
                </a:lnTo>
                <a:lnTo>
                  <a:pt x="17" y="77"/>
                </a:lnTo>
                <a:lnTo>
                  <a:pt x="15" y="76"/>
                </a:lnTo>
                <a:lnTo>
                  <a:pt x="12" y="75"/>
                </a:lnTo>
                <a:lnTo>
                  <a:pt x="9" y="74"/>
                </a:lnTo>
                <a:lnTo>
                  <a:pt x="7" y="73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0" y="70"/>
                </a:lnTo>
                <a:lnTo>
                  <a:pt x="0" y="71"/>
                </a:lnTo>
                <a:lnTo>
                  <a:pt x="0" y="71"/>
                </a:lnTo>
                <a:lnTo>
                  <a:pt x="4" y="73"/>
                </a:lnTo>
                <a:lnTo>
                  <a:pt x="8" y="75"/>
                </a:lnTo>
                <a:lnTo>
                  <a:pt x="12" y="77"/>
                </a:lnTo>
                <a:lnTo>
                  <a:pt x="16" y="79"/>
                </a:lnTo>
                <a:lnTo>
                  <a:pt x="19" y="80"/>
                </a:lnTo>
                <a:lnTo>
                  <a:pt x="23" y="81"/>
                </a:lnTo>
                <a:lnTo>
                  <a:pt x="26" y="82"/>
                </a:lnTo>
                <a:lnTo>
                  <a:pt x="29" y="83"/>
                </a:lnTo>
                <a:lnTo>
                  <a:pt x="33" y="84"/>
                </a:lnTo>
                <a:lnTo>
                  <a:pt x="36" y="85"/>
                </a:lnTo>
                <a:lnTo>
                  <a:pt x="39" y="85"/>
                </a:lnTo>
                <a:lnTo>
                  <a:pt x="42" y="86"/>
                </a:lnTo>
                <a:lnTo>
                  <a:pt x="44" y="86"/>
                </a:lnTo>
                <a:lnTo>
                  <a:pt x="47" y="87"/>
                </a:lnTo>
                <a:lnTo>
                  <a:pt x="50" y="87"/>
                </a:lnTo>
                <a:lnTo>
                  <a:pt x="53" y="87"/>
                </a:lnTo>
                <a:lnTo>
                  <a:pt x="55" y="88"/>
                </a:lnTo>
                <a:lnTo>
                  <a:pt x="58" y="88"/>
                </a:lnTo>
                <a:lnTo>
                  <a:pt x="60" y="88"/>
                </a:lnTo>
                <a:lnTo>
                  <a:pt x="63" y="89"/>
                </a:lnTo>
                <a:lnTo>
                  <a:pt x="65" y="89"/>
                </a:lnTo>
                <a:lnTo>
                  <a:pt x="68" y="90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7" y="93"/>
                </a:lnTo>
                <a:lnTo>
                  <a:pt x="80" y="94"/>
                </a:lnTo>
                <a:lnTo>
                  <a:pt x="83" y="96"/>
                </a:lnTo>
                <a:lnTo>
                  <a:pt x="85" y="97"/>
                </a:lnTo>
                <a:lnTo>
                  <a:pt x="88" y="99"/>
                </a:lnTo>
                <a:lnTo>
                  <a:pt x="90" y="101"/>
                </a:lnTo>
                <a:lnTo>
                  <a:pt x="93" y="103"/>
                </a:lnTo>
                <a:lnTo>
                  <a:pt x="94" y="99"/>
                </a:lnTo>
                <a:lnTo>
                  <a:pt x="94" y="94"/>
                </a:lnTo>
                <a:lnTo>
                  <a:pt x="95" y="90"/>
                </a:lnTo>
                <a:lnTo>
                  <a:pt x="96" y="86"/>
                </a:lnTo>
                <a:lnTo>
                  <a:pt x="97" y="82"/>
                </a:lnTo>
                <a:lnTo>
                  <a:pt x="98" y="78"/>
                </a:lnTo>
                <a:lnTo>
                  <a:pt x="100" y="74"/>
                </a:lnTo>
                <a:lnTo>
                  <a:pt x="101" y="70"/>
                </a:lnTo>
                <a:lnTo>
                  <a:pt x="103" y="67"/>
                </a:lnTo>
                <a:lnTo>
                  <a:pt x="105" y="63"/>
                </a:lnTo>
                <a:lnTo>
                  <a:pt x="107" y="60"/>
                </a:lnTo>
                <a:lnTo>
                  <a:pt x="110" y="56"/>
                </a:lnTo>
                <a:lnTo>
                  <a:pt x="112" y="53"/>
                </a:lnTo>
                <a:lnTo>
                  <a:pt x="115" y="50"/>
                </a:lnTo>
                <a:lnTo>
                  <a:pt x="118" y="47"/>
                </a:lnTo>
                <a:lnTo>
                  <a:pt x="121" y="44"/>
                </a:lnTo>
                <a:lnTo>
                  <a:pt x="118" y="41"/>
                </a:lnTo>
                <a:lnTo>
                  <a:pt x="116" y="38"/>
                </a:lnTo>
                <a:lnTo>
                  <a:pt x="113" y="36"/>
                </a:lnTo>
                <a:lnTo>
                  <a:pt x="111" y="34"/>
                </a:lnTo>
                <a:lnTo>
                  <a:pt x="108" y="32"/>
                </a:lnTo>
                <a:lnTo>
                  <a:pt x="106" y="31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6"/>
                </a:lnTo>
                <a:lnTo>
                  <a:pt x="90" y="25"/>
                </a:lnTo>
                <a:lnTo>
                  <a:pt x="88" y="24"/>
                </a:lnTo>
                <a:lnTo>
                  <a:pt x="85" y="24"/>
                </a:lnTo>
                <a:lnTo>
                  <a:pt x="83" y="23"/>
                </a:lnTo>
                <a:lnTo>
                  <a:pt x="80" y="23"/>
                </a:lnTo>
                <a:lnTo>
                  <a:pt x="77" y="22"/>
                </a:lnTo>
                <a:lnTo>
                  <a:pt x="75" y="22"/>
                </a:lnTo>
                <a:lnTo>
                  <a:pt x="72" y="21"/>
                </a:lnTo>
                <a:lnTo>
                  <a:pt x="69" y="20"/>
                </a:lnTo>
                <a:lnTo>
                  <a:pt x="67" y="20"/>
                </a:lnTo>
                <a:lnTo>
                  <a:pt x="64" y="19"/>
                </a:lnTo>
                <a:lnTo>
                  <a:pt x="61" y="18"/>
                </a:lnTo>
                <a:lnTo>
                  <a:pt x="58" y="17"/>
                </a:lnTo>
                <a:lnTo>
                  <a:pt x="55" y="16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3" y="8"/>
                </a:lnTo>
                <a:lnTo>
                  <a:pt x="39" y="6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65">
            <a:extLst>
              <a:ext uri="{FF2B5EF4-FFF2-40B4-BE49-F238E27FC236}">
                <a16:creationId xmlns:a16="http://schemas.microsoft.com/office/drawing/2014/main" id="{AE0414F6-9CA4-4E98-B497-83201B7B32CC}"/>
              </a:ext>
            </a:extLst>
          </p:cNvPr>
          <p:cNvSpPr>
            <a:spLocks/>
          </p:cNvSpPr>
          <p:nvPr/>
        </p:nvSpPr>
        <p:spPr bwMode="auto">
          <a:xfrm>
            <a:off x="5186823" y="1952286"/>
            <a:ext cx="106362" cy="101600"/>
          </a:xfrm>
          <a:custGeom>
            <a:avLst/>
            <a:gdLst>
              <a:gd name="T0" fmla="*/ 42 w 67"/>
              <a:gd name="T1" fmla="*/ 0 h 64"/>
              <a:gd name="T2" fmla="*/ 63 w 67"/>
              <a:gd name="T3" fmla="*/ 2 h 64"/>
              <a:gd name="T4" fmla="*/ 45 w 67"/>
              <a:gd name="T5" fmla="*/ 18 h 64"/>
              <a:gd name="T6" fmla="*/ 43 w 67"/>
              <a:gd name="T7" fmla="*/ 16 h 64"/>
              <a:gd name="T8" fmla="*/ 41 w 67"/>
              <a:gd name="T9" fmla="*/ 15 h 64"/>
              <a:gd name="T10" fmla="*/ 39 w 67"/>
              <a:gd name="T11" fmla="*/ 15 h 64"/>
              <a:gd name="T12" fmla="*/ 36 w 67"/>
              <a:gd name="T13" fmla="*/ 14 h 64"/>
              <a:gd name="T14" fmla="*/ 34 w 67"/>
              <a:gd name="T15" fmla="*/ 13 h 64"/>
              <a:gd name="T16" fmla="*/ 32 w 67"/>
              <a:gd name="T17" fmla="*/ 13 h 64"/>
              <a:gd name="T18" fmla="*/ 29 w 67"/>
              <a:gd name="T19" fmla="*/ 13 h 64"/>
              <a:gd name="T20" fmla="*/ 25 w 67"/>
              <a:gd name="T21" fmla="*/ 13 h 64"/>
              <a:gd name="T22" fmla="*/ 20 w 67"/>
              <a:gd name="T23" fmla="*/ 14 h 64"/>
              <a:gd name="T24" fmla="*/ 15 w 67"/>
              <a:gd name="T25" fmla="*/ 16 h 64"/>
              <a:gd name="T26" fmla="*/ 11 w 67"/>
              <a:gd name="T27" fmla="*/ 18 h 64"/>
              <a:gd name="T28" fmla="*/ 7 w 67"/>
              <a:gd name="T29" fmla="*/ 22 h 64"/>
              <a:gd name="T30" fmla="*/ 4 w 67"/>
              <a:gd name="T31" fmla="*/ 26 h 64"/>
              <a:gd name="T32" fmla="*/ 2 w 67"/>
              <a:gd name="T33" fmla="*/ 31 h 64"/>
              <a:gd name="T34" fmla="*/ 1 w 67"/>
              <a:gd name="T35" fmla="*/ 36 h 64"/>
              <a:gd name="T36" fmla="*/ 1 w 67"/>
              <a:gd name="T37" fmla="*/ 41 h 64"/>
              <a:gd name="T38" fmla="*/ 2 w 67"/>
              <a:gd name="T39" fmla="*/ 46 h 64"/>
              <a:gd name="T40" fmla="*/ 4 w 67"/>
              <a:gd name="T41" fmla="*/ 51 h 64"/>
              <a:gd name="T42" fmla="*/ 7 w 67"/>
              <a:gd name="T43" fmla="*/ 55 h 64"/>
              <a:gd name="T44" fmla="*/ 11 w 67"/>
              <a:gd name="T45" fmla="*/ 58 h 64"/>
              <a:gd name="T46" fmla="*/ 15 w 67"/>
              <a:gd name="T47" fmla="*/ 61 h 64"/>
              <a:gd name="T48" fmla="*/ 20 w 67"/>
              <a:gd name="T49" fmla="*/ 63 h 64"/>
              <a:gd name="T50" fmla="*/ 25 w 67"/>
              <a:gd name="T51" fmla="*/ 64 h 64"/>
              <a:gd name="T52" fmla="*/ 31 w 67"/>
              <a:gd name="T53" fmla="*/ 64 h 64"/>
              <a:gd name="T54" fmla="*/ 37 w 67"/>
              <a:gd name="T55" fmla="*/ 63 h 64"/>
              <a:gd name="T56" fmla="*/ 41 w 67"/>
              <a:gd name="T57" fmla="*/ 61 h 64"/>
              <a:gd name="T58" fmla="*/ 46 w 67"/>
              <a:gd name="T59" fmla="*/ 58 h 64"/>
              <a:gd name="T60" fmla="*/ 50 w 67"/>
              <a:gd name="T61" fmla="*/ 55 h 64"/>
              <a:gd name="T62" fmla="*/ 53 w 67"/>
              <a:gd name="T63" fmla="*/ 51 h 64"/>
              <a:gd name="T64" fmla="*/ 55 w 67"/>
              <a:gd name="T65" fmla="*/ 46 h 64"/>
              <a:gd name="T66" fmla="*/ 56 w 67"/>
              <a:gd name="T67" fmla="*/ 41 h 64"/>
              <a:gd name="T68" fmla="*/ 56 w 67"/>
              <a:gd name="T69" fmla="*/ 36 h 64"/>
              <a:gd name="T70" fmla="*/ 55 w 67"/>
              <a:gd name="T71" fmla="*/ 30 h 64"/>
              <a:gd name="T72" fmla="*/ 52 w 67"/>
              <a:gd name="T73" fmla="*/ 26 h 64"/>
              <a:gd name="T74" fmla="*/ 49 w 67"/>
              <a:gd name="T75" fmla="*/ 21 h 64"/>
              <a:gd name="T76" fmla="*/ 65 w 67"/>
              <a:gd name="T77" fmla="*/ 3 h 64"/>
              <a:gd name="T78" fmla="*/ 67 w 67"/>
              <a:gd name="T79" fmla="*/ 21 h 64"/>
              <a:gd name="T80" fmla="*/ 67 w 67"/>
              <a:gd name="T8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4">
                <a:moveTo>
                  <a:pt x="66" y="0"/>
                </a:moveTo>
                <a:lnTo>
                  <a:pt x="42" y="0"/>
                </a:lnTo>
                <a:lnTo>
                  <a:pt x="42" y="2"/>
                </a:lnTo>
                <a:lnTo>
                  <a:pt x="63" y="2"/>
                </a:lnTo>
                <a:lnTo>
                  <a:pt x="45" y="18"/>
                </a:lnTo>
                <a:lnTo>
                  <a:pt x="45" y="18"/>
                </a:lnTo>
                <a:lnTo>
                  <a:pt x="44" y="17"/>
                </a:lnTo>
                <a:lnTo>
                  <a:pt x="43" y="16"/>
                </a:lnTo>
                <a:lnTo>
                  <a:pt x="42" y="16"/>
                </a:lnTo>
                <a:lnTo>
                  <a:pt x="41" y="15"/>
                </a:lnTo>
                <a:lnTo>
                  <a:pt x="40" y="15"/>
                </a:lnTo>
                <a:lnTo>
                  <a:pt x="39" y="15"/>
                </a:lnTo>
                <a:lnTo>
                  <a:pt x="38" y="14"/>
                </a:lnTo>
                <a:lnTo>
                  <a:pt x="36" y="14"/>
                </a:lnTo>
                <a:lnTo>
                  <a:pt x="35" y="14"/>
                </a:lnTo>
                <a:lnTo>
                  <a:pt x="34" y="13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3" y="13"/>
                </a:lnTo>
                <a:lnTo>
                  <a:pt x="20" y="14"/>
                </a:lnTo>
                <a:lnTo>
                  <a:pt x="18" y="15"/>
                </a:lnTo>
                <a:lnTo>
                  <a:pt x="15" y="16"/>
                </a:lnTo>
                <a:lnTo>
                  <a:pt x="13" y="17"/>
                </a:lnTo>
                <a:lnTo>
                  <a:pt x="11" y="18"/>
                </a:lnTo>
                <a:lnTo>
                  <a:pt x="9" y="20"/>
                </a:lnTo>
                <a:lnTo>
                  <a:pt x="7" y="22"/>
                </a:lnTo>
                <a:lnTo>
                  <a:pt x="5" y="24"/>
                </a:lnTo>
                <a:lnTo>
                  <a:pt x="4" y="26"/>
                </a:lnTo>
                <a:lnTo>
                  <a:pt x="3" y="28"/>
                </a:lnTo>
                <a:lnTo>
                  <a:pt x="2" y="31"/>
                </a:lnTo>
                <a:lnTo>
                  <a:pt x="1" y="33"/>
                </a:lnTo>
                <a:lnTo>
                  <a:pt x="1" y="36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9"/>
                </a:lnTo>
                <a:lnTo>
                  <a:pt x="4" y="51"/>
                </a:lnTo>
                <a:lnTo>
                  <a:pt x="5" y="53"/>
                </a:lnTo>
                <a:lnTo>
                  <a:pt x="7" y="55"/>
                </a:lnTo>
                <a:lnTo>
                  <a:pt x="9" y="57"/>
                </a:lnTo>
                <a:lnTo>
                  <a:pt x="11" y="58"/>
                </a:lnTo>
                <a:lnTo>
                  <a:pt x="13" y="60"/>
                </a:lnTo>
                <a:lnTo>
                  <a:pt x="15" y="61"/>
                </a:lnTo>
                <a:lnTo>
                  <a:pt x="18" y="62"/>
                </a:lnTo>
                <a:lnTo>
                  <a:pt x="20" y="63"/>
                </a:lnTo>
                <a:lnTo>
                  <a:pt x="23" y="64"/>
                </a:lnTo>
                <a:lnTo>
                  <a:pt x="25" y="64"/>
                </a:lnTo>
                <a:lnTo>
                  <a:pt x="28" y="64"/>
                </a:lnTo>
                <a:lnTo>
                  <a:pt x="31" y="64"/>
                </a:lnTo>
                <a:lnTo>
                  <a:pt x="34" y="64"/>
                </a:lnTo>
                <a:lnTo>
                  <a:pt x="37" y="63"/>
                </a:lnTo>
                <a:lnTo>
                  <a:pt x="39" y="62"/>
                </a:lnTo>
                <a:lnTo>
                  <a:pt x="41" y="61"/>
                </a:lnTo>
                <a:lnTo>
                  <a:pt x="44" y="60"/>
                </a:lnTo>
                <a:lnTo>
                  <a:pt x="46" y="58"/>
                </a:lnTo>
                <a:lnTo>
                  <a:pt x="48" y="57"/>
                </a:lnTo>
                <a:lnTo>
                  <a:pt x="50" y="55"/>
                </a:lnTo>
                <a:lnTo>
                  <a:pt x="51" y="53"/>
                </a:lnTo>
                <a:lnTo>
                  <a:pt x="53" y="51"/>
                </a:lnTo>
                <a:lnTo>
                  <a:pt x="54" y="49"/>
                </a:lnTo>
                <a:lnTo>
                  <a:pt x="55" y="46"/>
                </a:lnTo>
                <a:lnTo>
                  <a:pt x="55" y="44"/>
                </a:lnTo>
                <a:lnTo>
                  <a:pt x="56" y="41"/>
                </a:lnTo>
                <a:lnTo>
                  <a:pt x="56" y="39"/>
                </a:lnTo>
                <a:lnTo>
                  <a:pt x="56" y="36"/>
                </a:lnTo>
                <a:lnTo>
                  <a:pt x="55" y="33"/>
                </a:lnTo>
                <a:lnTo>
                  <a:pt x="55" y="30"/>
                </a:lnTo>
                <a:lnTo>
                  <a:pt x="54" y="28"/>
                </a:lnTo>
                <a:lnTo>
                  <a:pt x="52" y="26"/>
                </a:lnTo>
                <a:lnTo>
                  <a:pt x="51" y="24"/>
                </a:lnTo>
                <a:lnTo>
                  <a:pt x="49" y="21"/>
                </a:lnTo>
                <a:lnTo>
                  <a:pt x="47" y="20"/>
                </a:lnTo>
                <a:lnTo>
                  <a:pt x="65" y="3"/>
                </a:lnTo>
                <a:lnTo>
                  <a:pt x="65" y="21"/>
                </a:lnTo>
                <a:lnTo>
                  <a:pt x="67" y="21"/>
                </a:lnTo>
                <a:lnTo>
                  <a:pt x="67" y="1"/>
                </a:lnTo>
                <a:lnTo>
                  <a:pt x="67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66">
            <a:extLst>
              <a:ext uri="{FF2B5EF4-FFF2-40B4-BE49-F238E27FC236}">
                <a16:creationId xmlns:a16="http://schemas.microsoft.com/office/drawing/2014/main" id="{CA336C5A-A652-492D-A445-6474A5AF67E4}"/>
              </a:ext>
            </a:extLst>
          </p:cNvPr>
          <p:cNvSpPr>
            <a:spLocks/>
          </p:cNvSpPr>
          <p:nvPr/>
        </p:nvSpPr>
        <p:spPr bwMode="auto">
          <a:xfrm>
            <a:off x="5189998" y="1976098"/>
            <a:ext cx="82550" cy="76200"/>
          </a:xfrm>
          <a:custGeom>
            <a:avLst/>
            <a:gdLst>
              <a:gd name="T0" fmla="*/ 52 w 52"/>
              <a:gd name="T1" fmla="*/ 26 h 48"/>
              <a:gd name="T2" fmla="*/ 51 w 52"/>
              <a:gd name="T3" fmla="*/ 31 h 48"/>
              <a:gd name="T4" fmla="*/ 49 w 52"/>
              <a:gd name="T5" fmla="*/ 35 h 48"/>
              <a:gd name="T6" fmla="*/ 46 w 52"/>
              <a:gd name="T7" fmla="*/ 39 h 48"/>
              <a:gd name="T8" fmla="*/ 42 w 52"/>
              <a:gd name="T9" fmla="*/ 42 h 48"/>
              <a:gd name="T10" fmla="*/ 38 w 52"/>
              <a:gd name="T11" fmla="*/ 45 h 48"/>
              <a:gd name="T12" fmla="*/ 34 w 52"/>
              <a:gd name="T13" fmla="*/ 47 h 48"/>
              <a:gd name="T14" fmla="*/ 29 w 52"/>
              <a:gd name="T15" fmla="*/ 47 h 48"/>
              <a:gd name="T16" fmla="*/ 24 w 52"/>
              <a:gd name="T17" fmla="*/ 47 h 48"/>
              <a:gd name="T18" fmla="*/ 19 w 52"/>
              <a:gd name="T19" fmla="*/ 47 h 48"/>
              <a:gd name="T20" fmla="*/ 14 w 52"/>
              <a:gd name="T21" fmla="*/ 45 h 48"/>
              <a:gd name="T22" fmla="*/ 10 w 52"/>
              <a:gd name="T23" fmla="*/ 42 h 48"/>
              <a:gd name="T24" fmla="*/ 6 w 52"/>
              <a:gd name="T25" fmla="*/ 39 h 48"/>
              <a:gd name="T26" fmla="*/ 4 w 52"/>
              <a:gd name="T27" fmla="*/ 35 h 48"/>
              <a:gd name="T28" fmla="*/ 2 w 52"/>
              <a:gd name="T29" fmla="*/ 31 h 48"/>
              <a:gd name="T30" fmla="*/ 1 w 52"/>
              <a:gd name="T31" fmla="*/ 26 h 48"/>
              <a:gd name="T32" fmla="*/ 1 w 52"/>
              <a:gd name="T33" fmla="*/ 21 h 48"/>
              <a:gd name="T34" fmla="*/ 2 w 52"/>
              <a:gd name="T35" fmla="*/ 17 h 48"/>
              <a:gd name="T36" fmla="*/ 4 w 52"/>
              <a:gd name="T37" fmla="*/ 12 h 48"/>
              <a:gd name="T38" fmla="*/ 6 w 52"/>
              <a:gd name="T39" fmla="*/ 8 h 48"/>
              <a:gd name="T40" fmla="*/ 10 w 52"/>
              <a:gd name="T41" fmla="*/ 5 h 48"/>
              <a:gd name="T42" fmla="*/ 14 w 52"/>
              <a:gd name="T43" fmla="*/ 2 h 48"/>
              <a:gd name="T44" fmla="*/ 19 w 52"/>
              <a:gd name="T45" fmla="*/ 1 h 48"/>
              <a:gd name="T46" fmla="*/ 24 w 52"/>
              <a:gd name="T47" fmla="*/ 0 h 48"/>
              <a:gd name="T48" fmla="*/ 29 w 52"/>
              <a:gd name="T49" fmla="*/ 0 h 48"/>
              <a:gd name="T50" fmla="*/ 34 w 52"/>
              <a:gd name="T51" fmla="*/ 1 h 48"/>
              <a:gd name="T52" fmla="*/ 38 w 52"/>
              <a:gd name="T53" fmla="*/ 2 h 48"/>
              <a:gd name="T54" fmla="*/ 42 w 52"/>
              <a:gd name="T55" fmla="*/ 5 h 48"/>
              <a:gd name="T56" fmla="*/ 46 w 52"/>
              <a:gd name="T57" fmla="*/ 8 h 48"/>
              <a:gd name="T58" fmla="*/ 49 w 52"/>
              <a:gd name="T59" fmla="*/ 12 h 48"/>
              <a:gd name="T60" fmla="*/ 51 w 52"/>
              <a:gd name="T61" fmla="*/ 17 h 48"/>
              <a:gd name="T62" fmla="*/ 52 w 52"/>
              <a:gd name="T63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" h="48">
                <a:moveTo>
                  <a:pt x="52" y="24"/>
                </a:moveTo>
                <a:lnTo>
                  <a:pt x="52" y="26"/>
                </a:lnTo>
                <a:lnTo>
                  <a:pt x="51" y="28"/>
                </a:lnTo>
                <a:lnTo>
                  <a:pt x="51" y="31"/>
                </a:lnTo>
                <a:lnTo>
                  <a:pt x="50" y="33"/>
                </a:lnTo>
                <a:lnTo>
                  <a:pt x="49" y="35"/>
                </a:lnTo>
                <a:lnTo>
                  <a:pt x="48" y="37"/>
                </a:lnTo>
                <a:lnTo>
                  <a:pt x="46" y="39"/>
                </a:lnTo>
                <a:lnTo>
                  <a:pt x="44" y="41"/>
                </a:lnTo>
                <a:lnTo>
                  <a:pt x="42" y="42"/>
                </a:lnTo>
                <a:lnTo>
                  <a:pt x="41" y="44"/>
                </a:lnTo>
                <a:lnTo>
                  <a:pt x="38" y="45"/>
                </a:lnTo>
                <a:lnTo>
                  <a:pt x="36" y="46"/>
                </a:lnTo>
                <a:lnTo>
                  <a:pt x="34" y="47"/>
                </a:lnTo>
                <a:lnTo>
                  <a:pt x="31" y="47"/>
                </a:lnTo>
                <a:lnTo>
                  <a:pt x="29" y="47"/>
                </a:lnTo>
                <a:lnTo>
                  <a:pt x="26" y="48"/>
                </a:lnTo>
                <a:lnTo>
                  <a:pt x="24" y="47"/>
                </a:lnTo>
                <a:lnTo>
                  <a:pt x="21" y="47"/>
                </a:lnTo>
                <a:lnTo>
                  <a:pt x="19" y="47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0" y="42"/>
                </a:lnTo>
                <a:lnTo>
                  <a:pt x="8" y="41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1" y="21"/>
                </a:lnTo>
                <a:lnTo>
                  <a:pt x="1" y="19"/>
                </a:lnTo>
                <a:lnTo>
                  <a:pt x="2" y="17"/>
                </a:lnTo>
                <a:lnTo>
                  <a:pt x="3" y="14"/>
                </a:lnTo>
                <a:lnTo>
                  <a:pt x="4" y="12"/>
                </a:lnTo>
                <a:lnTo>
                  <a:pt x="5" y="10"/>
                </a:lnTo>
                <a:lnTo>
                  <a:pt x="6" y="8"/>
                </a:lnTo>
                <a:lnTo>
                  <a:pt x="8" y="7"/>
                </a:lnTo>
                <a:lnTo>
                  <a:pt x="10" y="5"/>
                </a:lnTo>
                <a:lnTo>
                  <a:pt x="12" y="4"/>
                </a:lnTo>
                <a:lnTo>
                  <a:pt x="14" y="2"/>
                </a:lnTo>
                <a:lnTo>
                  <a:pt x="16" y="1"/>
                </a:lnTo>
                <a:lnTo>
                  <a:pt x="19" y="1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9" y="0"/>
                </a:lnTo>
                <a:lnTo>
                  <a:pt x="31" y="0"/>
                </a:lnTo>
                <a:lnTo>
                  <a:pt x="34" y="1"/>
                </a:lnTo>
                <a:lnTo>
                  <a:pt x="36" y="1"/>
                </a:lnTo>
                <a:lnTo>
                  <a:pt x="38" y="2"/>
                </a:lnTo>
                <a:lnTo>
                  <a:pt x="41" y="4"/>
                </a:lnTo>
                <a:lnTo>
                  <a:pt x="42" y="5"/>
                </a:lnTo>
                <a:lnTo>
                  <a:pt x="44" y="7"/>
                </a:lnTo>
                <a:lnTo>
                  <a:pt x="46" y="8"/>
                </a:lnTo>
                <a:lnTo>
                  <a:pt x="48" y="10"/>
                </a:lnTo>
                <a:lnTo>
                  <a:pt x="49" y="12"/>
                </a:lnTo>
                <a:lnTo>
                  <a:pt x="50" y="14"/>
                </a:lnTo>
                <a:lnTo>
                  <a:pt x="51" y="17"/>
                </a:lnTo>
                <a:lnTo>
                  <a:pt x="51" y="19"/>
                </a:lnTo>
                <a:lnTo>
                  <a:pt x="52" y="21"/>
                </a:lnTo>
                <a:lnTo>
                  <a:pt x="52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67">
            <a:extLst>
              <a:ext uri="{FF2B5EF4-FFF2-40B4-BE49-F238E27FC236}">
                <a16:creationId xmlns:a16="http://schemas.microsoft.com/office/drawing/2014/main" id="{6B4DF4CC-E854-4144-A5E7-B57232ACE635}"/>
              </a:ext>
            </a:extLst>
          </p:cNvPr>
          <p:cNvSpPr>
            <a:spLocks/>
          </p:cNvSpPr>
          <p:nvPr/>
        </p:nvSpPr>
        <p:spPr bwMode="auto">
          <a:xfrm>
            <a:off x="5175710" y="1963398"/>
            <a:ext cx="96837" cy="101600"/>
          </a:xfrm>
          <a:custGeom>
            <a:avLst/>
            <a:gdLst>
              <a:gd name="T0" fmla="*/ 23 w 61"/>
              <a:gd name="T1" fmla="*/ 1 h 64"/>
              <a:gd name="T2" fmla="*/ 18 w 61"/>
              <a:gd name="T3" fmla="*/ 3 h 64"/>
              <a:gd name="T4" fmla="*/ 14 w 61"/>
              <a:gd name="T5" fmla="*/ 6 h 64"/>
              <a:gd name="T6" fmla="*/ 9 w 61"/>
              <a:gd name="T7" fmla="*/ 9 h 64"/>
              <a:gd name="T8" fmla="*/ 6 w 61"/>
              <a:gd name="T9" fmla="*/ 13 h 64"/>
              <a:gd name="T10" fmla="*/ 2 w 61"/>
              <a:gd name="T11" fmla="*/ 19 h 64"/>
              <a:gd name="T12" fmla="*/ 0 w 61"/>
              <a:gd name="T13" fmla="*/ 28 h 64"/>
              <a:gd name="T14" fmla="*/ 0 w 61"/>
              <a:gd name="T15" fmla="*/ 38 h 64"/>
              <a:gd name="T16" fmla="*/ 4 w 61"/>
              <a:gd name="T17" fmla="*/ 47 h 64"/>
              <a:gd name="T18" fmla="*/ 10 w 61"/>
              <a:gd name="T19" fmla="*/ 54 h 64"/>
              <a:gd name="T20" fmla="*/ 18 w 61"/>
              <a:gd name="T21" fmla="*/ 60 h 64"/>
              <a:gd name="T22" fmla="*/ 22 w 61"/>
              <a:gd name="T23" fmla="*/ 62 h 64"/>
              <a:gd name="T24" fmla="*/ 26 w 61"/>
              <a:gd name="T25" fmla="*/ 63 h 64"/>
              <a:gd name="T26" fmla="*/ 31 w 61"/>
              <a:gd name="T27" fmla="*/ 64 h 64"/>
              <a:gd name="T28" fmla="*/ 35 w 61"/>
              <a:gd name="T29" fmla="*/ 64 h 64"/>
              <a:gd name="T30" fmla="*/ 40 w 61"/>
              <a:gd name="T31" fmla="*/ 64 h 64"/>
              <a:gd name="T32" fmla="*/ 44 w 61"/>
              <a:gd name="T33" fmla="*/ 63 h 64"/>
              <a:gd name="T34" fmla="*/ 48 w 61"/>
              <a:gd name="T35" fmla="*/ 62 h 64"/>
              <a:gd name="T36" fmla="*/ 52 w 61"/>
              <a:gd name="T37" fmla="*/ 60 h 64"/>
              <a:gd name="T38" fmla="*/ 56 w 61"/>
              <a:gd name="T39" fmla="*/ 58 h 64"/>
              <a:gd name="T40" fmla="*/ 59 w 61"/>
              <a:gd name="T41" fmla="*/ 55 h 64"/>
              <a:gd name="T42" fmla="*/ 60 w 61"/>
              <a:gd name="T43" fmla="*/ 52 h 64"/>
              <a:gd name="T44" fmla="*/ 57 w 61"/>
              <a:gd name="T45" fmla="*/ 55 h 64"/>
              <a:gd name="T46" fmla="*/ 53 w 61"/>
              <a:gd name="T47" fmla="*/ 57 h 64"/>
              <a:gd name="T48" fmla="*/ 50 w 61"/>
              <a:gd name="T49" fmla="*/ 59 h 64"/>
              <a:gd name="T50" fmla="*/ 46 w 61"/>
              <a:gd name="T51" fmla="*/ 60 h 64"/>
              <a:gd name="T52" fmla="*/ 42 w 61"/>
              <a:gd name="T53" fmla="*/ 62 h 64"/>
              <a:gd name="T54" fmla="*/ 38 w 61"/>
              <a:gd name="T55" fmla="*/ 62 h 64"/>
              <a:gd name="T56" fmla="*/ 34 w 61"/>
              <a:gd name="T57" fmla="*/ 62 h 64"/>
              <a:gd name="T58" fmla="*/ 30 w 61"/>
              <a:gd name="T59" fmla="*/ 62 h 64"/>
              <a:gd name="T60" fmla="*/ 26 w 61"/>
              <a:gd name="T61" fmla="*/ 61 h 64"/>
              <a:gd name="T62" fmla="*/ 22 w 61"/>
              <a:gd name="T63" fmla="*/ 60 h 64"/>
              <a:gd name="T64" fmla="*/ 16 w 61"/>
              <a:gd name="T65" fmla="*/ 57 h 64"/>
              <a:gd name="T66" fmla="*/ 9 w 61"/>
              <a:gd name="T67" fmla="*/ 51 h 64"/>
              <a:gd name="T68" fmla="*/ 4 w 61"/>
              <a:gd name="T69" fmla="*/ 43 h 64"/>
              <a:gd name="T70" fmla="*/ 2 w 61"/>
              <a:gd name="T71" fmla="*/ 35 h 64"/>
              <a:gd name="T72" fmla="*/ 3 w 61"/>
              <a:gd name="T73" fmla="*/ 26 h 64"/>
              <a:gd name="T74" fmla="*/ 6 w 61"/>
              <a:gd name="T75" fmla="*/ 17 h 64"/>
              <a:gd name="T76" fmla="*/ 9 w 61"/>
              <a:gd name="T77" fmla="*/ 13 h 64"/>
              <a:gd name="T78" fmla="*/ 12 w 61"/>
              <a:gd name="T79" fmla="*/ 9 h 64"/>
              <a:gd name="T80" fmla="*/ 16 w 61"/>
              <a:gd name="T81" fmla="*/ 6 h 64"/>
              <a:gd name="T82" fmla="*/ 21 w 61"/>
              <a:gd name="T83" fmla="*/ 4 h 64"/>
              <a:gd name="T84" fmla="*/ 26 w 61"/>
              <a:gd name="T85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4">
                <a:moveTo>
                  <a:pt x="27" y="0"/>
                </a:moveTo>
                <a:lnTo>
                  <a:pt x="25" y="0"/>
                </a:lnTo>
                <a:lnTo>
                  <a:pt x="23" y="1"/>
                </a:lnTo>
                <a:lnTo>
                  <a:pt x="21" y="2"/>
                </a:lnTo>
                <a:lnTo>
                  <a:pt x="20" y="2"/>
                </a:lnTo>
                <a:lnTo>
                  <a:pt x="18" y="3"/>
                </a:lnTo>
                <a:lnTo>
                  <a:pt x="16" y="4"/>
                </a:lnTo>
                <a:lnTo>
                  <a:pt x="15" y="5"/>
                </a:lnTo>
                <a:lnTo>
                  <a:pt x="14" y="6"/>
                </a:lnTo>
                <a:lnTo>
                  <a:pt x="12" y="7"/>
                </a:lnTo>
                <a:lnTo>
                  <a:pt x="11" y="8"/>
                </a:lnTo>
                <a:lnTo>
                  <a:pt x="9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2" y="19"/>
                </a:lnTo>
                <a:lnTo>
                  <a:pt x="1" y="22"/>
                </a:lnTo>
                <a:lnTo>
                  <a:pt x="0" y="25"/>
                </a:lnTo>
                <a:lnTo>
                  <a:pt x="0" y="28"/>
                </a:lnTo>
                <a:lnTo>
                  <a:pt x="0" y="32"/>
                </a:lnTo>
                <a:lnTo>
                  <a:pt x="0" y="35"/>
                </a:lnTo>
                <a:lnTo>
                  <a:pt x="0" y="38"/>
                </a:lnTo>
                <a:lnTo>
                  <a:pt x="1" y="41"/>
                </a:lnTo>
                <a:lnTo>
                  <a:pt x="2" y="44"/>
                </a:lnTo>
                <a:lnTo>
                  <a:pt x="4" y="47"/>
                </a:lnTo>
                <a:lnTo>
                  <a:pt x="5" y="50"/>
                </a:lnTo>
                <a:lnTo>
                  <a:pt x="7" y="52"/>
                </a:lnTo>
                <a:lnTo>
                  <a:pt x="10" y="54"/>
                </a:lnTo>
                <a:lnTo>
                  <a:pt x="12" y="57"/>
                </a:lnTo>
                <a:lnTo>
                  <a:pt x="15" y="59"/>
                </a:lnTo>
                <a:lnTo>
                  <a:pt x="18" y="60"/>
                </a:lnTo>
                <a:lnTo>
                  <a:pt x="19" y="61"/>
                </a:lnTo>
                <a:lnTo>
                  <a:pt x="21" y="62"/>
                </a:lnTo>
                <a:lnTo>
                  <a:pt x="22" y="62"/>
                </a:lnTo>
                <a:lnTo>
                  <a:pt x="24" y="63"/>
                </a:lnTo>
                <a:lnTo>
                  <a:pt x="25" y="63"/>
                </a:lnTo>
                <a:lnTo>
                  <a:pt x="26" y="63"/>
                </a:lnTo>
                <a:lnTo>
                  <a:pt x="28" y="64"/>
                </a:lnTo>
                <a:lnTo>
                  <a:pt x="29" y="64"/>
                </a:lnTo>
                <a:lnTo>
                  <a:pt x="31" y="64"/>
                </a:lnTo>
                <a:lnTo>
                  <a:pt x="32" y="64"/>
                </a:lnTo>
                <a:lnTo>
                  <a:pt x="34" y="64"/>
                </a:lnTo>
                <a:lnTo>
                  <a:pt x="35" y="64"/>
                </a:lnTo>
                <a:lnTo>
                  <a:pt x="37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4"/>
                </a:lnTo>
                <a:lnTo>
                  <a:pt x="44" y="63"/>
                </a:lnTo>
                <a:lnTo>
                  <a:pt x="45" y="63"/>
                </a:lnTo>
                <a:lnTo>
                  <a:pt x="47" y="62"/>
                </a:lnTo>
                <a:lnTo>
                  <a:pt x="48" y="62"/>
                </a:lnTo>
                <a:lnTo>
                  <a:pt x="50" y="61"/>
                </a:lnTo>
                <a:lnTo>
                  <a:pt x="51" y="61"/>
                </a:lnTo>
                <a:lnTo>
                  <a:pt x="52" y="60"/>
                </a:lnTo>
                <a:lnTo>
                  <a:pt x="53" y="59"/>
                </a:lnTo>
                <a:lnTo>
                  <a:pt x="55" y="59"/>
                </a:lnTo>
                <a:lnTo>
                  <a:pt x="56" y="58"/>
                </a:lnTo>
                <a:lnTo>
                  <a:pt x="57" y="57"/>
                </a:lnTo>
                <a:lnTo>
                  <a:pt x="58" y="56"/>
                </a:lnTo>
                <a:lnTo>
                  <a:pt x="59" y="55"/>
                </a:lnTo>
                <a:lnTo>
                  <a:pt x="60" y="54"/>
                </a:lnTo>
                <a:lnTo>
                  <a:pt x="61" y="53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5"/>
                </a:lnTo>
                <a:lnTo>
                  <a:pt x="54" y="56"/>
                </a:lnTo>
                <a:lnTo>
                  <a:pt x="53" y="57"/>
                </a:lnTo>
                <a:lnTo>
                  <a:pt x="52" y="58"/>
                </a:lnTo>
                <a:lnTo>
                  <a:pt x="51" y="58"/>
                </a:lnTo>
                <a:lnTo>
                  <a:pt x="50" y="59"/>
                </a:lnTo>
                <a:lnTo>
                  <a:pt x="49" y="60"/>
                </a:lnTo>
                <a:lnTo>
                  <a:pt x="47" y="60"/>
                </a:lnTo>
                <a:lnTo>
                  <a:pt x="46" y="60"/>
                </a:lnTo>
                <a:lnTo>
                  <a:pt x="45" y="61"/>
                </a:lnTo>
                <a:lnTo>
                  <a:pt x="43" y="61"/>
                </a:lnTo>
                <a:lnTo>
                  <a:pt x="42" y="62"/>
                </a:lnTo>
                <a:lnTo>
                  <a:pt x="41" y="62"/>
                </a:lnTo>
                <a:lnTo>
                  <a:pt x="39" y="62"/>
                </a:lnTo>
                <a:lnTo>
                  <a:pt x="38" y="62"/>
                </a:lnTo>
                <a:lnTo>
                  <a:pt x="37" y="62"/>
                </a:lnTo>
                <a:lnTo>
                  <a:pt x="35" y="62"/>
                </a:lnTo>
                <a:lnTo>
                  <a:pt x="34" y="62"/>
                </a:lnTo>
                <a:lnTo>
                  <a:pt x="32" y="62"/>
                </a:lnTo>
                <a:lnTo>
                  <a:pt x="31" y="62"/>
                </a:lnTo>
                <a:lnTo>
                  <a:pt x="30" y="62"/>
                </a:lnTo>
                <a:lnTo>
                  <a:pt x="28" y="62"/>
                </a:lnTo>
                <a:lnTo>
                  <a:pt x="27" y="61"/>
                </a:lnTo>
                <a:lnTo>
                  <a:pt x="26" y="61"/>
                </a:lnTo>
                <a:lnTo>
                  <a:pt x="24" y="61"/>
                </a:lnTo>
                <a:lnTo>
                  <a:pt x="23" y="60"/>
                </a:lnTo>
                <a:lnTo>
                  <a:pt x="22" y="60"/>
                </a:lnTo>
                <a:lnTo>
                  <a:pt x="20" y="59"/>
                </a:lnTo>
                <a:lnTo>
                  <a:pt x="19" y="59"/>
                </a:lnTo>
                <a:lnTo>
                  <a:pt x="16" y="57"/>
                </a:lnTo>
                <a:lnTo>
                  <a:pt x="14" y="55"/>
                </a:lnTo>
                <a:lnTo>
                  <a:pt x="11" y="53"/>
                </a:lnTo>
                <a:lnTo>
                  <a:pt x="9" y="51"/>
                </a:lnTo>
                <a:lnTo>
                  <a:pt x="7" y="48"/>
                </a:lnTo>
                <a:lnTo>
                  <a:pt x="6" y="46"/>
                </a:lnTo>
                <a:lnTo>
                  <a:pt x="4" y="43"/>
                </a:lnTo>
                <a:lnTo>
                  <a:pt x="3" y="40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3" y="23"/>
                </a:lnTo>
                <a:lnTo>
                  <a:pt x="4" y="20"/>
                </a:lnTo>
                <a:lnTo>
                  <a:pt x="6" y="17"/>
                </a:lnTo>
                <a:lnTo>
                  <a:pt x="7" y="16"/>
                </a:lnTo>
                <a:lnTo>
                  <a:pt x="8" y="14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9"/>
                </a:lnTo>
                <a:lnTo>
                  <a:pt x="14" y="8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9" y="5"/>
                </a:lnTo>
                <a:lnTo>
                  <a:pt x="21" y="4"/>
                </a:lnTo>
                <a:lnTo>
                  <a:pt x="22" y="3"/>
                </a:lnTo>
                <a:lnTo>
                  <a:pt x="24" y="3"/>
                </a:lnTo>
                <a:lnTo>
                  <a:pt x="26" y="2"/>
                </a:lnTo>
                <a:lnTo>
                  <a:pt x="27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68">
            <a:extLst>
              <a:ext uri="{FF2B5EF4-FFF2-40B4-BE49-F238E27FC236}">
                <a16:creationId xmlns:a16="http://schemas.microsoft.com/office/drawing/2014/main" id="{F0F4BC31-3401-45C7-8645-28EE79FA3EAA}"/>
              </a:ext>
            </a:extLst>
          </p:cNvPr>
          <p:cNvSpPr>
            <a:spLocks/>
          </p:cNvSpPr>
          <p:nvPr/>
        </p:nvSpPr>
        <p:spPr bwMode="auto">
          <a:xfrm>
            <a:off x="5193173" y="1977686"/>
            <a:ext cx="77787" cy="71437"/>
          </a:xfrm>
          <a:custGeom>
            <a:avLst/>
            <a:gdLst>
              <a:gd name="T0" fmla="*/ 48 w 49"/>
              <a:gd name="T1" fmla="*/ 25 h 45"/>
              <a:gd name="T2" fmla="*/ 48 w 49"/>
              <a:gd name="T3" fmla="*/ 29 h 45"/>
              <a:gd name="T4" fmla="*/ 46 w 49"/>
              <a:gd name="T5" fmla="*/ 33 h 45"/>
              <a:gd name="T6" fmla="*/ 43 w 49"/>
              <a:gd name="T7" fmla="*/ 37 h 45"/>
              <a:gd name="T8" fmla="*/ 40 w 49"/>
              <a:gd name="T9" fmla="*/ 40 h 45"/>
              <a:gd name="T10" fmla="*/ 36 w 49"/>
              <a:gd name="T11" fmla="*/ 43 h 45"/>
              <a:gd name="T12" fmla="*/ 31 w 49"/>
              <a:gd name="T13" fmla="*/ 44 h 45"/>
              <a:gd name="T14" fmla="*/ 27 w 49"/>
              <a:gd name="T15" fmla="*/ 45 h 45"/>
              <a:gd name="T16" fmla="*/ 22 w 49"/>
              <a:gd name="T17" fmla="*/ 45 h 45"/>
              <a:gd name="T18" fmla="*/ 17 w 49"/>
              <a:gd name="T19" fmla="*/ 44 h 45"/>
              <a:gd name="T20" fmla="*/ 12 w 49"/>
              <a:gd name="T21" fmla="*/ 43 h 45"/>
              <a:gd name="T22" fmla="*/ 9 w 49"/>
              <a:gd name="T23" fmla="*/ 40 h 45"/>
              <a:gd name="T24" fmla="*/ 5 w 49"/>
              <a:gd name="T25" fmla="*/ 37 h 45"/>
              <a:gd name="T26" fmla="*/ 3 w 49"/>
              <a:gd name="T27" fmla="*/ 33 h 45"/>
              <a:gd name="T28" fmla="*/ 1 w 49"/>
              <a:gd name="T29" fmla="*/ 29 h 45"/>
              <a:gd name="T30" fmla="*/ 0 w 49"/>
              <a:gd name="T31" fmla="*/ 25 h 45"/>
              <a:gd name="T32" fmla="*/ 0 w 49"/>
              <a:gd name="T33" fmla="*/ 20 h 45"/>
              <a:gd name="T34" fmla="*/ 1 w 49"/>
              <a:gd name="T35" fmla="*/ 16 h 45"/>
              <a:gd name="T36" fmla="*/ 3 w 49"/>
              <a:gd name="T37" fmla="*/ 12 h 45"/>
              <a:gd name="T38" fmla="*/ 5 w 49"/>
              <a:gd name="T39" fmla="*/ 8 h 45"/>
              <a:gd name="T40" fmla="*/ 9 w 49"/>
              <a:gd name="T41" fmla="*/ 5 h 45"/>
              <a:gd name="T42" fmla="*/ 12 w 49"/>
              <a:gd name="T43" fmla="*/ 2 h 45"/>
              <a:gd name="T44" fmla="*/ 17 w 49"/>
              <a:gd name="T45" fmla="*/ 1 h 45"/>
              <a:gd name="T46" fmla="*/ 22 w 49"/>
              <a:gd name="T47" fmla="*/ 0 h 45"/>
              <a:gd name="T48" fmla="*/ 27 w 49"/>
              <a:gd name="T49" fmla="*/ 0 h 45"/>
              <a:gd name="T50" fmla="*/ 31 w 49"/>
              <a:gd name="T51" fmla="*/ 1 h 45"/>
              <a:gd name="T52" fmla="*/ 36 w 49"/>
              <a:gd name="T53" fmla="*/ 2 h 45"/>
              <a:gd name="T54" fmla="*/ 40 w 49"/>
              <a:gd name="T55" fmla="*/ 5 h 45"/>
              <a:gd name="T56" fmla="*/ 43 w 49"/>
              <a:gd name="T57" fmla="*/ 8 h 45"/>
              <a:gd name="T58" fmla="*/ 46 w 49"/>
              <a:gd name="T59" fmla="*/ 12 h 45"/>
              <a:gd name="T60" fmla="*/ 48 w 49"/>
              <a:gd name="T61" fmla="*/ 16 h 45"/>
              <a:gd name="T62" fmla="*/ 48 w 4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5">
                <a:moveTo>
                  <a:pt x="49" y="23"/>
                </a:moveTo>
                <a:lnTo>
                  <a:pt x="48" y="25"/>
                </a:lnTo>
                <a:lnTo>
                  <a:pt x="48" y="27"/>
                </a:lnTo>
                <a:lnTo>
                  <a:pt x="48" y="29"/>
                </a:lnTo>
                <a:lnTo>
                  <a:pt x="47" y="32"/>
                </a:lnTo>
                <a:lnTo>
                  <a:pt x="46" y="33"/>
                </a:lnTo>
                <a:lnTo>
                  <a:pt x="44" y="35"/>
                </a:lnTo>
                <a:lnTo>
                  <a:pt x="43" y="37"/>
                </a:lnTo>
                <a:lnTo>
                  <a:pt x="41" y="39"/>
                </a:lnTo>
                <a:lnTo>
                  <a:pt x="40" y="40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1" y="44"/>
                </a:lnTo>
                <a:lnTo>
                  <a:pt x="29" y="45"/>
                </a:lnTo>
                <a:lnTo>
                  <a:pt x="27" y="45"/>
                </a:lnTo>
                <a:lnTo>
                  <a:pt x="24" y="45"/>
                </a:lnTo>
                <a:lnTo>
                  <a:pt x="22" y="45"/>
                </a:lnTo>
                <a:lnTo>
                  <a:pt x="19" y="45"/>
                </a:lnTo>
                <a:lnTo>
                  <a:pt x="17" y="44"/>
                </a:lnTo>
                <a:lnTo>
                  <a:pt x="15" y="44"/>
                </a:lnTo>
                <a:lnTo>
                  <a:pt x="12" y="43"/>
                </a:lnTo>
                <a:lnTo>
                  <a:pt x="10" y="42"/>
                </a:lnTo>
                <a:lnTo>
                  <a:pt x="9" y="40"/>
                </a:lnTo>
                <a:lnTo>
                  <a:pt x="7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8"/>
                </a:lnTo>
                <a:lnTo>
                  <a:pt x="7" y="6"/>
                </a:lnTo>
                <a:lnTo>
                  <a:pt x="9" y="5"/>
                </a:lnTo>
                <a:lnTo>
                  <a:pt x="10" y="4"/>
                </a:lnTo>
                <a:lnTo>
                  <a:pt x="12" y="2"/>
                </a:lnTo>
                <a:lnTo>
                  <a:pt x="15" y="2"/>
                </a:lnTo>
                <a:lnTo>
                  <a:pt x="17" y="1"/>
                </a:lnTo>
                <a:lnTo>
                  <a:pt x="19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  <a:lnTo>
                  <a:pt x="31" y="1"/>
                </a:lnTo>
                <a:lnTo>
                  <a:pt x="34" y="2"/>
                </a:lnTo>
                <a:lnTo>
                  <a:pt x="36" y="2"/>
                </a:lnTo>
                <a:lnTo>
                  <a:pt x="38" y="4"/>
                </a:lnTo>
                <a:lnTo>
                  <a:pt x="40" y="5"/>
                </a:lnTo>
                <a:lnTo>
                  <a:pt x="41" y="6"/>
                </a:lnTo>
                <a:lnTo>
                  <a:pt x="43" y="8"/>
                </a:lnTo>
                <a:lnTo>
                  <a:pt x="44" y="10"/>
                </a:lnTo>
                <a:lnTo>
                  <a:pt x="46" y="12"/>
                </a:lnTo>
                <a:lnTo>
                  <a:pt x="47" y="14"/>
                </a:lnTo>
                <a:lnTo>
                  <a:pt x="48" y="16"/>
                </a:lnTo>
                <a:lnTo>
                  <a:pt x="48" y="18"/>
                </a:lnTo>
                <a:lnTo>
                  <a:pt x="48" y="20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69">
            <a:extLst>
              <a:ext uri="{FF2B5EF4-FFF2-40B4-BE49-F238E27FC236}">
                <a16:creationId xmlns:a16="http://schemas.microsoft.com/office/drawing/2014/main" id="{E45AF40A-A889-4E8C-9396-A896CC110026}"/>
              </a:ext>
            </a:extLst>
          </p:cNvPr>
          <p:cNvSpPr>
            <a:spLocks/>
          </p:cNvSpPr>
          <p:nvPr/>
        </p:nvSpPr>
        <p:spPr bwMode="auto">
          <a:xfrm>
            <a:off x="5228098" y="1985623"/>
            <a:ext cx="6350" cy="7937"/>
          </a:xfrm>
          <a:custGeom>
            <a:avLst/>
            <a:gdLst>
              <a:gd name="T0" fmla="*/ 4 w 4"/>
              <a:gd name="T1" fmla="*/ 3 h 5"/>
              <a:gd name="T2" fmla="*/ 4 w 4"/>
              <a:gd name="T3" fmla="*/ 3 h 5"/>
              <a:gd name="T4" fmla="*/ 4 w 4"/>
              <a:gd name="T5" fmla="*/ 4 h 5"/>
              <a:gd name="T6" fmla="*/ 4 w 4"/>
              <a:gd name="T7" fmla="*/ 4 h 5"/>
              <a:gd name="T8" fmla="*/ 4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3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4 h 5"/>
              <a:gd name="T28" fmla="*/ 0 w 4"/>
              <a:gd name="T29" fmla="*/ 4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3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4 w 4"/>
              <a:gd name="T57" fmla="*/ 1 h 5"/>
              <a:gd name="T58" fmla="*/ 4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3"/>
                </a:lnTo>
                <a:lnTo>
                  <a:pt x="4" y="4"/>
                </a:lnTo>
                <a:lnTo>
                  <a:pt x="4" y="4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70">
            <a:extLst>
              <a:ext uri="{FF2B5EF4-FFF2-40B4-BE49-F238E27FC236}">
                <a16:creationId xmlns:a16="http://schemas.microsoft.com/office/drawing/2014/main" id="{98B2C45C-4FB7-4834-963A-3551C6839BAB}"/>
              </a:ext>
            </a:extLst>
          </p:cNvPr>
          <p:cNvSpPr>
            <a:spLocks/>
          </p:cNvSpPr>
          <p:nvPr/>
        </p:nvSpPr>
        <p:spPr bwMode="auto">
          <a:xfrm>
            <a:off x="5220160" y="1996736"/>
            <a:ext cx="22225" cy="41275"/>
          </a:xfrm>
          <a:custGeom>
            <a:avLst/>
            <a:gdLst>
              <a:gd name="T0" fmla="*/ 11 w 14"/>
              <a:gd name="T1" fmla="*/ 25 h 26"/>
              <a:gd name="T2" fmla="*/ 11 w 14"/>
              <a:gd name="T3" fmla="*/ 25 h 26"/>
              <a:gd name="T4" fmla="*/ 10 w 14"/>
              <a:gd name="T5" fmla="*/ 26 h 26"/>
              <a:gd name="T6" fmla="*/ 10 w 14"/>
              <a:gd name="T7" fmla="*/ 26 h 26"/>
              <a:gd name="T8" fmla="*/ 9 w 14"/>
              <a:gd name="T9" fmla="*/ 26 h 26"/>
              <a:gd name="T10" fmla="*/ 9 w 14"/>
              <a:gd name="T11" fmla="*/ 26 h 26"/>
              <a:gd name="T12" fmla="*/ 8 w 14"/>
              <a:gd name="T13" fmla="*/ 26 h 26"/>
              <a:gd name="T14" fmla="*/ 8 w 14"/>
              <a:gd name="T15" fmla="*/ 25 h 26"/>
              <a:gd name="T16" fmla="*/ 8 w 14"/>
              <a:gd name="T17" fmla="*/ 25 h 26"/>
              <a:gd name="T18" fmla="*/ 8 w 14"/>
              <a:gd name="T19" fmla="*/ 10 h 26"/>
              <a:gd name="T20" fmla="*/ 6 w 14"/>
              <a:gd name="T21" fmla="*/ 10 h 26"/>
              <a:gd name="T22" fmla="*/ 6 w 14"/>
              <a:gd name="T23" fmla="*/ 25 h 26"/>
              <a:gd name="T24" fmla="*/ 6 w 14"/>
              <a:gd name="T25" fmla="*/ 25 h 26"/>
              <a:gd name="T26" fmla="*/ 6 w 14"/>
              <a:gd name="T27" fmla="*/ 26 h 26"/>
              <a:gd name="T28" fmla="*/ 6 w 14"/>
              <a:gd name="T29" fmla="*/ 26 h 26"/>
              <a:gd name="T30" fmla="*/ 5 w 14"/>
              <a:gd name="T31" fmla="*/ 26 h 26"/>
              <a:gd name="T32" fmla="*/ 4 w 14"/>
              <a:gd name="T33" fmla="*/ 26 h 26"/>
              <a:gd name="T34" fmla="*/ 4 w 14"/>
              <a:gd name="T35" fmla="*/ 26 h 26"/>
              <a:gd name="T36" fmla="*/ 4 w 14"/>
              <a:gd name="T37" fmla="*/ 25 h 26"/>
              <a:gd name="T38" fmla="*/ 4 w 14"/>
              <a:gd name="T39" fmla="*/ 25 h 26"/>
              <a:gd name="T40" fmla="*/ 4 w 14"/>
              <a:gd name="T41" fmla="*/ 3 h 26"/>
              <a:gd name="T42" fmla="*/ 2 w 14"/>
              <a:gd name="T43" fmla="*/ 3 h 26"/>
              <a:gd name="T44" fmla="*/ 2 w 14"/>
              <a:gd name="T45" fmla="*/ 12 h 26"/>
              <a:gd name="T46" fmla="*/ 2 w 14"/>
              <a:gd name="T47" fmla="*/ 12 h 26"/>
              <a:gd name="T48" fmla="*/ 2 w 14"/>
              <a:gd name="T49" fmla="*/ 13 h 26"/>
              <a:gd name="T50" fmla="*/ 2 w 14"/>
              <a:gd name="T51" fmla="*/ 13 h 26"/>
              <a:gd name="T52" fmla="*/ 1 w 14"/>
              <a:gd name="T53" fmla="*/ 13 h 26"/>
              <a:gd name="T54" fmla="*/ 1 w 14"/>
              <a:gd name="T55" fmla="*/ 13 h 26"/>
              <a:gd name="T56" fmla="*/ 0 w 14"/>
              <a:gd name="T57" fmla="*/ 13 h 26"/>
              <a:gd name="T58" fmla="*/ 0 w 14"/>
              <a:gd name="T59" fmla="*/ 12 h 26"/>
              <a:gd name="T60" fmla="*/ 0 w 14"/>
              <a:gd name="T61" fmla="*/ 12 h 26"/>
              <a:gd name="T62" fmla="*/ 0 w 14"/>
              <a:gd name="T63" fmla="*/ 3 h 26"/>
              <a:gd name="T64" fmla="*/ 0 w 14"/>
              <a:gd name="T65" fmla="*/ 2 h 26"/>
              <a:gd name="T66" fmla="*/ 0 w 14"/>
              <a:gd name="T67" fmla="*/ 2 h 26"/>
              <a:gd name="T68" fmla="*/ 0 w 14"/>
              <a:gd name="T69" fmla="*/ 1 h 26"/>
              <a:gd name="T70" fmla="*/ 1 w 14"/>
              <a:gd name="T71" fmla="*/ 1 h 26"/>
              <a:gd name="T72" fmla="*/ 1 w 14"/>
              <a:gd name="T73" fmla="*/ 0 h 26"/>
              <a:gd name="T74" fmla="*/ 2 w 14"/>
              <a:gd name="T75" fmla="*/ 0 h 26"/>
              <a:gd name="T76" fmla="*/ 2 w 14"/>
              <a:gd name="T77" fmla="*/ 0 h 26"/>
              <a:gd name="T78" fmla="*/ 3 w 14"/>
              <a:gd name="T79" fmla="*/ 0 h 26"/>
              <a:gd name="T80" fmla="*/ 11 w 14"/>
              <a:gd name="T81" fmla="*/ 0 h 26"/>
              <a:gd name="T82" fmla="*/ 12 w 14"/>
              <a:gd name="T83" fmla="*/ 0 h 26"/>
              <a:gd name="T84" fmla="*/ 13 w 14"/>
              <a:gd name="T85" fmla="*/ 0 h 26"/>
              <a:gd name="T86" fmla="*/ 13 w 14"/>
              <a:gd name="T87" fmla="*/ 0 h 26"/>
              <a:gd name="T88" fmla="*/ 14 w 14"/>
              <a:gd name="T89" fmla="*/ 1 h 26"/>
              <a:gd name="T90" fmla="*/ 14 w 14"/>
              <a:gd name="T91" fmla="*/ 1 h 26"/>
              <a:gd name="T92" fmla="*/ 14 w 14"/>
              <a:gd name="T93" fmla="*/ 2 h 26"/>
              <a:gd name="T94" fmla="*/ 14 w 14"/>
              <a:gd name="T95" fmla="*/ 2 h 26"/>
              <a:gd name="T96" fmla="*/ 14 w 14"/>
              <a:gd name="T97" fmla="*/ 3 h 26"/>
              <a:gd name="T98" fmla="*/ 14 w 14"/>
              <a:gd name="T99" fmla="*/ 12 h 26"/>
              <a:gd name="T100" fmla="*/ 14 w 14"/>
              <a:gd name="T101" fmla="*/ 12 h 26"/>
              <a:gd name="T102" fmla="*/ 14 w 14"/>
              <a:gd name="T103" fmla="*/ 13 h 26"/>
              <a:gd name="T104" fmla="*/ 14 w 14"/>
              <a:gd name="T105" fmla="*/ 13 h 26"/>
              <a:gd name="T106" fmla="*/ 13 w 14"/>
              <a:gd name="T107" fmla="*/ 13 h 26"/>
              <a:gd name="T108" fmla="*/ 13 w 14"/>
              <a:gd name="T109" fmla="*/ 13 h 26"/>
              <a:gd name="T110" fmla="*/ 13 w 14"/>
              <a:gd name="T111" fmla="*/ 13 h 26"/>
              <a:gd name="T112" fmla="*/ 12 w 14"/>
              <a:gd name="T113" fmla="*/ 12 h 26"/>
              <a:gd name="T114" fmla="*/ 12 w 14"/>
              <a:gd name="T115" fmla="*/ 12 h 26"/>
              <a:gd name="T116" fmla="*/ 12 w 14"/>
              <a:gd name="T117" fmla="*/ 3 h 26"/>
              <a:gd name="T118" fmla="*/ 11 w 14"/>
              <a:gd name="T119" fmla="*/ 3 h 26"/>
              <a:gd name="T120" fmla="*/ 11 w 14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" h="26">
                <a:moveTo>
                  <a:pt x="11" y="25"/>
                </a:moveTo>
                <a:lnTo>
                  <a:pt x="11" y="25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6"/>
                </a:lnTo>
                <a:lnTo>
                  <a:pt x="8" y="26"/>
                </a:lnTo>
                <a:lnTo>
                  <a:pt x="8" y="25"/>
                </a:lnTo>
                <a:lnTo>
                  <a:pt x="8" y="25"/>
                </a:lnTo>
                <a:lnTo>
                  <a:pt x="8" y="10"/>
                </a:lnTo>
                <a:lnTo>
                  <a:pt x="6" y="10"/>
                </a:lnTo>
                <a:lnTo>
                  <a:pt x="6" y="25"/>
                </a:lnTo>
                <a:lnTo>
                  <a:pt x="6" y="25"/>
                </a:lnTo>
                <a:lnTo>
                  <a:pt x="6" y="26"/>
                </a:lnTo>
                <a:lnTo>
                  <a:pt x="6" y="26"/>
                </a:lnTo>
                <a:lnTo>
                  <a:pt x="5" y="26"/>
                </a:lnTo>
                <a:lnTo>
                  <a:pt x="4" y="26"/>
                </a:lnTo>
                <a:lnTo>
                  <a:pt x="4" y="26"/>
                </a:lnTo>
                <a:lnTo>
                  <a:pt x="4" y="25"/>
                </a:lnTo>
                <a:lnTo>
                  <a:pt x="4" y="25"/>
                </a:lnTo>
                <a:lnTo>
                  <a:pt x="4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1" y="0"/>
                </a:lnTo>
                <a:lnTo>
                  <a:pt x="12" y="0"/>
                </a:lnTo>
                <a:lnTo>
                  <a:pt x="13" y="0"/>
                </a:lnTo>
                <a:lnTo>
                  <a:pt x="13" y="0"/>
                </a:lnTo>
                <a:lnTo>
                  <a:pt x="14" y="1"/>
                </a:lnTo>
                <a:lnTo>
                  <a:pt x="14" y="1"/>
                </a:lnTo>
                <a:lnTo>
                  <a:pt x="14" y="2"/>
                </a:lnTo>
                <a:lnTo>
                  <a:pt x="14" y="2"/>
                </a:lnTo>
                <a:lnTo>
                  <a:pt x="14" y="3"/>
                </a:lnTo>
                <a:lnTo>
                  <a:pt x="14" y="12"/>
                </a:lnTo>
                <a:lnTo>
                  <a:pt x="14" y="12"/>
                </a:lnTo>
                <a:lnTo>
                  <a:pt x="14" y="13"/>
                </a:lnTo>
                <a:lnTo>
                  <a:pt x="14" y="13"/>
                </a:lnTo>
                <a:lnTo>
                  <a:pt x="13" y="13"/>
                </a:lnTo>
                <a:lnTo>
                  <a:pt x="13" y="13"/>
                </a:lnTo>
                <a:lnTo>
                  <a:pt x="13" y="13"/>
                </a:lnTo>
                <a:lnTo>
                  <a:pt x="12" y="12"/>
                </a:lnTo>
                <a:lnTo>
                  <a:pt x="12" y="12"/>
                </a:lnTo>
                <a:lnTo>
                  <a:pt x="12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Rectangle 71">
            <a:extLst>
              <a:ext uri="{FF2B5EF4-FFF2-40B4-BE49-F238E27FC236}">
                <a16:creationId xmlns:a16="http://schemas.microsoft.com/office/drawing/2014/main" id="{967A1ABE-D586-4EB1-A945-3FCC46B7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35" y="2042773"/>
            <a:ext cx="188912" cy="2698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Rectangle 72">
            <a:extLst>
              <a:ext uri="{FF2B5EF4-FFF2-40B4-BE49-F238E27FC236}">
                <a16:creationId xmlns:a16="http://schemas.microsoft.com/office/drawing/2014/main" id="{8E34B286-0B43-48DF-AA87-B2FA3A87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248" y="2001498"/>
            <a:ext cx="7064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8" name="Freeform 73">
            <a:extLst>
              <a:ext uri="{FF2B5EF4-FFF2-40B4-BE49-F238E27FC236}">
                <a16:creationId xmlns:a16="http://schemas.microsoft.com/office/drawing/2014/main" id="{49EDA3E1-98C3-4F4D-BFA3-9F88230D0228}"/>
              </a:ext>
            </a:extLst>
          </p:cNvPr>
          <p:cNvSpPr>
            <a:spLocks/>
          </p:cNvSpPr>
          <p:nvPr/>
        </p:nvSpPr>
        <p:spPr bwMode="auto">
          <a:xfrm>
            <a:off x="5342398" y="2150723"/>
            <a:ext cx="150812" cy="138112"/>
          </a:xfrm>
          <a:custGeom>
            <a:avLst/>
            <a:gdLst>
              <a:gd name="T0" fmla="*/ 31 w 95"/>
              <a:gd name="T1" fmla="*/ 6 h 87"/>
              <a:gd name="T2" fmla="*/ 44 w 95"/>
              <a:gd name="T3" fmla="*/ 15 h 87"/>
              <a:gd name="T4" fmla="*/ 46 w 95"/>
              <a:gd name="T5" fmla="*/ 17 h 87"/>
              <a:gd name="T6" fmla="*/ 33 w 95"/>
              <a:gd name="T7" fmla="*/ 12 h 87"/>
              <a:gd name="T8" fmla="*/ 24 w 95"/>
              <a:gd name="T9" fmla="*/ 6 h 87"/>
              <a:gd name="T10" fmla="*/ 35 w 95"/>
              <a:gd name="T11" fmla="*/ 16 h 87"/>
              <a:gd name="T12" fmla="*/ 48 w 95"/>
              <a:gd name="T13" fmla="*/ 23 h 87"/>
              <a:gd name="T14" fmla="*/ 38 w 95"/>
              <a:gd name="T15" fmla="*/ 20 h 87"/>
              <a:gd name="T16" fmla="*/ 24 w 95"/>
              <a:gd name="T17" fmla="*/ 13 h 87"/>
              <a:gd name="T18" fmla="*/ 27 w 95"/>
              <a:gd name="T19" fmla="*/ 17 h 87"/>
              <a:gd name="T20" fmla="*/ 39 w 95"/>
              <a:gd name="T21" fmla="*/ 24 h 87"/>
              <a:gd name="T22" fmla="*/ 42 w 95"/>
              <a:gd name="T23" fmla="*/ 27 h 87"/>
              <a:gd name="T24" fmla="*/ 29 w 95"/>
              <a:gd name="T25" fmla="*/ 22 h 87"/>
              <a:gd name="T26" fmla="*/ 20 w 95"/>
              <a:gd name="T27" fmla="*/ 18 h 87"/>
              <a:gd name="T28" fmla="*/ 31 w 95"/>
              <a:gd name="T29" fmla="*/ 26 h 87"/>
              <a:gd name="T30" fmla="*/ 43 w 95"/>
              <a:gd name="T31" fmla="*/ 32 h 87"/>
              <a:gd name="T32" fmla="*/ 33 w 95"/>
              <a:gd name="T33" fmla="*/ 30 h 87"/>
              <a:gd name="T34" fmla="*/ 20 w 95"/>
              <a:gd name="T35" fmla="*/ 24 h 87"/>
              <a:gd name="T36" fmla="*/ 23 w 95"/>
              <a:gd name="T37" fmla="*/ 27 h 87"/>
              <a:gd name="T38" fmla="*/ 35 w 95"/>
              <a:gd name="T39" fmla="*/ 34 h 87"/>
              <a:gd name="T40" fmla="*/ 38 w 95"/>
              <a:gd name="T41" fmla="*/ 36 h 87"/>
              <a:gd name="T42" fmla="*/ 25 w 95"/>
              <a:gd name="T43" fmla="*/ 32 h 87"/>
              <a:gd name="T44" fmla="*/ 15 w 95"/>
              <a:gd name="T45" fmla="*/ 29 h 87"/>
              <a:gd name="T46" fmla="*/ 27 w 95"/>
              <a:gd name="T47" fmla="*/ 36 h 87"/>
              <a:gd name="T48" fmla="*/ 39 w 95"/>
              <a:gd name="T49" fmla="*/ 42 h 87"/>
              <a:gd name="T50" fmla="*/ 29 w 95"/>
              <a:gd name="T51" fmla="*/ 40 h 87"/>
              <a:gd name="T52" fmla="*/ 15 w 95"/>
              <a:gd name="T53" fmla="*/ 34 h 87"/>
              <a:gd name="T54" fmla="*/ 18 w 95"/>
              <a:gd name="T55" fmla="*/ 37 h 87"/>
              <a:gd name="T56" fmla="*/ 31 w 95"/>
              <a:gd name="T57" fmla="*/ 44 h 87"/>
              <a:gd name="T58" fmla="*/ 34 w 95"/>
              <a:gd name="T59" fmla="*/ 46 h 87"/>
              <a:gd name="T60" fmla="*/ 20 w 95"/>
              <a:gd name="T61" fmla="*/ 42 h 87"/>
              <a:gd name="T62" fmla="*/ 11 w 95"/>
              <a:gd name="T63" fmla="*/ 39 h 87"/>
              <a:gd name="T64" fmla="*/ 23 w 95"/>
              <a:gd name="T65" fmla="*/ 46 h 87"/>
              <a:gd name="T66" fmla="*/ 35 w 95"/>
              <a:gd name="T67" fmla="*/ 52 h 87"/>
              <a:gd name="T68" fmla="*/ 25 w 95"/>
              <a:gd name="T69" fmla="*/ 50 h 87"/>
              <a:gd name="T70" fmla="*/ 11 w 95"/>
              <a:gd name="T71" fmla="*/ 45 h 87"/>
              <a:gd name="T72" fmla="*/ 14 w 95"/>
              <a:gd name="T73" fmla="*/ 48 h 87"/>
              <a:gd name="T74" fmla="*/ 27 w 95"/>
              <a:gd name="T75" fmla="*/ 54 h 87"/>
              <a:gd name="T76" fmla="*/ 30 w 95"/>
              <a:gd name="T77" fmla="*/ 57 h 87"/>
              <a:gd name="T78" fmla="*/ 16 w 95"/>
              <a:gd name="T79" fmla="*/ 53 h 87"/>
              <a:gd name="T80" fmla="*/ 6 w 95"/>
              <a:gd name="T81" fmla="*/ 49 h 87"/>
              <a:gd name="T82" fmla="*/ 19 w 95"/>
              <a:gd name="T83" fmla="*/ 57 h 87"/>
              <a:gd name="T84" fmla="*/ 32 w 95"/>
              <a:gd name="T85" fmla="*/ 62 h 87"/>
              <a:gd name="T86" fmla="*/ 21 w 95"/>
              <a:gd name="T87" fmla="*/ 61 h 87"/>
              <a:gd name="T88" fmla="*/ 5 w 95"/>
              <a:gd name="T89" fmla="*/ 55 h 87"/>
              <a:gd name="T90" fmla="*/ 9 w 95"/>
              <a:gd name="T91" fmla="*/ 58 h 87"/>
              <a:gd name="T92" fmla="*/ 23 w 95"/>
              <a:gd name="T93" fmla="*/ 66 h 87"/>
              <a:gd name="T94" fmla="*/ 26 w 95"/>
              <a:gd name="T95" fmla="*/ 68 h 87"/>
              <a:gd name="T96" fmla="*/ 11 w 95"/>
              <a:gd name="T97" fmla="*/ 64 h 87"/>
              <a:gd name="T98" fmla="*/ 0 w 95"/>
              <a:gd name="T99" fmla="*/ 60 h 87"/>
              <a:gd name="T100" fmla="*/ 21 w 95"/>
              <a:gd name="T101" fmla="*/ 70 h 87"/>
              <a:gd name="T102" fmla="*/ 39 w 95"/>
              <a:gd name="T103" fmla="*/ 73 h 87"/>
              <a:gd name="T104" fmla="*/ 55 w 95"/>
              <a:gd name="T105" fmla="*/ 76 h 87"/>
              <a:gd name="T106" fmla="*/ 71 w 95"/>
              <a:gd name="T107" fmla="*/ 85 h 87"/>
              <a:gd name="T108" fmla="*/ 79 w 95"/>
              <a:gd name="T109" fmla="*/ 63 h 87"/>
              <a:gd name="T110" fmla="*/ 93 w 95"/>
              <a:gd name="T111" fmla="*/ 39 h 87"/>
              <a:gd name="T112" fmla="*/ 82 w 95"/>
              <a:gd name="T113" fmla="*/ 25 h 87"/>
              <a:gd name="T114" fmla="*/ 65 w 95"/>
              <a:gd name="T115" fmla="*/ 19 h 87"/>
              <a:gd name="T116" fmla="*/ 48 w 95"/>
              <a:gd name="T117" fmla="*/ 15 h 87"/>
              <a:gd name="T118" fmla="*/ 28 w 95"/>
              <a:gd name="T119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" h="87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7" y="2"/>
                </a:lnTo>
                <a:lnTo>
                  <a:pt x="29" y="4"/>
                </a:lnTo>
                <a:lnTo>
                  <a:pt x="31" y="6"/>
                </a:lnTo>
                <a:lnTo>
                  <a:pt x="33" y="7"/>
                </a:lnTo>
                <a:lnTo>
                  <a:pt x="34" y="9"/>
                </a:lnTo>
                <a:lnTo>
                  <a:pt x="36" y="10"/>
                </a:lnTo>
                <a:lnTo>
                  <a:pt x="37" y="11"/>
                </a:lnTo>
                <a:lnTo>
                  <a:pt x="39" y="12"/>
                </a:lnTo>
                <a:lnTo>
                  <a:pt x="41" y="13"/>
                </a:lnTo>
                <a:lnTo>
                  <a:pt x="42" y="14"/>
                </a:lnTo>
                <a:lnTo>
                  <a:pt x="44" y="15"/>
                </a:lnTo>
                <a:lnTo>
                  <a:pt x="45" y="16"/>
                </a:lnTo>
                <a:lnTo>
                  <a:pt x="47" y="17"/>
                </a:lnTo>
                <a:lnTo>
                  <a:pt x="48" y="17"/>
                </a:lnTo>
                <a:lnTo>
                  <a:pt x="50" y="18"/>
                </a:lnTo>
                <a:lnTo>
                  <a:pt x="51" y="19"/>
                </a:lnTo>
                <a:lnTo>
                  <a:pt x="50" y="18"/>
                </a:lnTo>
                <a:lnTo>
                  <a:pt x="48" y="18"/>
                </a:lnTo>
                <a:lnTo>
                  <a:pt x="46" y="17"/>
                </a:lnTo>
                <a:lnTo>
                  <a:pt x="45" y="17"/>
                </a:lnTo>
                <a:lnTo>
                  <a:pt x="43" y="17"/>
                </a:lnTo>
                <a:lnTo>
                  <a:pt x="41" y="16"/>
                </a:lnTo>
                <a:lnTo>
                  <a:pt x="40" y="15"/>
                </a:lnTo>
                <a:lnTo>
                  <a:pt x="38" y="14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8" y="8"/>
                </a:lnTo>
                <a:lnTo>
                  <a:pt x="26" y="7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5" y="8"/>
                </a:lnTo>
                <a:lnTo>
                  <a:pt x="27" y="10"/>
                </a:lnTo>
                <a:lnTo>
                  <a:pt x="29" y="11"/>
                </a:lnTo>
                <a:lnTo>
                  <a:pt x="31" y="13"/>
                </a:lnTo>
                <a:lnTo>
                  <a:pt x="32" y="14"/>
                </a:lnTo>
                <a:lnTo>
                  <a:pt x="34" y="15"/>
                </a:lnTo>
                <a:lnTo>
                  <a:pt x="35" y="16"/>
                </a:lnTo>
                <a:lnTo>
                  <a:pt x="37" y="17"/>
                </a:lnTo>
                <a:lnTo>
                  <a:pt x="38" y="18"/>
                </a:lnTo>
                <a:lnTo>
                  <a:pt x="40" y="19"/>
                </a:lnTo>
                <a:lnTo>
                  <a:pt x="42" y="20"/>
                </a:lnTo>
                <a:lnTo>
                  <a:pt x="43" y="21"/>
                </a:lnTo>
                <a:lnTo>
                  <a:pt x="45" y="21"/>
                </a:lnTo>
                <a:lnTo>
                  <a:pt x="46" y="22"/>
                </a:lnTo>
                <a:lnTo>
                  <a:pt x="48" y="23"/>
                </a:lnTo>
                <a:lnTo>
                  <a:pt x="49" y="23"/>
                </a:lnTo>
                <a:lnTo>
                  <a:pt x="47" y="23"/>
                </a:lnTo>
                <a:lnTo>
                  <a:pt x="46" y="23"/>
                </a:lnTo>
                <a:lnTo>
                  <a:pt x="44" y="22"/>
                </a:lnTo>
                <a:lnTo>
                  <a:pt x="43" y="22"/>
                </a:lnTo>
                <a:lnTo>
                  <a:pt x="41" y="21"/>
                </a:lnTo>
                <a:lnTo>
                  <a:pt x="39" y="21"/>
                </a:lnTo>
                <a:lnTo>
                  <a:pt x="38" y="20"/>
                </a:lnTo>
                <a:lnTo>
                  <a:pt x="36" y="19"/>
                </a:lnTo>
                <a:lnTo>
                  <a:pt x="34" y="19"/>
                </a:lnTo>
                <a:lnTo>
                  <a:pt x="33" y="18"/>
                </a:lnTo>
                <a:lnTo>
                  <a:pt x="31" y="17"/>
                </a:lnTo>
                <a:lnTo>
                  <a:pt x="29" y="16"/>
                </a:lnTo>
                <a:lnTo>
                  <a:pt x="27" y="15"/>
                </a:lnTo>
                <a:lnTo>
                  <a:pt x="26" y="14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3" y="14"/>
                </a:lnTo>
                <a:lnTo>
                  <a:pt x="25" y="15"/>
                </a:lnTo>
                <a:lnTo>
                  <a:pt x="27" y="17"/>
                </a:lnTo>
                <a:lnTo>
                  <a:pt x="28" y="18"/>
                </a:lnTo>
                <a:lnTo>
                  <a:pt x="30" y="19"/>
                </a:lnTo>
                <a:lnTo>
                  <a:pt x="32" y="20"/>
                </a:lnTo>
                <a:lnTo>
                  <a:pt x="33" y="21"/>
                </a:lnTo>
                <a:lnTo>
                  <a:pt x="35" y="22"/>
                </a:lnTo>
                <a:lnTo>
                  <a:pt x="36" y="23"/>
                </a:lnTo>
                <a:lnTo>
                  <a:pt x="38" y="24"/>
                </a:lnTo>
                <a:lnTo>
                  <a:pt x="39" y="24"/>
                </a:lnTo>
                <a:lnTo>
                  <a:pt x="41" y="25"/>
                </a:lnTo>
                <a:lnTo>
                  <a:pt x="42" y="26"/>
                </a:lnTo>
                <a:lnTo>
                  <a:pt x="44" y="27"/>
                </a:lnTo>
                <a:lnTo>
                  <a:pt x="45" y="27"/>
                </a:lnTo>
                <a:lnTo>
                  <a:pt x="47" y="28"/>
                </a:lnTo>
                <a:lnTo>
                  <a:pt x="45" y="28"/>
                </a:lnTo>
                <a:lnTo>
                  <a:pt x="44" y="27"/>
                </a:lnTo>
                <a:lnTo>
                  <a:pt x="42" y="27"/>
                </a:lnTo>
                <a:lnTo>
                  <a:pt x="40" y="26"/>
                </a:lnTo>
                <a:lnTo>
                  <a:pt x="39" y="26"/>
                </a:lnTo>
                <a:lnTo>
                  <a:pt x="37" y="25"/>
                </a:lnTo>
                <a:lnTo>
                  <a:pt x="35" y="25"/>
                </a:lnTo>
                <a:lnTo>
                  <a:pt x="34" y="24"/>
                </a:lnTo>
                <a:lnTo>
                  <a:pt x="32" y="24"/>
                </a:lnTo>
                <a:lnTo>
                  <a:pt x="31" y="23"/>
                </a:lnTo>
                <a:lnTo>
                  <a:pt x="29" y="22"/>
                </a:lnTo>
                <a:lnTo>
                  <a:pt x="27" y="21"/>
                </a:lnTo>
                <a:lnTo>
                  <a:pt x="25" y="20"/>
                </a:lnTo>
                <a:lnTo>
                  <a:pt x="24" y="19"/>
                </a:lnTo>
                <a:lnTo>
                  <a:pt x="22" y="18"/>
                </a:lnTo>
                <a:lnTo>
                  <a:pt x="20" y="17"/>
                </a:lnTo>
                <a:lnTo>
                  <a:pt x="20" y="17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1" y="19"/>
                </a:lnTo>
                <a:lnTo>
                  <a:pt x="23" y="21"/>
                </a:lnTo>
                <a:lnTo>
                  <a:pt x="25" y="22"/>
                </a:lnTo>
                <a:lnTo>
                  <a:pt x="26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9"/>
                </a:lnTo>
                <a:lnTo>
                  <a:pt x="39" y="30"/>
                </a:lnTo>
                <a:lnTo>
                  <a:pt x="40" y="31"/>
                </a:lnTo>
                <a:lnTo>
                  <a:pt x="42" y="31"/>
                </a:lnTo>
                <a:lnTo>
                  <a:pt x="43" y="32"/>
                </a:lnTo>
                <a:lnTo>
                  <a:pt x="45" y="33"/>
                </a:lnTo>
                <a:lnTo>
                  <a:pt x="43" y="32"/>
                </a:lnTo>
                <a:lnTo>
                  <a:pt x="42" y="32"/>
                </a:lnTo>
                <a:lnTo>
                  <a:pt x="40" y="32"/>
                </a:lnTo>
                <a:lnTo>
                  <a:pt x="38" y="31"/>
                </a:lnTo>
                <a:lnTo>
                  <a:pt x="37" y="31"/>
                </a:lnTo>
                <a:lnTo>
                  <a:pt x="35" y="30"/>
                </a:lnTo>
                <a:lnTo>
                  <a:pt x="33" y="30"/>
                </a:lnTo>
                <a:lnTo>
                  <a:pt x="32" y="29"/>
                </a:lnTo>
                <a:lnTo>
                  <a:pt x="30" y="28"/>
                </a:lnTo>
                <a:lnTo>
                  <a:pt x="28" y="28"/>
                </a:lnTo>
                <a:lnTo>
                  <a:pt x="27" y="27"/>
                </a:lnTo>
                <a:lnTo>
                  <a:pt x="25" y="26"/>
                </a:lnTo>
                <a:lnTo>
                  <a:pt x="23" y="26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9" y="25"/>
                </a:lnTo>
                <a:lnTo>
                  <a:pt x="21" y="26"/>
                </a:lnTo>
                <a:lnTo>
                  <a:pt x="23" y="27"/>
                </a:lnTo>
                <a:lnTo>
                  <a:pt x="24" y="28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2" y="33"/>
                </a:lnTo>
                <a:lnTo>
                  <a:pt x="34" y="33"/>
                </a:lnTo>
                <a:lnTo>
                  <a:pt x="35" y="34"/>
                </a:lnTo>
                <a:lnTo>
                  <a:pt x="37" y="35"/>
                </a:lnTo>
                <a:lnTo>
                  <a:pt x="38" y="35"/>
                </a:lnTo>
                <a:lnTo>
                  <a:pt x="40" y="36"/>
                </a:lnTo>
                <a:lnTo>
                  <a:pt x="41" y="37"/>
                </a:lnTo>
                <a:lnTo>
                  <a:pt x="43" y="38"/>
                </a:lnTo>
                <a:lnTo>
                  <a:pt x="41" y="37"/>
                </a:lnTo>
                <a:lnTo>
                  <a:pt x="40" y="37"/>
                </a:lnTo>
                <a:lnTo>
                  <a:pt x="38" y="36"/>
                </a:lnTo>
                <a:lnTo>
                  <a:pt x="36" y="36"/>
                </a:lnTo>
                <a:lnTo>
                  <a:pt x="35" y="35"/>
                </a:lnTo>
                <a:lnTo>
                  <a:pt x="33" y="35"/>
                </a:lnTo>
                <a:lnTo>
                  <a:pt x="31" y="34"/>
                </a:lnTo>
                <a:lnTo>
                  <a:pt x="30" y="34"/>
                </a:lnTo>
                <a:lnTo>
                  <a:pt x="28" y="33"/>
                </a:lnTo>
                <a:lnTo>
                  <a:pt x="26" y="33"/>
                </a:lnTo>
                <a:lnTo>
                  <a:pt x="25" y="32"/>
                </a:lnTo>
                <a:lnTo>
                  <a:pt x="23" y="31"/>
                </a:lnTo>
                <a:lnTo>
                  <a:pt x="21" y="31"/>
                </a:lnTo>
                <a:lnTo>
                  <a:pt x="19" y="30"/>
                </a:lnTo>
                <a:lnTo>
                  <a:pt x="18" y="29"/>
                </a:lnTo>
                <a:lnTo>
                  <a:pt x="16" y="28"/>
                </a:lnTo>
                <a:lnTo>
                  <a:pt x="16" y="28"/>
                </a:lnTo>
                <a:lnTo>
                  <a:pt x="16" y="28"/>
                </a:lnTo>
                <a:lnTo>
                  <a:pt x="15" y="29"/>
                </a:lnTo>
                <a:lnTo>
                  <a:pt x="15" y="29"/>
                </a:lnTo>
                <a:lnTo>
                  <a:pt x="17" y="30"/>
                </a:lnTo>
                <a:lnTo>
                  <a:pt x="19" y="31"/>
                </a:lnTo>
                <a:lnTo>
                  <a:pt x="21" y="32"/>
                </a:lnTo>
                <a:lnTo>
                  <a:pt x="22" y="33"/>
                </a:lnTo>
                <a:lnTo>
                  <a:pt x="24" y="34"/>
                </a:lnTo>
                <a:lnTo>
                  <a:pt x="25" y="35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8"/>
                </a:lnTo>
                <a:lnTo>
                  <a:pt x="33" y="39"/>
                </a:lnTo>
                <a:lnTo>
                  <a:pt x="35" y="40"/>
                </a:lnTo>
                <a:lnTo>
                  <a:pt x="36" y="40"/>
                </a:lnTo>
                <a:lnTo>
                  <a:pt x="38" y="41"/>
                </a:lnTo>
                <a:lnTo>
                  <a:pt x="39" y="42"/>
                </a:lnTo>
                <a:lnTo>
                  <a:pt x="41" y="42"/>
                </a:lnTo>
                <a:lnTo>
                  <a:pt x="39" y="42"/>
                </a:lnTo>
                <a:lnTo>
                  <a:pt x="37" y="42"/>
                </a:lnTo>
                <a:lnTo>
                  <a:pt x="36" y="41"/>
                </a:lnTo>
                <a:lnTo>
                  <a:pt x="34" y="41"/>
                </a:lnTo>
                <a:lnTo>
                  <a:pt x="33" y="40"/>
                </a:lnTo>
                <a:lnTo>
                  <a:pt x="31" y="40"/>
                </a:lnTo>
                <a:lnTo>
                  <a:pt x="29" y="40"/>
                </a:lnTo>
                <a:lnTo>
                  <a:pt x="28" y="39"/>
                </a:lnTo>
                <a:lnTo>
                  <a:pt x="26" y="38"/>
                </a:lnTo>
                <a:lnTo>
                  <a:pt x="24" y="38"/>
                </a:lnTo>
                <a:lnTo>
                  <a:pt x="23" y="37"/>
                </a:lnTo>
                <a:lnTo>
                  <a:pt x="21" y="37"/>
                </a:lnTo>
                <a:lnTo>
                  <a:pt x="19" y="36"/>
                </a:lnTo>
                <a:lnTo>
                  <a:pt x="17" y="35"/>
                </a:lnTo>
                <a:lnTo>
                  <a:pt x="15" y="34"/>
                </a:lnTo>
                <a:lnTo>
                  <a:pt x="13" y="33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5" y="35"/>
                </a:lnTo>
                <a:lnTo>
                  <a:pt x="17" y="36"/>
                </a:lnTo>
                <a:lnTo>
                  <a:pt x="18" y="37"/>
                </a:lnTo>
                <a:lnTo>
                  <a:pt x="20" y="38"/>
                </a:lnTo>
                <a:lnTo>
                  <a:pt x="22" y="39"/>
                </a:lnTo>
                <a:lnTo>
                  <a:pt x="23" y="40"/>
                </a:lnTo>
                <a:lnTo>
                  <a:pt x="25" y="41"/>
                </a:lnTo>
                <a:lnTo>
                  <a:pt x="26" y="42"/>
                </a:lnTo>
                <a:lnTo>
                  <a:pt x="28" y="43"/>
                </a:lnTo>
                <a:lnTo>
                  <a:pt x="30" y="43"/>
                </a:lnTo>
                <a:lnTo>
                  <a:pt x="31" y="44"/>
                </a:lnTo>
                <a:lnTo>
                  <a:pt x="33" y="45"/>
                </a:lnTo>
                <a:lnTo>
                  <a:pt x="34" y="45"/>
                </a:lnTo>
                <a:lnTo>
                  <a:pt x="36" y="46"/>
                </a:lnTo>
                <a:lnTo>
                  <a:pt x="37" y="47"/>
                </a:lnTo>
                <a:lnTo>
                  <a:pt x="39" y="47"/>
                </a:lnTo>
                <a:lnTo>
                  <a:pt x="37" y="47"/>
                </a:lnTo>
                <a:lnTo>
                  <a:pt x="35" y="47"/>
                </a:lnTo>
                <a:lnTo>
                  <a:pt x="34" y="46"/>
                </a:lnTo>
                <a:lnTo>
                  <a:pt x="32" y="46"/>
                </a:lnTo>
                <a:lnTo>
                  <a:pt x="31" y="45"/>
                </a:lnTo>
                <a:lnTo>
                  <a:pt x="29" y="45"/>
                </a:lnTo>
                <a:lnTo>
                  <a:pt x="27" y="45"/>
                </a:lnTo>
                <a:lnTo>
                  <a:pt x="26" y="44"/>
                </a:lnTo>
                <a:lnTo>
                  <a:pt x="24" y="44"/>
                </a:lnTo>
                <a:lnTo>
                  <a:pt x="22" y="43"/>
                </a:lnTo>
                <a:lnTo>
                  <a:pt x="20" y="42"/>
                </a:lnTo>
                <a:lnTo>
                  <a:pt x="19" y="42"/>
                </a:lnTo>
                <a:lnTo>
                  <a:pt x="17" y="41"/>
                </a:lnTo>
                <a:lnTo>
                  <a:pt x="15" y="40"/>
                </a:lnTo>
                <a:lnTo>
                  <a:pt x="13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4" y="41"/>
                </a:lnTo>
                <a:lnTo>
                  <a:pt x="16" y="42"/>
                </a:lnTo>
                <a:lnTo>
                  <a:pt x="18" y="43"/>
                </a:lnTo>
                <a:lnTo>
                  <a:pt x="20" y="44"/>
                </a:lnTo>
                <a:lnTo>
                  <a:pt x="21" y="45"/>
                </a:lnTo>
                <a:lnTo>
                  <a:pt x="23" y="46"/>
                </a:lnTo>
                <a:lnTo>
                  <a:pt x="24" y="47"/>
                </a:lnTo>
                <a:lnTo>
                  <a:pt x="26" y="48"/>
                </a:lnTo>
                <a:lnTo>
                  <a:pt x="28" y="49"/>
                </a:lnTo>
                <a:lnTo>
                  <a:pt x="29" y="49"/>
                </a:lnTo>
                <a:lnTo>
                  <a:pt x="31" y="50"/>
                </a:lnTo>
                <a:lnTo>
                  <a:pt x="32" y="51"/>
                </a:lnTo>
                <a:lnTo>
                  <a:pt x="34" y="51"/>
                </a:lnTo>
                <a:lnTo>
                  <a:pt x="35" y="52"/>
                </a:lnTo>
                <a:lnTo>
                  <a:pt x="37" y="52"/>
                </a:lnTo>
                <a:lnTo>
                  <a:pt x="35" y="52"/>
                </a:lnTo>
                <a:lnTo>
                  <a:pt x="34" y="52"/>
                </a:lnTo>
                <a:lnTo>
                  <a:pt x="32" y="51"/>
                </a:lnTo>
                <a:lnTo>
                  <a:pt x="30" y="51"/>
                </a:lnTo>
                <a:lnTo>
                  <a:pt x="29" y="51"/>
                </a:lnTo>
                <a:lnTo>
                  <a:pt x="27" y="50"/>
                </a:lnTo>
                <a:lnTo>
                  <a:pt x="25" y="50"/>
                </a:lnTo>
                <a:lnTo>
                  <a:pt x="24" y="49"/>
                </a:lnTo>
                <a:lnTo>
                  <a:pt x="22" y="49"/>
                </a:lnTo>
                <a:lnTo>
                  <a:pt x="20" y="48"/>
                </a:lnTo>
                <a:lnTo>
                  <a:pt x="18" y="48"/>
                </a:lnTo>
                <a:lnTo>
                  <a:pt x="16" y="47"/>
                </a:lnTo>
                <a:lnTo>
                  <a:pt x="15" y="46"/>
                </a:lnTo>
                <a:lnTo>
                  <a:pt x="13" y="45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10" y="45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7" y="50"/>
                </a:lnTo>
                <a:lnTo>
                  <a:pt x="19" y="51"/>
                </a:lnTo>
                <a:lnTo>
                  <a:pt x="21" y="51"/>
                </a:lnTo>
                <a:lnTo>
                  <a:pt x="22" y="52"/>
                </a:lnTo>
                <a:lnTo>
                  <a:pt x="24" y="53"/>
                </a:lnTo>
                <a:lnTo>
                  <a:pt x="26" y="54"/>
                </a:lnTo>
                <a:lnTo>
                  <a:pt x="27" y="54"/>
                </a:lnTo>
                <a:lnTo>
                  <a:pt x="29" y="55"/>
                </a:lnTo>
                <a:lnTo>
                  <a:pt x="30" y="56"/>
                </a:lnTo>
                <a:lnTo>
                  <a:pt x="32" y="56"/>
                </a:lnTo>
                <a:lnTo>
                  <a:pt x="33" y="57"/>
                </a:lnTo>
                <a:lnTo>
                  <a:pt x="35" y="58"/>
                </a:lnTo>
                <a:lnTo>
                  <a:pt x="33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7" y="56"/>
                </a:lnTo>
                <a:lnTo>
                  <a:pt x="25" y="56"/>
                </a:lnTo>
                <a:lnTo>
                  <a:pt x="23" y="55"/>
                </a:lnTo>
                <a:lnTo>
                  <a:pt x="22" y="55"/>
                </a:lnTo>
                <a:lnTo>
                  <a:pt x="20" y="54"/>
                </a:lnTo>
                <a:lnTo>
                  <a:pt x="18" y="54"/>
                </a:lnTo>
                <a:lnTo>
                  <a:pt x="16" y="53"/>
                </a:lnTo>
                <a:lnTo>
                  <a:pt x="14" y="52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8" y="51"/>
                </a:lnTo>
                <a:lnTo>
                  <a:pt x="10" y="52"/>
                </a:lnTo>
                <a:lnTo>
                  <a:pt x="12" y="53"/>
                </a:lnTo>
                <a:lnTo>
                  <a:pt x="13" y="54"/>
                </a:lnTo>
                <a:lnTo>
                  <a:pt x="15" y="55"/>
                </a:lnTo>
                <a:lnTo>
                  <a:pt x="17" y="56"/>
                </a:lnTo>
                <a:lnTo>
                  <a:pt x="19" y="57"/>
                </a:lnTo>
                <a:lnTo>
                  <a:pt x="20" y="58"/>
                </a:lnTo>
                <a:lnTo>
                  <a:pt x="22" y="59"/>
                </a:lnTo>
                <a:lnTo>
                  <a:pt x="24" y="59"/>
                </a:lnTo>
                <a:lnTo>
                  <a:pt x="25" y="60"/>
                </a:lnTo>
                <a:lnTo>
                  <a:pt x="27" y="61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2" y="63"/>
                </a:lnTo>
                <a:lnTo>
                  <a:pt x="30" y="63"/>
                </a:lnTo>
                <a:lnTo>
                  <a:pt x="28" y="62"/>
                </a:lnTo>
                <a:lnTo>
                  <a:pt x="26" y="62"/>
                </a:lnTo>
                <a:lnTo>
                  <a:pt x="25" y="62"/>
                </a:lnTo>
                <a:lnTo>
                  <a:pt x="23" y="61"/>
                </a:lnTo>
                <a:lnTo>
                  <a:pt x="21" y="61"/>
                </a:lnTo>
                <a:lnTo>
                  <a:pt x="19" y="60"/>
                </a:lnTo>
                <a:lnTo>
                  <a:pt x="18" y="60"/>
                </a:lnTo>
                <a:lnTo>
                  <a:pt x="16" y="59"/>
                </a:lnTo>
                <a:lnTo>
                  <a:pt x="14" y="59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5" y="55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5" y="56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1"/>
                </a:lnTo>
                <a:lnTo>
                  <a:pt x="15" y="61"/>
                </a:lnTo>
                <a:lnTo>
                  <a:pt x="17" y="62"/>
                </a:lnTo>
                <a:lnTo>
                  <a:pt x="18" y="63"/>
                </a:lnTo>
                <a:lnTo>
                  <a:pt x="20" y="64"/>
                </a:lnTo>
                <a:lnTo>
                  <a:pt x="22" y="65"/>
                </a:lnTo>
                <a:lnTo>
                  <a:pt x="23" y="66"/>
                </a:lnTo>
                <a:lnTo>
                  <a:pt x="25" y="66"/>
                </a:lnTo>
                <a:lnTo>
                  <a:pt x="27" y="67"/>
                </a:lnTo>
                <a:lnTo>
                  <a:pt x="28" y="68"/>
                </a:lnTo>
                <a:lnTo>
                  <a:pt x="30" y="68"/>
                </a:lnTo>
                <a:lnTo>
                  <a:pt x="32" y="68"/>
                </a:lnTo>
                <a:lnTo>
                  <a:pt x="30" y="68"/>
                </a:lnTo>
                <a:lnTo>
                  <a:pt x="28" y="68"/>
                </a:lnTo>
                <a:lnTo>
                  <a:pt x="26" y="68"/>
                </a:lnTo>
                <a:lnTo>
                  <a:pt x="25" y="68"/>
                </a:lnTo>
                <a:lnTo>
                  <a:pt x="23" y="67"/>
                </a:lnTo>
                <a:lnTo>
                  <a:pt x="21" y="67"/>
                </a:lnTo>
                <a:lnTo>
                  <a:pt x="19" y="66"/>
                </a:lnTo>
                <a:lnTo>
                  <a:pt x="17" y="66"/>
                </a:lnTo>
                <a:lnTo>
                  <a:pt x="15" y="65"/>
                </a:lnTo>
                <a:lnTo>
                  <a:pt x="13" y="65"/>
                </a:lnTo>
                <a:lnTo>
                  <a:pt x="11" y="64"/>
                </a:lnTo>
                <a:lnTo>
                  <a:pt x="9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6" y="63"/>
                </a:lnTo>
                <a:lnTo>
                  <a:pt x="9" y="65"/>
                </a:lnTo>
                <a:lnTo>
                  <a:pt x="12" y="66"/>
                </a:lnTo>
                <a:lnTo>
                  <a:pt x="15" y="68"/>
                </a:lnTo>
                <a:lnTo>
                  <a:pt x="18" y="69"/>
                </a:lnTo>
                <a:lnTo>
                  <a:pt x="21" y="70"/>
                </a:lnTo>
                <a:lnTo>
                  <a:pt x="23" y="70"/>
                </a:lnTo>
                <a:lnTo>
                  <a:pt x="26" y="71"/>
                </a:lnTo>
                <a:lnTo>
                  <a:pt x="28" y="72"/>
                </a:lnTo>
                <a:lnTo>
                  <a:pt x="30" y="72"/>
                </a:lnTo>
                <a:lnTo>
                  <a:pt x="33" y="73"/>
                </a:lnTo>
                <a:lnTo>
                  <a:pt x="35" y="73"/>
                </a:lnTo>
                <a:lnTo>
                  <a:pt x="37" y="73"/>
                </a:lnTo>
                <a:lnTo>
                  <a:pt x="39" y="73"/>
                </a:lnTo>
                <a:lnTo>
                  <a:pt x="41" y="74"/>
                </a:lnTo>
                <a:lnTo>
                  <a:pt x="43" y="74"/>
                </a:lnTo>
                <a:lnTo>
                  <a:pt x="45" y="74"/>
                </a:lnTo>
                <a:lnTo>
                  <a:pt x="47" y="75"/>
                </a:lnTo>
                <a:lnTo>
                  <a:pt x="49" y="75"/>
                </a:lnTo>
                <a:lnTo>
                  <a:pt x="51" y="75"/>
                </a:lnTo>
                <a:lnTo>
                  <a:pt x="53" y="76"/>
                </a:lnTo>
                <a:lnTo>
                  <a:pt x="55" y="76"/>
                </a:lnTo>
                <a:lnTo>
                  <a:pt x="57" y="77"/>
                </a:lnTo>
                <a:lnTo>
                  <a:pt x="59" y="78"/>
                </a:lnTo>
                <a:lnTo>
                  <a:pt x="61" y="79"/>
                </a:lnTo>
                <a:lnTo>
                  <a:pt x="63" y="80"/>
                </a:lnTo>
                <a:lnTo>
                  <a:pt x="65" y="81"/>
                </a:lnTo>
                <a:lnTo>
                  <a:pt x="67" y="82"/>
                </a:lnTo>
                <a:lnTo>
                  <a:pt x="69" y="84"/>
                </a:lnTo>
                <a:lnTo>
                  <a:pt x="71" y="85"/>
                </a:lnTo>
                <a:lnTo>
                  <a:pt x="74" y="87"/>
                </a:lnTo>
                <a:lnTo>
                  <a:pt x="74" y="84"/>
                </a:lnTo>
                <a:lnTo>
                  <a:pt x="74" y="80"/>
                </a:lnTo>
                <a:lnTo>
                  <a:pt x="75" y="76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3"/>
                </a:lnTo>
                <a:lnTo>
                  <a:pt x="80" y="59"/>
                </a:lnTo>
                <a:lnTo>
                  <a:pt x="82" y="56"/>
                </a:lnTo>
                <a:lnTo>
                  <a:pt x="83" y="53"/>
                </a:lnTo>
                <a:lnTo>
                  <a:pt x="85" y="50"/>
                </a:lnTo>
                <a:lnTo>
                  <a:pt x="87" y="47"/>
                </a:lnTo>
                <a:lnTo>
                  <a:pt x="89" y="45"/>
                </a:lnTo>
                <a:lnTo>
                  <a:pt x="91" y="42"/>
                </a:lnTo>
                <a:lnTo>
                  <a:pt x="93" y="39"/>
                </a:lnTo>
                <a:lnTo>
                  <a:pt x="95" y="37"/>
                </a:lnTo>
                <a:lnTo>
                  <a:pt x="93" y="34"/>
                </a:lnTo>
                <a:lnTo>
                  <a:pt x="91" y="32"/>
                </a:lnTo>
                <a:lnTo>
                  <a:pt x="89" y="30"/>
                </a:lnTo>
                <a:lnTo>
                  <a:pt x="87" y="29"/>
                </a:lnTo>
                <a:lnTo>
                  <a:pt x="85" y="27"/>
                </a:lnTo>
                <a:lnTo>
                  <a:pt x="83" y="26"/>
                </a:lnTo>
                <a:lnTo>
                  <a:pt x="82" y="25"/>
                </a:lnTo>
                <a:lnTo>
                  <a:pt x="80" y="24"/>
                </a:lnTo>
                <a:lnTo>
                  <a:pt x="78" y="23"/>
                </a:lnTo>
                <a:lnTo>
                  <a:pt x="76" y="22"/>
                </a:lnTo>
                <a:lnTo>
                  <a:pt x="74" y="21"/>
                </a:lnTo>
                <a:lnTo>
                  <a:pt x="71" y="21"/>
                </a:lnTo>
                <a:lnTo>
                  <a:pt x="69" y="20"/>
                </a:lnTo>
                <a:lnTo>
                  <a:pt x="67" y="20"/>
                </a:lnTo>
                <a:lnTo>
                  <a:pt x="65" y="19"/>
                </a:lnTo>
                <a:lnTo>
                  <a:pt x="63" y="19"/>
                </a:lnTo>
                <a:lnTo>
                  <a:pt x="61" y="18"/>
                </a:lnTo>
                <a:lnTo>
                  <a:pt x="59" y="18"/>
                </a:lnTo>
                <a:lnTo>
                  <a:pt x="57" y="17"/>
                </a:lnTo>
                <a:lnTo>
                  <a:pt x="55" y="17"/>
                </a:lnTo>
                <a:lnTo>
                  <a:pt x="53" y="16"/>
                </a:lnTo>
                <a:lnTo>
                  <a:pt x="50" y="16"/>
                </a:lnTo>
                <a:lnTo>
                  <a:pt x="48" y="15"/>
                </a:lnTo>
                <a:lnTo>
                  <a:pt x="46" y="14"/>
                </a:lnTo>
                <a:lnTo>
                  <a:pt x="43" y="13"/>
                </a:lnTo>
                <a:lnTo>
                  <a:pt x="41" y="12"/>
                </a:lnTo>
                <a:lnTo>
                  <a:pt x="38" y="10"/>
                </a:lnTo>
                <a:lnTo>
                  <a:pt x="36" y="8"/>
                </a:lnTo>
                <a:lnTo>
                  <a:pt x="34" y="7"/>
                </a:lnTo>
                <a:lnTo>
                  <a:pt x="31" y="5"/>
                </a:lnTo>
                <a:lnTo>
                  <a:pt x="28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74">
            <a:extLst>
              <a:ext uri="{FF2B5EF4-FFF2-40B4-BE49-F238E27FC236}">
                <a16:creationId xmlns:a16="http://schemas.microsoft.com/office/drawing/2014/main" id="{B533506C-249A-456E-8F1C-7E312F821F43}"/>
              </a:ext>
            </a:extLst>
          </p:cNvPr>
          <p:cNvSpPr>
            <a:spLocks/>
          </p:cNvSpPr>
          <p:nvPr/>
        </p:nvSpPr>
        <p:spPr bwMode="auto">
          <a:xfrm>
            <a:off x="5394785" y="2169773"/>
            <a:ext cx="84137" cy="87312"/>
          </a:xfrm>
          <a:custGeom>
            <a:avLst/>
            <a:gdLst>
              <a:gd name="T0" fmla="*/ 33 w 53"/>
              <a:gd name="T1" fmla="*/ 0 h 55"/>
              <a:gd name="T2" fmla="*/ 50 w 53"/>
              <a:gd name="T3" fmla="*/ 2 h 55"/>
              <a:gd name="T4" fmla="*/ 35 w 53"/>
              <a:gd name="T5" fmla="*/ 15 h 55"/>
              <a:gd name="T6" fmla="*/ 34 w 53"/>
              <a:gd name="T7" fmla="*/ 14 h 55"/>
              <a:gd name="T8" fmla="*/ 32 w 53"/>
              <a:gd name="T9" fmla="*/ 13 h 55"/>
              <a:gd name="T10" fmla="*/ 31 w 53"/>
              <a:gd name="T11" fmla="*/ 13 h 55"/>
              <a:gd name="T12" fmla="*/ 29 w 53"/>
              <a:gd name="T13" fmla="*/ 12 h 55"/>
              <a:gd name="T14" fmla="*/ 27 w 53"/>
              <a:gd name="T15" fmla="*/ 12 h 55"/>
              <a:gd name="T16" fmla="*/ 25 w 53"/>
              <a:gd name="T17" fmla="*/ 11 h 55"/>
              <a:gd name="T18" fmla="*/ 23 w 53"/>
              <a:gd name="T19" fmla="*/ 11 h 55"/>
              <a:gd name="T20" fmla="*/ 20 w 53"/>
              <a:gd name="T21" fmla="*/ 11 h 55"/>
              <a:gd name="T22" fmla="*/ 16 w 53"/>
              <a:gd name="T23" fmla="*/ 12 h 55"/>
              <a:gd name="T24" fmla="*/ 12 w 53"/>
              <a:gd name="T25" fmla="*/ 14 h 55"/>
              <a:gd name="T26" fmla="*/ 8 w 53"/>
              <a:gd name="T27" fmla="*/ 16 h 55"/>
              <a:gd name="T28" fmla="*/ 5 w 53"/>
              <a:gd name="T29" fmla="*/ 19 h 55"/>
              <a:gd name="T30" fmla="*/ 3 w 53"/>
              <a:gd name="T31" fmla="*/ 23 h 55"/>
              <a:gd name="T32" fmla="*/ 1 w 53"/>
              <a:gd name="T33" fmla="*/ 27 h 55"/>
              <a:gd name="T34" fmla="*/ 0 w 53"/>
              <a:gd name="T35" fmla="*/ 31 h 55"/>
              <a:gd name="T36" fmla="*/ 0 w 53"/>
              <a:gd name="T37" fmla="*/ 35 h 55"/>
              <a:gd name="T38" fmla="*/ 1 w 53"/>
              <a:gd name="T39" fmla="*/ 40 h 55"/>
              <a:gd name="T40" fmla="*/ 3 w 53"/>
              <a:gd name="T41" fmla="*/ 44 h 55"/>
              <a:gd name="T42" fmla="*/ 5 w 53"/>
              <a:gd name="T43" fmla="*/ 47 h 55"/>
              <a:gd name="T44" fmla="*/ 8 w 53"/>
              <a:gd name="T45" fmla="*/ 50 h 55"/>
              <a:gd name="T46" fmla="*/ 12 w 53"/>
              <a:gd name="T47" fmla="*/ 52 h 55"/>
              <a:gd name="T48" fmla="*/ 16 w 53"/>
              <a:gd name="T49" fmla="*/ 54 h 55"/>
              <a:gd name="T50" fmla="*/ 20 w 53"/>
              <a:gd name="T51" fmla="*/ 55 h 55"/>
              <a:gd name="T52" fmla="*/ 25 w 53"/>
              <a:gd name="T53" fmla="*/ 55 h 55"/>
              <a:gd name="T54" fmla="*/ 29 w 53"/>
              <a:gd name="T55" fmla="*/ 54 h 55"/>
              <a:gd name="T56" fmla="*/ 33 w 53"/>
              <a:gd name="T57" fmla="*/ 52 h 55"/>
              <a:gd name="T58" fmla="*/ 36 w 53"/>
              <a:gd name="T59" fmla="*/ 50 h 55"/>
              <a:gd name="T60" fmla="*/ 39 w 53"/>
              <a:gd name="T61" fmla="*/ 47 h 55"/>
              <a:gd name="T62" fmla="*/ 42 w 53"/>
              <a:gd name="T63" fmla="*/ 44 h 55"/>
              <a:gd name="T64" fmla="*/ 44 w 53"/>
              <a:gd name="T65" fmla="*/ 40 h 55"/>
              <a:gd name="T66" fmla="*/ 44 w 53"/>
              <a:gd name="T67" fmla="*/ 35 h 55"/>
              <a:gd name="T68" fmla="*/ 44 w 53"/>
              <a:gd name="T69" fmla="*/ 31 h 55"/>
              <a:gd name="T70" fmla="*/ 43 w 53"/>
              <a:gd name="T71" fmla="*/ 26 h 55"/>
              <a:gd name="T72" fmla="*/ 42 w 53"/>
              <a:gd name="T73" fmla="*/ 22 h 55"/>
              <a:gd name="T74" fmla="*/ 39 w 53"/>
              <a:gd name="T75" fmla="*/ 19 h 55"/>
              <a:gd name="T76" fmla="*/ 51 w 53"/>
              <a:gd name="T77" fmla="*/ 3 h 55"/>
              <a:gd name="T78" fmla="*/ 53 w 53"/>
              <a:gd name="T79" fmla="*/ 19 h 55"/>
              <a:gd name="T80" fmla="*/ 53 w 53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" h="55">
                <a:moveTo>
                  <a:pt x="52" y="0"/>
                </a:moveTo>
                <a:lnTo>
                  <a:pt x="33" y="0"/>
                </a:lnTo>
                <a:lnTo>
                  <a:pt x="33" y="2"/>
                </a:lnTo>
                <a:lnTo>
                  <a:pt x="50" y="2"/>
                </a:lnTo>
                <a:lnTo>
                  <a:pt x="36" y="16"/>
                </a:lnTo>
                <a:lnTo>
                  <a:pt x="35" y="15"/>
                </a:lnTo>
                <a:lnTo>
                  <a:pt x="35" y="15"/>
                </a:lnTo>
                <a:lnTo>
                  <a:pt x="34" y="14"/>
                </a:lnTo>
                <a:lnTo>
                  <a:pt x="33" y="14"/>
                </a:lnTo>
                <a:lnTo>
                  <a:pt x="32" y="13"/>
                </a:lnTo>
                <a:lnTo>
                  <a:pt x="31" y="13"/>
                </a:lnTo>
                <a:lnTo>
                  <a:pt x="31" y="13"/>
                </a:lnTo>
                <a:lnTo>
                  <a:pt x="30" y="12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0" y="11"/>
                </a:lnTo>
                <a:lnTo>
                  <a:pt x="18" y="12"/>
                </a:lnTo>
                <a:lnTo>
                  <a:pt x="16" y="12"/>
                </a:lnTo>
                <a:lnTo>
                  <a:pt x="14" y="13"/>
                </a:lnTo>
                <a:lnTo>
                  <a:pt x="12" y="14"/>
                </a:lnTo>
                <a:lnTo>
                  <a:pt x="10" y="15"/>
                </a:lnTo>
                <a:lnTo>
                  <a:pt x="8" y="16"/>
                </a:lnTo>
                <a:lnTo>
                  <a:pt x="7" y="18"/>
                </a:lnTo>
                <a:lnTo>
                  <a:pt x="5" y="19"/>
                </a:lnTo>
                <a:lnTo>
                  <a:pt x="4" y="21"/>
                </a:lnTo>
                <a:lnTo>
                  <a:pt x="3" y="23"/>
                </a:lnTo>
                <a:lnTo>
                  <a:pt x="2" y="25"/>
                </a:lnTo>
                <a:lnTo>
                  <a:pt x="1" y="27"/>
                </a:lnTo>
                <a:lnTo>
                  <a:pt x="1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3" y="44"/>
                </a:lnTo>
                <a:lnTo>
                  <a:pt x="4" y="45"/>
                </a:lnTo>
                <a:lnTo>
                  <a:pt x="5" y="47"/>
                </a:lnTo>
                <a:lnTo>
                  <a:pt x="7" y="49"/>
                </a:lnTo>
                <a:lnTo>
                  <a:pt x="8" y="50"/>
                </a:lnTo>
                <a:lnTo>
                  <a:pt x="10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5"/>
                </a:lnTo>
                <a:lnTo>
                  <a:pt x="20" y="55"/>
                </a:lnTo>
                <a:lnTo>
                  <a:pt x="22" y="55"/>
                </a:lnTo>
                <a:lnTo>
                  <a:pt x="25" y="55"/>
                </a:lnTo>
                <a:lnTo>
                  <a:pt x="27" y="55"/>
                </a:lnTo>
                <a:lnTo>
                  <a:pt x="29" y="54"/>
                </a:lnTo>
                <a:lnTo>
                  <a:pt x="31" y="53"/>
                </a:lnTo>
                <a:lnTo>
                  <a:pt x="33" y="52"/>
                </a:lnTo>
                <a:lnTo>
                  <a:pt x="35" y="51"/>
                </a:lnTo>
                <a:lnTo>
                  <a:pt x="36" y="50"/>
                </a:lnTo>
                <a:lnTo>
                  <a:pt x="38" y="49"/>
                </a:lnTo>
                <a:lnTo>
                  <a:pt x="39" y="47"/>
                </a:lnTo>
                <a:lnTo>
                  <a:pt x="41" y="45"/>
                </a:lnTo>
                <a:lnTo>
                  <a:pt x="42" y="44"/>
                </a:lnTo>
                <a:lnTo>
                  <a:pt x="43" y="42"/>
                </a:lnTo>
                <a:lnTo>
                  <a:pt x="44" y="40"/>
                </a:lnTo>
                <a:lnTo>
                  <a:pt x="44" y="37"/>
                </a:lnTo>
                <a:lnTo>
                  <a:pt x="44" y="35"/>
                </a:lnTo>
                <a:lnTo>
                  <a:pt x="45" y="33"/>
                </a:lnTo>
                <a:lnTo>
                  <a:pt x="44" y="31"/>
                </a:lnTo>
                <a:lnTo>
                  <a:pt x="44" y="28"/>
                </a:lnTo>
                <a:lnTo>
                  <a:pt x="43" y="26"/>
                </a:lnTo>
                <a:lnTo>
                  <a:pt x="43" y="24"/>
                </a:lnTo>
                <a:lnTo>
                  <a:pt x="42" y="22"/>
                </a:lnTo>
                <a:lnTo>
                  <a:pt x="40" y="20"/>
                </a:lnTo>
                <a:lnTo>
                  <a:pt x="39" y="19"/>
                </a:lnTo>
                <a:lnTo>
                  <a:pt x="37" y="17"/>
                </a:lnTo>
                <a:lnTo>
                  <a:pt x="51" y="3"/>
                </a:lnTo>
                <a:lnTo>
                  <a:pt x="51" y="19"/>
                </a:lnTo>
                <a:lnTo>
                  <a:pt x="53" y="19"/>
                </a:lnTo>
                <a:lnTo>
                  <a:pt x="53" y="1"/>
                </a:lnTo>
                <a:lnTo>
                  <a:pt x="53" y="0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Freeform 75">
            <a:extLst>
              <a:ext uri="{FF2B5EF4-FFF2-40B4-BE49-F238E27FC236}">
                <a16:creationId xmlns:a16="http://schemas.microsoft.com/office/drawing/2014/main" id="{EEB07835-AD6D-4C3A-BF08-7637479E4D0F}"/>
              </a:ext>
            </a:extLst>
          </p:cNvPr>
          <p:cNvSpPr>
            <a:spLocks/>
          </p:cNvSpPr>
          <p:nvPr/>
        </p:nvSpPr>
        <p:spPr bwMode="auto">
          <a:xfrm>
            <a:off x="5397960" y="2190411"/>
            <a:ext cx="65087" cy="65087"/>
          </a:xfrm>
          <a:custGeom>
            <a:avLst/>
            <a:gdLst>
              <a:gd name="T0" fmla="*/ 41 w 41"/>
              <a:gd name="T1" fmla="*/ 22 h 41"/>
              <a:gd name="T2" fmla="*/ 40 w 41"/>
              <a:gd name="T3" fmla="*/ 26 h 41"/>
              <a:gd name="T4" fmla="*/ 38 w 41"/>
              <a:gd name="T5" fmla="*/ 30 h 41"/>
              <a:gd name="T6" fmla="*/ 36 w 41"/>
              <a:gd name="T7" fmla="*/ 33 h 41"/>
              <a:gd name="T8" fmla="*/ 33 w 41"/>
              <a:gd name="T9" fmla="*/ 36 h 41"/>
              <a:gd name="T10" fmla="*/ 30 w 41"/>
              <a:gd name="T11" fmla="*/ 38 h 41"/>
              <a:gd name="T12" fmla="*/ 26 w 41"/>
              <a:gd name="T13" fmla="*/ 40 h 41"/>
              <a:gd name="T14" fmla="*/ 23 w 41"/>
              <a:gd name="T15" fmla="*/ 41 h 41"/>
              <a:gd name="T16" fmla="*/ 18 w 41"/>
              <a:gd name="T17" fmla="*/ 41 h 41"/>
              <a:gd name="T18" fmla="*/ 14 w 41"/>
              <a:gd name="T19" fmla="*/ 40 h 41"/>
              <a:gd name="T20" fmla="*/ 11 w 41"/>
              <a:gd name="T21" fmla="*/ 38 h 41"/>
              <a:gd name="T22" fmla="*/ 7 w 41"/>
              <a:gd name="T23" fmla="*/ 36 h 41"/>
              <a:gd name="T24" fmla="*/ 5 w 41"/>
              <a:gd name="T25" fmla="*/ 33 h 41"/>
              <a:gd name="T26" fmla="*/ 2 w 41"/>
              <a:gd name="T27" fmla="*/ 30 h 41"/>
              <a:gd name="T28" fmla="*/ 1 w 41"/>
              <a:gd name="T29" fmla="*/ 26 h 41"/>
              <a:gd name="T30" fmla="*/ 0 w 41"/>
              <a:gd name="T31" fmla="*/ 22 h 41"/>
              <a:gd name="T32" fmla="*/ 0 w 41"/>
              <a:gd name="T33" fmla="*/ 18 h 41"/>
              <a:gd name="T34" fmla="*/ 1 w 41"/>
              <a:gd name="T35" fmla="*/ 14 h 41"/>
              <a:gd name="T36" fmla="*/ 2 w 41"/>
              <a:gd name="T37" fmla="*/ 10 h 41"/>
              <a:gd name="T38" fmla="*/ 5 w 41"/>
              <a:gd name="T39" fmla="*/ 7 h 41"/>
              <a:gd name="T40" fmla="*/ 7 w 41"/>
              <a:gd name="T41" fmla="*/ 4 h 41"/>
              <a:gd name="T42" fmla="*/ 11 w 41"/>
              <a:gd name="T43" fmla="*/ 2 h 41"/>
              <a:gd name="T44" fmla="*/ 14 w 41"/>
              <a:gd name="T45" fmla="*/ 1 h 41"/>
              <a:gd name="T46" fmla="*/ 18 w 41"/>
              <a:gd name="T47" fmla="*/ 0 h 41"/>
              <a:gd name="T48" fmla="*/ 23 w 41"/>
              <a:gd name="T49" fmla="*/ 0 h 41"/>
              <a:gd name="T50" fmla="*/ 26 w 41"/>
              <a:gd name="T51" fmla="*/ 1 h 41"/>
              <a:gd name="T52" fmla="*/ 30 w 41"/>
              <a:gd name="T53" fmla="*/ 2 h 41"/>
              <a:gd name="T54" fmla="*/ 33 w 41"/>
              <a:gd name="T55" fmla="*/ 4 h 41"/>
              <a:gd name="T56" fmla="*/ 36 w 41"/>
              <a:gd name="T57" fmla="*/ 7 h 41"/>
              <a:gd name="T58" fmla="*/ 38 w 41"/>
              <a:gd name="T59" fmla="*/ 10 h 41"/>
              <a:gd name="T60" fmla="*/ 40 w 41"/>
              <a:gd name="T61" fmla="*/ 14 h 41"/>
              <a:gd name="T62" fmla="*/ 41 w 41"/>
              <a:gd name="T6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2"/>
                </a:lnTo>
                <a:lnTo>
                  <a:pt x="40" y="24"/>
                </a:lnTo>
                <a:lnTo>
                  <a:pt x="40" y="26"/>
                </a:lnTo>
                <a:lnTo>
                  <a:pt x="39" y="28"/>
                </a:lnTo>
                <a:lnTo>
                  <a:pt x="38" y="30"/>
                </a:lnTo>
                <a:lnTo>
                  <a:pt x="37" y="32"/>
                </a:lnTo>
                <a:lnTo>
                  <a:pt x="36" y="33"/>
                </a:lnTo>
                <a:lnTo>
                  <a:pt x="35" y="35"/>
                </a:lnTo>
                <a:lnTo>
                  <a:pt x="33" y="36"/>
                </a:lnTo>
                <a:lnTo>
                  <a:pt x="32" y="37"/>
                </a:lnTo>
                <a:lnTo>
                  <a:pt x="30" y="38"/>
                </a:lnTo>
                <a:lnTo>
                  <a:pt x="28" y="39"/>
                </a:lnTo>
                <a:lnTo>
                  <a:pt x="26" y="40"/>
                </a:lnTo>
                <a:lnTo>
                  <a:pt x="24" y="40"/>
                </a:lnTo>
                <a:lnTo>
                  <a:pt x="23" y="41"/>
                </a:lnTo>
                <a:lnTo>
                  <a:pt x="20" y="41"/>
                </a:lnTo>
                <a:lnTo>
                  <a:pt x="18" y="41"/>
                </a:lnTo>
                <a:lnTo>
                  <a:pt x="16" y="40"/>
                </a:lnTo>
                <a:lnTo>
                  <a:pt x="14" y="40"/>
                </a:lnTo>
                <a:lnTo>
                  <a:pt x="12" y="39"/>
                </a:lnTo>
                <a:lnTo>
                  <a:pt x="11" y="38"/>
                </a:lnTo>
                <a:lnTo>
                  <a:pt x="9" y="37"/>
                </a:lnTo>
                <a:lnTo>
                  <a:pt x="7" y="36"/>
                </a:lnTo>
                <a:lnTo>
                  <a:pt x="6" y="35"/>
                </a:lnTo>
                <a:lnTo>
                  <a:pt x="5" y="33"/>
                </a:lnTo>
                <a:lnTo>
                  <a:pt x="4" y="32"/>
                </a:lnTo>
                <a:lnTo>
                  <a:pt x="2" y="30"/>
                </a:lnTo>
                <a:lnTo>
                  <a:pt x="2" y="28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0" y="16"/>
                </a:lnTo>
                <a:lnTo>
                  <a:pt x="1" y="14"/>
                </a:lnTo>
                <a:lnTo>
                  <a:pt x="2" y="12"/>
                </a:lnTo>
                <a:lnTo>
                  <a:pt x="2" y="10"/>
                </a:lnTo>
                <a:lnTo>
                  <a:pt x="4" y="9"/>
                </a:lnTo>
                <a:lnTo>
                  <a:pt x="5" y="7"/>
                </a:lnTo>
                <a:lnTo>
                  <a:pt x="6" y="6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1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4" y="0"/>
                </a:lnTo>
                <a:lnTo>
                  <a:pt x="26" y="1"/>
                </a:lnTo>
                <a:lnTo>
                  <a:pt x="28" y="1"/>
                </a:lnTo>
                <a:lnTo>
                  <a:pt x="30" y="2"/>
                </a:lnTo>
                <a:lnTo>
                  <a:pt x="32" y="3"/>
                </a:lnTo>
                <a:lnTo>
                  <a:pt x="33" y="4"/>
                </a:lnTo>
                <a:lnTo>
                  <a:pt x="35" y="6"/>
                </a:lnTo>
                <a:lnTo>
                  <a:pt x="36" y="7"/>
                </a:lnTo>
                <a:lnTo>
                  <a:pt x="37" y="9"/>
                </a:lnTo>
                <a:lnTo>
                  <a:pt x="38" y="10"/>
                </a:lnTo>
                <a:lnTo>
                  <a:pt x="39" y="12"/>
                </a:lnTo>
                <a:lnTo>
                  <a:pt x="40" y="14"/>
                </a:lnTo>
                <a:lnTo>
                  <a:pt x="40" y="16"/>
                </a:lnTo>
                <a:lnTo>
                  <a:pt x="41" y="18"/>
                </a:lnTo>
                <a:lnTo>
                  <a:pt x="4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76">
            <a:extLst>
              <a:ext uri="{FF2B5EF4-FFF2-40B4-BE49-F238E27FC236}">
                <a16:creationId xmlns:a16="http://schemas.microsoft.com/office/drawing/2014/main" id="{29ED25EB-134E-4BF0-A528-0417979771CB}"/>
              </a:ext>
            </a:extLst>
          </p:cNvPr>
          <p:cNvSpPr>
            <a:spLocks/>
          </p:cNvSpPr>
          <p:nvPr/>
        </p:nvSpPr>
        <p:spPr bwMode="auto">
          <a:xfrm>
            <a:off x="5385260" y="2179298"/>
            <a:ext cx="77787" cy="87312"/>
          </a:xfrm>
          <a:custGeom>
            <a:avLst/>
            <a:gdLst>
              <a:gd name="T0" fmla="*/ 19 w 49"/>
              <a:gd name="T1" fmla="*/ 1 h 55"/>
              <a:gd name="T2" fmla="*/ 15 w 49"/>
              <a:gd name="T3" fmla="*/ 3 h 55"/>
              <a:gd name="T4" fmla="*/ 11 w 49"/>
              <a:gd name="T5" fmla="*/ 5 h 55"/>
              <a:gd name="T6" fmla="*/ 8 w 49"/>
              <a:gd name="T7" fmla="*/ 8 h 55"/>
              <a:gd name="T8" fmla="*/ 5 w 49"/>
              <a:gd name="T9" fmla="*/ 11 h 55"/>
              <a:gd name="T10" fmla="*/ 2 w 49"/>
              <a:gd name="T11" fmla="*/ 17 h 55"/>
              <a:gd name="T12" fmla="*/ 0 w 49"/>
              <a:gd name="T13" fmla="*/ 24 h 55"/>
              <a:gd name="T14" fmla="*/ 1 w 49"/>
              <a:gd name="T15" fmla="*/ 33 h 55"/>
              <a:gd name="T16" fmla="*/ 3 w 49"/>
              <a:gd name="T17" fmla="*/ 40 h 55"/>
              <a:gd name="T18" fmla="*/ 8 w 49"/>
              <a:gd name="T19" fmla="*/ 47 h 55"/>
              <a:gd name="T20" fmla="*/ 15 w 49"/>
              <a:gd name="T21" fmla="*/ 52 h 55"/>
              <a:gd name="T22" fmla="*/ 18 w 49"/>
              <a:gd name="T23" fmla="*/ 53 h 55"/>
              <a:gd name="T24" fmla="*/ 22 w 49"/>
              <a:gd name="T25" fmla="*/ 54 h 55"/>
              <a:gd name="T26" fmla="*/ 25 w 49"/>
              <a:gd name="T27" fmla="*/ 55 h 55"/>
              <a:gd name="T28" fmla="*/ 28 w 49"/>
              <a:gd name="T29" fmla="*/ 55 h 55"/>
              <a:gd name="T30" fmla="*/ 32 w 49"/>
              <a:gd name="T31" fmla="*/ 55 h 55"/>
              <a:gd name="T32" fmla="*/ 35 w 49"/>
              <a:gd name="T33" fmla="*/ 54 h 55"/>
              <a:gd name="T34" fmla="*/ 39 w 49"/>
              <a:gd name="T35" fmla="*/ 53 h 55"/>
              <a:gd name="T36" fmla="*/ 42 w 49"/>
              <a:gd name="T37" fmla="*/ 51 h 55"/>
              <a:gd name="T38" fmla="*/ 45 w 49"/>
              <a:gd name="T39" fmla="*/ 50 h 55"/>
              <a:gd name="T40" fmla="*/ 47 w 49"/>
              <a:gd name="T41" fmla="*/ 47 h 55"/>
              <a:gd name="T42" fmla="*/ 48 w 49"/>
              <a:gd name="T43" fmla="*/ 44 h 55"/>
              <a:gd name="T44" fmla="*/ 46 w 49"/>
              <a:gd name="T45" fmla="*/ 47 h 55"/>
              <a:gd name="T46" fmla="*/ 43 w 49"/>
              <a:gd name="T47" fmla="*/ 49 h 55"/>
              <a:gd name="T48" fmla="*/ 40 w 49"/>
              <a:gd name="T49" fmla="*/ 50 h 55"/>
              <a:gd name="T50" fmla="*/ 37 w 49"/>
              <a:gd name="T51" fmla="*/ 52 h 55"/>
              <a:gd name="T52" fmla="*/ 34 w 49"/>
              <a:gd name="T53" fmla="*/ 53 h 55"/>
              <a:gd name="T54" fmla="*/ 31 w 49"/>
              <a:gd name="T55" fmla="*/ 53 h 55"/>
              <a:gd name="T56" fmla="*/ 27 w 49"/>
              <a:gd name="T57" fmla="*/ 53 h 55"/>
              <a:gd name="T58" fmla="*/ 24 w 49"/>
              <a:gd name="T59" fmla="*/ 53 h 55"/>
              <a:gd name="T60" fmla="*/ 21 w 49"/>
              <a:gd name="T61" fmla="*/ 52 h 55"/>
              <a:gd name="T62" fmla="*/ 18 w 49"/>
              <a:gd name="T63" fmla="*/ 51 h 55"/>
              <a:gd name="T64" fmla="*/ 13 w 49"/>
              <a:gd name="T65" fmla="*/ 49 h 55"/>
              <a:gd name="T66" fmla="*/ 8 w 49"/>
              <a:gd name="T67" fmla="*/ 43 h 55"/>
              <a:gd name="T68" fmla="*/ 4 w 49"/>
              <a:gd name="T69" fmla="*/ 37 h 55"/>
              <a:gd name="T70" fmla="*/ 2 w 49"/>
              <a:gd name="T71" fmla="*/ 30 h 55"/>
              <a:gd name="T72" fmla="*/ 2 w 49"/>
              <a:gd name="T73" fmla="*/ 22 h 55"/>
              <a:gd name="T74" fmla="*/ 5 w 49"/>
              <a:gd name="T75" fmla="*/ 15 h 55"/>
              <a:gd name="T76" fmla="*/ 7 w 49"/>
              <a:gd name="T77" fmla="*/ 11 h 55"/>
              <a:gd name="T78" fmla="*/ 10 w 49"/>
              <a:gd name="T79" fmla="*/ 8 h 55"/>
              <a:gd name="T80" fmla="*/ 13 w 49"/>
              <a:gd name="T81" fmla="*/ 6 h 55"/>
              <a:gd name="T82" fmla="*/ 17 w 49"/>
              <a:gd name="T83" fmla="*/ 4 h 55"/>
              <a:gd name="T84" fmla="*/ 21 w 49"/>
              <a:gd name="T85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" h="55">
                <a:moveTo>
                  <a:pt x="22" y="0"/>
                </a:moveTo>
                <a:lnTo>
                  <a:pt x="20" y="1"/>
                </a:lnTo>
                <a:lnTo>
                  <a:pt x="19" y="1"/>
                </a:lnTo>
                <a:lnTo>
                  <a:pt x="18" y="2"/>
                </a:lnTo>
                <a:lnTo>
                  <a:pt x="16" y="2"/>
                </a:lnTo>
                <a:lnTo>
                  <a:pt x="15" y="3"/>
                </a:lnTo>
                <a:lnTo>
                  <a:pt x="14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9"/>
                </a:lnTo>
                <a:lnTo>
                  <a:pt x="6" y="10"/>
                </a:lnTo>
                <a:lnTo>
                  <a:pt x="5" y="11"/>
                </a:lnTo>
                <a:lnTo>
                  <a:pt x="4" y="13"/>
                </a:lnTo>
                <a:lnTo>
                  <a:pt x="4" y="14"/>
                </a:lnTo>
                <a:lnTo>
                  <a:pt x="2" y="17"/>
                </a:lnTo>
                <a:lnTo>
                  <a:pt x="1" y="19"/>
                </a:lnTo>
                <a:lnTo>
                  <a:pt x="1" y="22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1" y="33"/>
                </a:lnTo>
                <a:lnTo>
                  <a:pt x="1" y="35"/>
                </a:lnTo>
                <a:lnTo>
                  <a:pt x="2" y="38"/>
                </a:lnTo>
                <a:lnTo>
                  <a:pt x="3" y="40"/>
                </a:lnTo>
                <a:lnTo>
                  <a:pt x="5" y="42"/>
                </a:lnTo>
                <a:lnTo>
                  <a:pt x="6" y="45"/>
                </a:lnTo>
                <a:lnTo>
                  <a:pt x="8" y="47"/>
                </a:lnTo>
                <a:lnTo>
                  <a:pt x="10" y="48"/>
                </a:lnTo>
                <a:lnTo>
                  <a:pt x="12" y="50"/>
                </a:lnTo>
                <a:lnTo>
                  <a:pt x="15" y="52"/>
                </a:lnTo>
                <a:lnTo>
                  <a:pt x="16" y="52"/>
                </a:lnTo>
                <a:lnTo>
                  <a:pt x="17" y="53"/>
                </a:lnTo>
                <a:lnTo>
                  <a:pt x="18" y="53"/>
                </a:lnTo>
                <a:lnTo>
                  <a:pt x="19" y="54"/>
                </a:lnTo>
                <a:lnTo>
                  <a:pt x="20" y="54"/>
                </a:lnTo>
                <a:lnTo>
                  <a:pt x="22" y="54"/>
                </a:lnTo>
                <a:lnTo>
                  <a:pt x="23" y="54"/>
                </a:lnTo>
                <a:lnTo>
                  <a:pt x="24" y="55"/>
                </a:lnTo>
                <a:lnTo>
                  <a:pt x="25" y="55"/>
                </a:lnTo>
                <a:lnTo>
                  <a:pt x="26" y="55"/>
                </a:lnTo>
                <a:lnTo>
                  <a:pt x="27" y="55"/>
                </a:lnTo>
                <a:lnTo>
                  <a:pt x="28" y="55"/>
                </a:lnTo>
                <a:lnTo>
                  <a:pt x="30" y="55"/>
                </a:lnTo>
                <a:lnTo>
                  <a:pt x="31" y="55"/>
                </a:lnTo>
                <a:lnTo>
                  <a:pt x="32" y="55"/>
                </a:lnTo>
                <a:lnTo>
                  <a:pt x="33" y="55"/>
                </a:lnTo>
                <a:lnTo>
                  <a:pt x="34" y="54"/>
                </a:lnTo>
                <a:lnTo>
                  <a:pt x="35" y="54"/>
                </a:lnTo>
                <a:lnTo>
                  <a:pt x="37" y="54"/>
                </a:lnTo>
                <a:lnTo>
                  <a:pt x="38" y="53"/>
                </a:lnTo>
                <a:lnTo>
                  <a:pt x="39" y="53"/>
                </a:lnTo>
                <a:lnTo>
                  <a:pt x="40" y="52"/>
                </a:lnTo>
                <a:lnTo>
                  <a:pt x="41" y="52"/>
                </a:lnTo>
                <a:lnTo>
                  <a:pt x="42" y="51"/>
                </a:lnTo>
                <a:lnTo>
                  <a:pt x="43" y="51"/>
                </a:lnTo>
                <a:lnTo>
                  <a:pt x="44" y="50"/>
                </a:lnTo>
                <a:lnTo>
                  <a:pt x="45" y="50"/>
                </a:lnTo>
                <a:lnTo>
                  <a:pt x="46" y="49"/>
                </a:lnTo>
                <a:lnTo>
                  <a:pt x="47" y="48"/>
                </a:lnTo>
                <a:lnTo>
                  <a:pt x="47" y="47"/>
                </a:lnTo>
                <a:lnTo>
                  <a:pt x="48" y="46"/>
                </a:lnTo>
                <a:lnTo>
                  <a:pt x="49" y="45"/>
                </a:lnTo>
                <a:lnTo>
                  <a:pt x="48" y="44"/>
                </a:lnTo>
                <a:lnTo>
                  <a:pt x="47" y="45"/>
                </a:lnTo>
                <a:lnTo>
                  <a:pt x="46" y="46"/>
                </a:lnTo>
                <a:lnTo>
                  <a:pt x="46" y="47"/>
                </a:lnTo>
                <a:lnTo>
                  <a:pt x="45" y="48"/>
                </a:lnTo>
                <a:lnTo>
                  <a:pt x="44" y="48"/>
                </a:lnTo>
                <a:lnTo>
                  <a:pt x="43" y="49"/>
                </a:lnTo>
                <a:lnTo>
                  <a:pt x="42" y="49"/>
                </a:lnTo>
                <a:lnTo>
                  <a:pt x="41" y="50"/>
                </a:lnTo>
                <a:lnTo>
                  <a:pt x="40" y="50"/>
                </a:lnTo>
                <a:lnTo>
                  <a:pt x="39" y="51"/>
                </a:lnTo>
                <a:lnTo>
                  <a:pt x="38" y="51"/>
                </a:lnTo>
                <a:lnTo>
                  <a:pt x="37" y="52"/>
                </a:lnTo>
                <a:lnTo>
                  <a:pt x="36" y="52"/>
                </a:lnTo>
                <a:lnTo>
                  <a:pt x="35" y="52"/>
                </a:lnTo>
                <a:lnTo>
                  <a:pt x="34" y="53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29" y="53"/>
                </a:lnTo>
                <a:lnTo>
                  <a:pt x="28" y="53"/>
                </a:lnTo>
                <a:lnTo>
                  <a:pt x="27" y="53"/>
                </a:lnTo>
                <a:lnTo>
                  <a:pt x="26" y="53"/>
                </a:lnTo>
                <a:lnTo>
                  <a:pt x="25" y="53"/>
                </a:lnTo>
                <a:lnTo>
                  <a:pt x="24" y="53"/>
                </a:lnTo>
                <a:lnTo>
                  <a:pt x="23" y="53"/>
                </a:lnTo>
                <a:lnTo>
                  <a:pt x="22" y="52"/>
                </a:lnTo>
                <a:lnTo>
                  <a:pt x="21" y="52"/>
                </a:lnTo>
                <a:lnTo>
                  <a:pt x="20" y="52"/>
                </a:lnTo>
                <a:lnTo>
                  <a:pt x="19" y="52"/>
                </a:lnTo>
                <a:lnTo>
                  <a:pt x="18" y="51"/>
                </a:lnTo>
                <a:lnTo>
                  <a:pt x="17" y="51"/>
                </a:lnTo>
                <a:lnTo>
                  <a:pt x="16" y="50"/>
                </a:lnTo>
                <a:lnTo>
                  <a:pt x="13" y="49"/>
                </a:lnTo>
                <a:lnTo>
                  <a:pt x="11" y="47"/>
                </a:lnTo>
                <a:lnTo>
                  <a:pt x="9" y="45"/>
                </a:lnTo>
                <a:lnTo>
                  <a:pt x="8" y="43"/>
                </a:lnTo>
                <a:lnTo>
                  <a:pt x="6" y="41"/>
                </a:lnTo>
                <a:lnTo>
                  <a:pt x="5" y="39"/>
                </a:lnTo>
                <a:lnTo>
                  <a:pt x="4" y="37"/>
                </a:lnTo>
                <a:lnTo>
                  <a:pt x="3" y="35"/>
                </a:lnTo>
                <a:lnTo>
                  <a:pt x="2" y="32"/>
                </a:lnTo>
                <a:lnTo>
                  <a:pt x="2" y="30"/>
                </a:lnTo>
                <a:lnTo>
                  <a:pt x="2" y="27"/>
                </a:lnTo>
                <a:lnTo>
                  <a:pt x="2" y="25"/>
                </a:lnTo>
                <a:lnTo>
                  <a:pt x="2" y="22"/>
                </a:lnTo>
                <a:lnTo>
                  <a:pt x="3" y="20"/>
                </a:lnTo>
                <a:lnTo>
                  <a:pt x="4" y="17"/>
                </a:lnTo>
                <a:lnTo>
                  <a:pt x="5" y="15"/>
                </a:lnTo>
                <a:lnTo>
                  <a:pt x="6" y="14"/>
                </a:lnTo>
                <a:lnTo>
                  <a:pt x="7" y="13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5" y="5"/>
                </a:lnTo>
                <a:lnTo>
                  <a:pt x="16" y="4"/>
                </a:lnTo>
                <a:lnTo>
                  <a:pt x="17" y="4"/>
                </a:lnTo>
                <a:lnTo>
                  <a:pt x="18" y="3"/>
                </a:lnTo>
                <a:lnTo>
                  <a:pt x="19" y="3"/>
                </a:lnTo>
                <a:lnTo>
                  <a:pt x="21" y="2"/>
                </a:lnTo>
                <a:lnTo>
                  <a:pt x="22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Freeform 77">
            <a:extLst>
              <a:ext uri="{FF2B5EF4-FFF2-40B4-BE49-F238E27FC236}">
                <a16:creationId xmlns:a16="http://schemas.microsoft.com/office/drawing/2014/main" id="{821C4052-3E6E-46AB-9846-1796C1230F66}"/>
              </a:ext>
            </a:extLst>
          </p:cNvPr>
          <p:cNvSpPr>
            <a:spLocks/>
          </p:cNvSpPr>
          <p:nvPr/>
        </p:nvSpPr>
        <p:spPr bwMode="auto">
          <a:xfrm>
            <a:off x="5399548" y="2191998"/>
            <a:ext cx="61912" cy="61912"/>
          </a:xfrm>
          <a:custGeom>
            <a:avLst/>
            <a:gdLst>
              <a:gd name="T0" fmla="*/ 39 w 39"/>
              <a:gd name="T1" fmla="*/ 21 h 39"/>
              <a:gd name="T2" fmla="*/ 38 w 39"/>
              <a:gd name="T3" fmla="*/ 25 h 39"/>
              <a:gd name="T4" fmla="*/ 36 w 39"/>
              <a:gd name="T5" fmla="*/ 28 h 39"/>
              <a:gd name="T6" fmla="*/ 34 w 39"/>
              <a:gd name="T7" fmla="*/ 31 h 39"/>
              <a:gd name="T8" fmla="*/ 32 w 39"/>
              <a:gd name="T9" fmla="*/ 34 h 39"/>
              <a:gd name="T10" fmla="*/ 28 w 39"/>
              <a:gd name="T11" fmla="*/ 36 h 39"/>
              <a:gd name="T12" fmla="*/ 25 w 39"/>
              <a:gd name="T13" fmla="*/ 38 h 39"/>
              <a:gd name="T14" fmla="*/ 21 w 39"/>
              <a:gd name="T15" fmla="*/ 38 h 39"/>
              <a:gd name="T16" fmla="*/ 17 w 39"/>
              <a:gd name="T17" fmla="*/ 38 h 39"/>
              <a:gd name="T18" fmla="*/ 14 w 39"/>
              <a:gd name="T19" fmla="*/ 38 h 39"/>
              <a:gd name="T20" fmla="*/ 10 w 39"/>
              <a:gd name="T21" fmla="*/ 36 h 39"/>
              <a:gd name="T22" fmla="*/ 7 w 39"/>
              <a:gd name="T23" fmla="*/ 34 h 39"/>
              <a:gd name="T24" fmla="*/ 4 w 39"/>
              <a:gd name="T25" fmla="*/ 31 h 39"/>
              <a:gd name="T26" fmla="*/ 2 w 39"/>
              <a:gd name="T27" fmla="*/ 28 h 39"/>
              <a:gd name="T28" fmla="*/ 1 w 39"/>
              <a:gd name="T29" fmla="*/ 25 h 39"/>
              <a:gd name="T30" fmla="*/ 0 w 39"/>
              <a:gd name="T31" fmla="*/ 21 h 39"/>
              <a:gd name="T32" fmla="*/ 0 w 39"/>
              <a:gd name="T33" fmla="*/ 17 h 39"/>
              <a:gd name="T34" fmla="*/ 1 w 39"/>
              <a:gd name="T35" fmla="*/ 13 h 39"/>
              <a:gd name="T36" fmla="*/ 2 w 39"/>
              <a:gd name="T37" fmla="*/ 10 h 39"/>
              <a:gd name="T38" fmla="*/ 4 w 39"/>
              <a:gd name="T39" fmla="*/ 7 h 39"/>
              <a:gd name="T40" fmla="*/ 7 w 39"/>
              <a:gd name="T41" fmla="*/ 4 h 39"/>
              <a:gd name="T42" fmla="*/ 10 w 39"/>
              <a:gd name="T43" fmla="*/ 2 h 39"/>
              <a:gd name="T44" fmla="*/ 14 w 39"/>
              <a:gd name="T45" fmla="*/ 1 h 39"/>
              <a:gd name="T46" fmla="*/ 17 w 39"/>
              <a:gd name="T47" fmla="*/ 0 h 39"/>
              <a:gd name="T48" fmla="*/ 21 w 39"/>
              <a:gd name="T49" fmla="*/ 0 h 39"/>
              <a:gd name="T50" fmla="*/ 25 w 39"/>
              <a:gd name="T51" fmla="*/ 1 h 39"/>
              <a:gd name="T52" fmla="*/ 28 w 39"/>
              <a:gd name="T53" fmla="*/ 2 h 39"/>
              <a:gd name="T54" fmla="*/ 32 w 39"/>
              <a:gd name="T55" fmla="*/ 4 h 39"/>
              <a:gd name="T56" fmla="*/ 34 w 39"/>
              <a:gd name="T57" fmla="*/ 7 h 39"/>
              <a:gd name="T58" fmla="*/ 36 w 39"/>
              <a:gd name="T59" fmla="*/ 10 h 39"/>
              <a:gd name="T60" fmla="*/ 38 w 39"/>
              <a:gd name="T61" fmla="*/ 13 h 39"/>
              <a:gd name="T62" fmla="*/ 39 w 39"/>
              <a:gd name="T63" fmla="*/ 1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9" y="21"/>
                </a:lnTo>
                <a:lnTo>
                  <a:pt x="38" y="23"/>
                </a:lnTo>
                <a:lnTo>
                  <a:pt x="38" y="25"/>
                </a:lnTo>
                <a:lnTo>
                  <a:pt x="37" y="27"/>
                </a:lnTo>
                <a:lnTo>
                  <a:pt x="36" y="28"/>
                </a:lnTo>
                <a:lnTo>
                  <a:pt x="35" y="30"/>
                </a:lnTo>
                <a:lnTo>
                  <a:pt x="34" y="31"/>
                </a:lnTo>
                <a:lnTo>
                  <a:pt x="33" y="33"/>
                </a:lnTo>
                <a:lnTo>
                  <a:pt x="32" y="34"/>
                </a:lnTo>
                <a:lnTo>
                  <a:pt x="30" y="35"/>
                </a:lnTo>
                <a:lnTo>
                  <a:pt x="28" y="36"/>
                </a:lnTo>
                <a:lnTo>
                  <a:pt x="27" y="37"/>
                </a:lnTo>
                <a:lnTo>
                  <a:pt x="25" y="38"/>
                </a:lnTo>
                <a:lnTo>
                  <a:pt x="23" y="38"/>
                </a:lnTo>
                <a:lnTo>
                  <a:pt x="21" y="38"/>
                </a:lnTo>
                <a:lnTo>
                  <a:pt x="19" y="39"/>
                </a:lnTo>
                <a:lnTo>
                  <a:pt x="17" y="38"/>
                </a:lnTo>
                <a:lnTo>
                  <a:pt x="15" y="38"/>
                </a:lnTo>
                <a:lnTo>
                  <a:pt x="14" y="38"/>
                </a:lnTo>
                <a:lnTo>
                  <a:pt x="12" y="37"/>
                </a:lnTo>
                <a:lnTo>
                  <a:pt x="10" y="36"/>
                </a:lnTo>
                <a:lnTo>
                  <a:pt x="9" y="35"/>
                </a:lnTo>
                <a:lnTo>
                  <a:pt x="7" y="34"/>
                </a:lnTo>
                <a:lnTo>
                  <a:pt x="6" y="33"/>
                </a:lnTo>
                <a:lnTo>
                  <a:pt x="4" y="31"/>
                </a:lnTo>
                <a:lnTo>
                  <a:pt x="3" y="30"/>
                </a:lnTo>
                <a:lnTo>
                  <a:pt x="2" y="28"/>
                </a:lnTo>
                <a:lnTo>
                  <a:pt x="2" y="27"/>
                </a:lnTo>
                <a:lnTo>
                  <a:pt x="1" y="25"/>
                </a:lnTo>
                <a:lnTo>
                  <a:pt x="1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2"/>
                </a:lnTo>
                <a:lnTo>
                  <a:pt x="2" y="10"/>
                </a:lnTo>
                <a:lnTo>
                  <a:pt x="3" y="8"/>
                </a:lnTo>
                <a:lnTo>
                  <a:pt x="4" y="7"/>
                </a:lnTo>
                <a:lnTo>
                  <a:pt x="6" y="5"/>
                </a:lnTo>
                <a:lnTo>
                  <a:pt x="7" y="4"/>
                </a:lnTo>
                <a:lnTo>
                  <a:pt x="9" y="3"/>
                </a:lnTo>
                <a:lnTo>
                  <a:pt x="10" y="2"/>
                </a:lnTo>
                <a:lnTo>
                  <a:pt x="12" y="1"/>
                </a:lnTo>
                <a:lnTo>
                  <a:pt x="14" y="1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1"/>
                </a:lnTo>
                <a:lnTo>
                  <a:pt x="27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3"/>
                </a:lnTo>
                <a:lnTo>
                  <a:pt x="38" y="15"/>
                </a:lnTo>
                <a:lnTo>
                  <a:pt x="39" y="17"/>
                </a:lnTo>
                <a:lnTo>
                  <a:pt x="3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78">
            <a:extLst>
              <a:ext uri="{FF2B5EF4-FFF2-40B4-BE49-F238E27FC236}">
                <a16:creationId xmlns:a16="http://schemas.microsoft.com/office/drawing/2014/main" id="{72EA227D-5C9F-46D0-BBB8-CF9B1E8E9D7A}"/>
              </a:ext>
            </a:extLst>
          </p:cNvPr>
          <p:cNvSpPr>
            <a:spLocks/>
          </p:cNvSpPr>
          <p:nvPr/>
        </p:nvSpPr>
        <p:spPr bwMode="auto">
          <a:xfrm>
            <a:off x="5428123" y="2198348"/>
            <a:ext cx="4762" cy="7937"/>
          </a:xfrm>
          <a:custGeom>
            <a:avLst/>
            <a:gdLst>
              <a:gd name="T0" fmla="*/ 3 w 3"/>
              <a:gd name="T1" fmla="*/ 3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2 w 3"/>
              <a:gd name="T11" fmla="*/ 4 h 5"/>
              <a:gd name="T12" fmla="*/ 2 w 3"/>
              <a:gd name="T13" fmla="*/ 5 h 5"/>
              <a:gd name="T14" fmla="*/ 2 w 3"/>
              <a:gd name="T15" fmla="*/ 5 h 5"/>
              <a:gd name="T16" fmla="*/ 1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0 w 3"/>
              <a:gd name="T23" fmla="*/ 4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3 h 5"/>
              <a:gd name="T34" fmla="*/ 0 w 3"/>
              <a:gd name="T35" fmla="*/ 2 h 5"/>
              <a:gd name="T36" fmla="*/ 0 w 3"/>
              <a:gd name="T37" fmla="*/ 2 h 5"/>
              <a:gd name="T38" fmla="*/ 0 w 3"/>
              <a:gd name="T39" fmla="*/ 1 h 5"/>
              <a:gd name="T40" fmla="*/ 0 w 3"/>
              <a:gd name="T41" fmla="*/ 1 h 5"/>
              <a:gd name="T42" fmla="*/ 0 w 3"/>
              <a:gd name="T43" fmla="*/ 1 h 5"/>
              <a:gd name="T44" fmla="*/ 1 w 3"/>
              <a:gd name="T45" fmla="*/ 0 h 5"/>
              <a:gd name="T46" fmla="*/ 1 w 3"/>
              <a:gd name="T47" fmla="*/ 0 h 5"/>
              <a:gd name="T48" fmla="*/ 1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2 w 3"/>
              <a:gd name="T55" fmla="*/ 1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2 h 5"/>
              <a:gd name="T62" fmla="*/ 3 w 3"/>
              <a:gd name="T63" fmla="*/ 2 h 5"/>
              <a:gd name="T64" fmla="*/ 3 w 3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3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Freeform 79">
            <a:extLst>
              <a:ext uri="{FF2B5EF4-FFF2-40B4-BE49-F238E27FC236}">
                <a16:creationId xmlns:a16="http://schemas.microsoft.com/office/drawing/2014/main" id="{203FB36D-5659-4A60-AD45-241DAE32FF83}"/>
              </a:ext>
            </a:extLst>
          </p:cNvPr>
          <p:cNvSpPr>
            <a:spLocks/>
          </p:cNvSpPr>
          <p:nvPr/>
        </p:nvSpPr>
        <p:spPr bwMode="auto">
          <a:xfrm>
            <a:off x="5421773" y="2207873"/>
            <a:ext cx="17462" cy="34925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2 h 22"/>
              <a:gd name="T4" fmla="*/ 8 w 11"/>
              <a:gd name="T5" fmla="*/ 22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6 w 11"/>
              <a:gd name="T13" fmla="*/ 22 h 22"/>
              <a:gd name="T14" fmla="*/ 6 w 11"/>
              <a:gd name="T15" fmla="*/ 22 h 22"/>
              <a:gd name="T16" fmla="*/ 6 w 11"/>
              <a:gd name="T17" fmla="*/ 21 h 22"/>
              <a:gd name="T18" fmla="*/ 6 w 11"/>
              <a:gd name="T19" fmla="*/ 9 h 22"/>
              <a:gd name="T20" fmla="*/ 5 w 11"/>
              <a:gd name="T21" fmla="*/ 9 h 22"/>
              <a:gd name="T22" fmla="*/ 5 w 11"/>
              <a:gd name="T23" fmla="*/ 21 h 22"/>
              <a:gd name="T24" fmla="*/ 5 w 11"/>
              <a:gd name="T25" fmla="*/ 22 h 22"/>
              <a:gd name="T26" fmla="*/ 4 w 11"/>
              <a:gd name="T27" fmla="*/ 22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2 h 22"/>
              <a:gd name="T36" fmla="*/ 3 w 11"/>
              <a:gd name="T37" fmla="*/ 22 h 22"/>
              <a:gd name="T38" fmla="*/ 3 w 11"/>
              <a:gd name="T39" fmla="*/ 21 h 22"/>
              <a:gd name="T40" fmla="*/ 3 w 11"/>
              <a:gd name="T41" fmla="*/ 2 h 22"/>
              <a:gd name="T42" fmla="*/ 1 w 11"/>
              <a:gd name="T43" fmla="*/ 2 h 22"/>
              <a:gd name="T44" fmla="*/ 1 w 11"/>
              <a:gd name="T45" fmla="*/ 10 h 22"/>
              <a:gd name="T46" fmla="*/ 1 w 11"/>
              <a:gd name="T47" fmla="*/ 11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1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2 h 22"/>
              <a:gd name="T66" fmla="*/ 0 w 11"/>
              <a:gd name="T67" fmla="*/ 1 h 22"/>
              <a:gd name="T68" fmla="*/ 0 w 11"/>
              <a:gd name="T69" fmla="*/ 1 h 22"/>
              <a:gd name="T70" fmla="*/ 0 w 11"/>
              <a:gd name="T71" fmla="*/ 1 h 22"/>
              <a:gd name="T72" fmla="*/ 1 w 11"/>
              <a:gd name="T73" fmla="*/ 0 h 22"/>
              <a:gd name="T74" fmla="*/ 1 w 11"/>
              <a:gd name="T75" fmla="*/ 0 h 22"/>
              <a:gd name="T76" fmla="*/ 1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9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1 w 11"/>
              <a:gd name="T89" fmla="*/ 1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2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1 h 22"/>
              <a:gd name="T102" fmla="*/ 11 w 11"/>
              <a:gd name="T103" fmla="*/ 11 h 22"/>
              <a:gd name="T104" fmla="*/ 11 w 11"/>
              <a:gd name="T105" fmla="*/ 11 h 22"/>
              <a:gd name="T106" fmla="*/ 10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9 w 11"/>
              <a:gd name="T113" fmla="*/ 11 h 22"/>
              <a:gd name="T114" fmla="*/ 9 w 11"/>
              <a:gd name="T115" fmla="*/ 10 h 22"/>
              <a:gd name="T116" fmla="*/ 9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2"/>
                </a:lnTo>
                <a:lnTo>
                  <a:pt x="8" y="22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6" y="22"/>
                </a:lnTo>
                <a:lnTo>
                  <a:pt x="6" y="22"/>
                </a:lnTo>
                <a:lnTo>
                  <a:pt x="6" y="21"/>
                </a:lnTo>
                <a:lnTo>
                  <a:pt x="6" y="9"/>
                </a:lnTo>
                <a:lnTo>
                  <a:pt x="5" y="9"/>
                </a:lnTo>
                <a:lnTo>
                  <a:pt x="5" y="21"/>
                </a:lnTo>
                <a:lnTo>
                  <a:pt x="5" y="22"/>
                </a:lnTo>
                <a:lnTo>
                  <a:pt x="4" y="22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"/>
                </a:lnTo>
                <a:lnTo>
                  <a:pt x="1" y="2"/>
                </a:lnTo>
                <a:lnTo>
                  <a:pt x="1" y="10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9" y="11"/>
                </a:lnTo>
                <a:lnTo>
                  <a:pt x="9" y="10"/>
                </a:lnTo>
                <a:lnTo>
                  <a:pt x="9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Rectangle 80">
            <a:extLst>
              <a:ext uri="{FF2B5EF4-FFF2-40B4-BE49-F238E27FC236}">
                <a16:creationId xmlns:a16="http://schemas.microsoft.com/office/drawing/2014/main" id="{FC78B121-39D9-407A-9E75-43CA8AD54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910" y="2247561"/>
            <a:ext cx="101600" cy="2222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Rectangle 81">
            <a:extLst>
              <a:ext uri="{FF2B5EF4-FFF2-40B4-BE49-F238E27FC236}">
                <a16:creationId xmlns:a16="http://schemas.microsoft.com/office/drawing/2014/main" id="{10BAA261-2796-4ED6-AC27-1A5AE679A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435" y="2203111"/>
            <a:ext cx="40481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Freeform 82">
            <a:extLst>
              <a:ext uri="{FF2B5EF4-FFF2-40B4-BE49-F238E27FC236}">
                <a16:creationId xmlns:a16="http://schemas.microsoft.com/office/drawing/2014/main" id="{549732F5-DA6C-4739-9EC4-4BA146EED8AE}"/>
              </a:ext>
            </a:extLst>
          </p:cNvPr>
          <p:cNvSpPr>
            <a:spLocks/>
          </p:cNvSpPr>
          <p:nvPr/>
        </p:nvSpPr>
        <p:spPr bwMode="auto">
          <a:xfrm>
            <a:off x="5143960" y="2134848"/>
            <a:ext cx="147637" cy="153987"/>
          </a:xfrm>
          <a:custGeom>
            <a:avLst/>
            <a:gdLst>
              <a:gd name="T0" fmla="*/ 30 w 93"/>
              <a:gd name="T1" fmla="*/ 7 h 97"/>
              <a:gd name="T2" fmla="*/ 42 w 93"/>
              <a:gd name="T3" fmla="*/ 17 h 97"/>
              <a:gd name="T4" fmla="*/ 45 w 93"/>
              <a:gd name="T5" fmla="*/ 20 h 97"/>
              <a:gd name="T6" fmla="*/ 32 w 93"/>
              <a:gd name="T7" fmla="*/ 14 h 97"/>
              <a:gd name="T8" fmla="*/ 23 w 93"/>
              <a:gd name="T9" fmla="*/ 8 h 97"/>
              <a:gd name="T10" fmla="*/ 34 w 93"/>
              <a:gd name="T11" fmla="*/ 18 h 97"/>
              <a:gd name="T12" fmla="*/ 46 w 93"/>
              <a:gd name="T13" fmla="*/ 26 h 97"/>
              <a:gd name="T14" fmla="*/ 36 w 93"/>
              <a:gd name="T15" fmla="*/ 23 h 97"/>
              <a:gd name="T16" fmla="*/ 23 w 93"/>
              <a:gd name="T17" fmla="*/ 15 h 97"/>
              <a:gd name="T18" fmla="*/ 26 w 93"/>
              <a:gd name="T19" fmla="*/ 19 h 97"/>
              <a:gd name="T20" fmla="*/ 38 w 93"/>
              <a:gd name="T21" fmla="*/ 28 h 97"/>
              <a:gd name="T22" fmla="*/ 41 w 93"/>
              <a:gd name="T23" fmla="*/ 30 h 97"/>
              <a:gd name="T24" fmla="*/ 28 w 93"/>
              <a:gd name="T25" fmla="*/ 25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2 w 93"/>
              <a:gd name="T33" fmla="*/ 33 h 97"/>
              <a:gd name="T34" fmla="*/ 19 w 93"/>
              <a:gd name="T35" fmla="*/ 27 h 97"/>
              <a:gd name="T36" fmla="*/ 22 w 93"/>
              <a:gd name="T37" fmla="*/ 30 h 97"/>
              <a:gd name="T38" fmla="*/ 34 w 93"/>
              <a:gd name="T39" fmla="*/ 38 h 97"/>
              <a:gd name="T40" fmla="*/ 37 w 93"/>
              <a:gd name="T41" fmla="*/ 41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7 h 97"/>
              <a:gd name="T50" fmla="*/ 28 w 93"/>
              <a:gd name="T51" fmla="*/ 44 h 97"/>
              <a:gd name="T52" fmla="*/ 15 w 93"/>
              <a:gd name="T53" fmla="*/ 39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20 w 93"/>
              <a:gd name="T61" fmla="*/ 48 h 97"/>
              <a:gd name="T62" fmla="*/ 10 w 93"/>
              <a:gd name="T63" fmla="*/ 44 h 97"/>
              <a:gd name="T64" fmla="*/ 22 w 93"/>
              <a:gd name="T65" fmla="*/ 52 h 97"/>
              <a:gd name="T66" fmla="*/ 34 w 93"/>
              <a:gd name="T67" fmla="*/ 58 h 97"/>
              <a:gd name="T68" fmla="*/ 24 w 93"/>
              <a:gd name="T69" fmla="*/ 56 h 97"/>
              <a:gd name="T70" fmla="*/ 10 w 93"/>
              <a:gd name="T71" fmla="*/ 50 h 97"/>
              <a:gd name="T72" fmla="*/ 13 w 93"/>
              <a:gd name="T73" fmla="*/ 53 h 97"/>
              <a:gd name="T74" fmla="*/ 26 w 93"/>
              <a:gd name="T75" fmla="*/ 61 h 97"/>
              <a:gd name="T76" fmla="*/ 29 w 93"/>
              <a:gd name="T77" fmla="*/ 64 h 97"/>
              <a:gd name="T78" fmla="*/ 15 w 93"/>
              <a:gd name="T79" fmla="*/ 59 h 97"/>
              <a:gd name="T80" fmla="*/ 5 w 93"/>
              <a:gd name="T81" fmla="*/ 55 h 97"/>
              <a:gd name="T82" fmla="*/ 18 w 93"/>
              <a:gd name="T83" fmla="*/ 64 h 97"/>
              <a:gd name="T84" fmla="*/ 31 w 93"/>
              <a:gd name="T85" fmla="*/ 70 h 97"/>
              <a:gd name="T86" fmla="*/ 20 w 93"/>
              <a:gd name="T87" fmla="*/ 68 h 97"/>
              <a:gd name="T88" fmla="*/ 5 w 93"/>
              <a:gd name="T89" fmla="*/ 62 h 97"/>
              <a:gd name="T90" fmla="*/ 8 w 93"/>
              <a:gd name="T91" fmla="*/ 65 h 97"/>
              <a:gd name="T92" fmla="*/ 23 w 93"/>
              <a:gd name="T93" fmla="*/ 73 h 97"/>
              <a:gd name="T94" fmla="*/ 25 w 93"/>
              <a:gd name="T95" fmla="*/ 76 h 97"/>
              <a:gd name="T96" fmla="*/ 11 w 93"/>
              <a:gd name="T97" fmla="*/ 72 h 97"/>
              <a:gd name="T98" fmla="*/ 0 w 93"/>
              <a:gd name="T99" fmla="*/ 67 h 97"/>
              <a:gd name="T100" fmla="*/ 20 w 93"/>
              <a:gd name="T101" fmla="*/ 78 h 97"/>
              <a:gd name="T102" fmla="*/ 38 w 93"/>
              <a:gd name="T103" fmla="*/ 82 h 97"/>
              <a:gd name="T104" fmla="*/ 54 w 93"/>
              <a:gd name="T105" fmla="*/ 85 h 97"/>
              <a:gd name="T106" fmla="*/ 69 w 93"/>
              <a:gd name="T107" fmla="*/ 95 h 97"/>
              <a:gd name="T108" fmla="*/ 77 w 93"/>
              <a:gd name="T109" fmla="*/ 70 h 97"/>
              <a:gd name="T110" fmla="*/ 90 w 93"/>
              <a:gd name="T111" fmla="*/ 44 h 97"/>
              <a:gd name="T112" fmla="*/ 79 w 93"/>
              <a:gd name="T113" fmla="*/ 28 h 97"/>
              <a:gd name="T114" fmla="*/ 63 w 93"/>
              <a:gd name="T115" fmla="*/ 22 h 97"/>
              <a:gd name="T116" fmla="*/ 46 w 93"/>
              <a:gd name="T117" fmla="*/ 17 h 97"/>
              <a:gd name="T118" fmla="*/ 27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6" y="3"/>
                </a:lnTo>
                <a:lnTo>
                  <a:pt x="28" y="5"/>
                </a:lnTo>
                <a:lnTo>
                  <a:pt x="30" y="7"/>
                </a:lnTo>
                <a:lnTo>
                  <a:pt x="31" y="9"/>
                </a:lnTo>
                <a:lnTo>
                  <a:pt x="33" y="10"/>
                </a:lnTo>
                <a:lnTo>
                  <a:pt x="35" y="12"/>
                </a:lnTo>
                <a:lnTo>
                  <a:pt x="36" y="13"/>
                </a:lnTo>
                <a:lnTo>
                  <a:pt x="38" y="14"/>
                </a:lnTo>
                <a:lnTo>
                  <a:pt x="39" y="15"/>
                </a:lnTo>
                <a:lnTo>
                  <a:pt x="41" y="17"/>
                </a:lnTo>
                <a:lnTo>
                  <a:pt x="42" y="17"/>
                </a:lnTo>
                <a:lnTo>
                  <a:pt x="44" y="18"/>
                </a:lnTo>
                <a:lnTo>
                  <a:pt x="45" y="19"/>
                </a:lnTo>
                <a:lnTo>
                  <a:pt x="47" y="20"/>
                </a:lnTo>
                <a:lnTo>
                  <a:pt x="48" y="21"/>
                </a:lnTo>
                <a:lnTo>
                  <a:pt x="50" y="21"/>
                </a:lnTo>
                <a:lnTo>
                  <a:pt x="48" y="21"/>
                </a:lnTo>
                <a:lnTo>
                  <a:pt x="47" y="21"/>
                </a:lnTo>
                <a:lnTo>
                  <a:pt x="45" y="20"/>
                </a:lnTo>
                <a:lnTo>
                  <a:pt x="43" y="20"/>
                </a:lnTo>
                <a:lnTo>
                  <a:pt x="42" y="19"/>
                </a:lnTo>
                <a:lnTo>
                  <a:pt x="40" y="18"/>
                </a:lnTo>
                <a:lnTo>
                  <a:pt x="38" y="17"/>
                </a:lnTo>
                <a:lnTo>
                  <a:pt x="37" y="17"/>
                </a:lnTo>
                <a:lnTo>
                  <a:pt x="35" y="16"/>
                </a:lnTo>
                <a:lnTo>
                  <a:pt x="33" y="15"/>
                </a:lnTo>
                <a:lnTo>
                  <a:pt x="32" y="14"/>
                </a:lnTo>
                <a:lnTo>
                  <a:pt x="30" y="13"/>
                </a:lnTo>
                <a:lnTo>
                  <a:pt x="28" y="11"/>
                </a:lnTo>
                <a:lnTo>
                  <a:pt x="27" y="10"/>
                </a:lnTo>
                <a:lnTo>
                  <a:pt x="25" y="9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8"/>
                </a:lnTo>
                <a:lnTo>
                  <a:pt x="23" y="8"/>
                </a:lnTo>
                <a:lnTo>
                  <a:pt x="24" y="10"/>
                </a:lnTo>
                <a:lnTo>
                  <a:pt x="26" y="11"/>
                </a:lnTo>
                <a:lnTo>
                  <a:pt x="28" y="13"/>
                </a:lnTo>
                <a:lnTo>
                  <a:pt x="29" y="15"/>
                </a:lnTo>
                <a:lnTo>
                  <a:pt x="31" y="16"/>
                </a:lnTo>
                <a:lnTo>
                  <a:pt x="33" y="17"/>
                </a:lnTo>
                <a:lnTo>
                  <a:pt x="34" y="18"/>
                </a:lnTo>
                <a:lnTo>
                  <a:pt x="36" y="20"/>
                </a:lnTo>
                <a:lnTo>
                  <a:pt x="37" y="21"/>
                </a:lnTo>
                <a:lnTo>
                  <a:pt x="39" y="22"/>
                </a:lnTo>
                <a:lnTo>
                  <a:pt x="40" y="23"/>
                </a:lnTo>
                <a:lnTo>
                  <a:pt x="42" y="23"/>
                </a:lnTo>
                <a:lnTo>
                  <a:pt x="43" y="24"/>
                </a:lnTo>
                <a:lnTo>
                  <a:pt x="45" y="25"/>
                </a:lnTo>
                <a:lnTo>
                  <a:pt x="46" y="26"/>
                </a:lnTo>
                <a:lnTo>
                  <a:pt x="47" y="26"/>
                </a:lnTo>
                <a:lnTo>
                  <a:pt x="46" y="26"/>
                </a:lnTo>
                <a:lnTo>
                  <a:pt x="44" y="26"/>
                </a:lnTo>
                <a:lnTo>
                  <a:pt x="43" y="25"/>
                </a:lnTo>
                <a:lnTo>
                  <a:pt x="41" y="24"/>
                </a:lnTo>
                <a:lnTo>
                  <a:pt x="40" y="24"/>
                </a:lnTo>
                <a:lnTo>
                  <a:pt x="38" y="23"/>
                </a:lnTo>
                <a:lnTo>
                  <a:pt x="36" y="23"/>
                </a:lnTo>
                <a:lnTo>
                  <a:pt x="35" y="22"/>
                </a:lnTo>
                <a:lnTo>
                  <a:pt x="33" y="21"/>
                </a:lnTo>
                <a:lnTo>
                  <a:pt x="31" y="20"/>
                </a:lnTo>
                <a:lnTo>
                  <a:pt x="30" y="19"/>
                </a:lnTo>
                <a:lnTo>
                  <a:pt x="28" y="18"/>
                </a:lnTo>
                <a:lnTo>
                  <a:pt x="26" y="17"/>
                </a:lnTo>
                <a:lnTo>
                  <a:pt x="25" y="16"/>
                </a:lnTo>
                <a:lnTo>
                  <a:pt x="23" y="15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3" y="16"/>
                </a:lnTo>
                <a:lnTo>
                  <a:pt x="24" y="17"/>
                </a:lnTo>
                <a:lnTo>
                  <a:pt x="26" y="19"/>
                </a:lnTo>
                <a:lnTo>
                  <a:pt x="27" y="20"/>
                </a:lnTo>
                <a:lnTo>
                  <a:pt x="29" y="22"/>
                </a:lnTo>
                <a:lnTo>
                  <a:pt x="31" y="23"/>
                </a:lnTo>
                <a:lnTo>
                  <a:pt x="32" y="24"/>
                </a:lnTo>
                <a:lnTo>
                  <a:pt x="34" y="25"/>
                </a:lnTo>
                <a:lnTo>
                  <a:pt x="35" y="26"/>
                </a:lnTo>
                <a:lnTo>
                  <a:pt x="37" y="27"/>
                </a:lnTo>
                <a:lnTo>
                  <a:pt x="38" y="28"/>
                </a:lnTo>
                <a:lnTo>
                  <a:pt x="40" y="29"/>
                </a:lnTo>
                <a:lnTo>
                  <a:pt x="41" y="29"/>
                </a:lnTo>
                <a:lnTo>
                  <a:pt x="42" y="30"/>
                </a:lnTo>
                <a:lnTo>
                  <a:pt x="44" y="31"/>
                </a:lnTo>
                <a:lnTo>
                  <a:pt x="45" y="32"/>
                </a:lnTo>
                <a:lnTo>
                  <a:pt x="44" y="31"/>
                </a:lnTo>
                <a:lnTo>
                  <a:pt x="42" y="31"/>
                </a:lnTo>
                <a:lnTo>
                  <a:pt x="41" y="30"/>
                </a:lnTo>
                <a:lnTo>
                  <a:pt x="39" y="30"/>
                </a:lnTo>
                <a:lnTo>
                  <a:pt x="37" y="29"/>
                </a:lnTo>
                <a:lnTo>
                  <a:pt x="36" y="29"/>
                </a:lnTo>
                <a:lnTo>
                  <a:pt x="34" y="28"/>
                </a:lnTo>
                <a:lnTo>
                  <a:pt x="33" y="27"/>
                </a:lnTo>
                <a:lnTo>
                  <a:pt x="31" y="27"/>
                </a:lnTo>
                <a:lnTo>
                  <a:pt x="29" y="26"/>
                </a:lnTo>
                <a:lnTo>
                  <a:pt x="28" y="25"/>
                </a:lnTo>
                <a:lnTo>
                  <a:pt x="26" y="24"/>
                </a:lnTo>
                <a:lnTo>
                  <a:pt x="24" y="23"/>
                </a:lnTo>
                <a:lnTo>
                  <a:pt x="23" y="22"/>
                </a:lnTo>
                <a:lnTo>
                  <a:pt x="21" y="21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0" y="22"/>
                </a:lnTo>
                <a:lnTo>
                  <a:pt x="22" y="23"/>
                </a:lnTo>
                <a:lnTo>
                  <a:pt x="24" y="25"/>
                </a:lnTo>
                <a:lnTo>
                  <a:pt x="25" y="26"/>
                </a:lnTo>
                <a:lnTo>
                  <a:pt x="27" y="27"/>
                </a:lnTo>
                <a:lnTo>
                  <a:pt x="29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8" y="34"/>
                </a:lnTo>
                <a:lnTo>
                  <a:pt x="39" y="35"/>
                </a:lnTo>
                <a:lnTo>
                  <a:pt x="40" y="35"/>
                </a:lnTo>
                <a:lnTo>
                  <a:pt x="42" y="36"/>
                </a:lnTo>
                <a:lnTo>
                  <a:pt x="43" y="37"/>
                </a:lnTo>
                <a:lnTo>
                  <a:pt x="42" y="36"/>
                </a:lnTo>
                <a:lnTo>
                  <a:pt x="40" y="36"/>
                </a:lnTo>
                <a:lnTo>
                  <a:pt x="39" y="36"/>
                </a:lnTo>
                <a:lnTo>
                  <a:pt x="37" y="35"/>
                </a:lnTo>
                <a:lnTo>
                  <a:pt x="35" y="34"/>
                </a:lnTo>
                <a:lnTo>
                  <a:pt x="34" y="34"/>
                </a:lnTo>
                <a:lnTo>
                  <a:pt x="32" y="33"/>
                </a:lnTo>
                <a:lnTo>
                  <a:pt x="31" y="33"/>
                </a:lnTo>
                <a:lnTo>
                  <a:pt x="29" y="32"/>
                </a:lnTo>
                <a:lnTo>
                  <a:pt x="27" y="31"/>
                </a:lnTo>
                <a:lnTo>
                  <a:pt x="26" y="31"/>
                </a:lnTo>
                <a:lnTo>
                  <a:pt x="24" y="30"/>
                </a:lnTo>
                <a:lnTo>
                  <a:pt x="22" y="29"/>
                </a:lnTo>
                <a:lnTo>
                  <a:pt x="21" y="28"/>
                </a:lnTo>
                <a:lnTo>
                  <a:pt x="19" y="27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7"/>
                </a:lnTo>
                <a:lnTo>
                  <a:pt x="18" y="28"/>
                </a:lnTo>
                <a:lnTo>
                  <a:pt x="20" y="29"/>
                </a:lnTo>
                <a:lnTo>
                  <a:pt x="22" y="30"/>
                </a:lnTo>
                <a:lnTo>
                  <a:pt x="23" y="32"/>
                </a:lnTo>
                <a:lnTo>
                  <a:pt x="25" y="33"/>
                </a:lnTo>
                <a:lnTo>
                  <a:pt x="27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3" y="38"/>
                </a:lnTo>
                <a:lnTo>
                  <a:pt x="34" y="38"/>
                </a:lnTo>
                <a:lnTo>
                  <a:pt x="35" y="39"/>
                </a:lnTo>
                <a:lnTo>
                  <a:pt x="37" y="40"/>
                </a:lnTo>
                <a:lnTo>
                  <a:pt x="38" y="41"/>
                </a:lnTo>
                <a:lnTo>
                  <a:pt x="40" y="41"/>
                </a:lnTo>
                <a:lnTo>
                  <a:pt x="41" y="42"/>
                </a:lnTo>
                <a:lnTo>
                  <a:pt x="40" y="42"/>
                </a:lnTo>
                <a:lnTo>
                  <a:pt x="38" y="41"/>
                </a:lnTo>
                <a:lnTo>
                  <a:pt x="37" y="41"/>
                </a:lnTo>
                <a:lnTo>
                  <a:pt x="35" y="40"/>
                </a:lnTo>
                <a:lnTo>
                  <a:pt x="33" y="40"/>
                </a:lnTo>
                <a:lnTo>
                  <a:pt x="32" y="39"/>
                </a:lnTo>
                <a:lnTo>
                  <a:pt x="30" y="39"/>
                </a:lnTo>
                <a:lnTo>
                  <a:pt x="29" y="38"/>
                </a:lnTo>
                <a:lnTo>
                  <a:pt x="27" y="38"/>
                </a:lnTo>
                <a:lnTo>
                  <a:pt x="25" y="37"/>
                </a:lnTo>
                <a:lnTo>
                  <a:pt x="24" y="36"/>
                </a:lnTo>
                <a:lnTo>
                  <a:pt x="22" y="35"/>
                </a:lnTo>
                <a:lnTo>
                  <a:pt x="20" y="35"/>
                </a:lnTo>
                <a:lnTo>
                  <a:pt x="18" y="34"/>
                </a:lnTo>
                <a:lnTo>
                  <a:pt x="17" y="33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6" y="34"/>
                </a:lnTo>
                <a:lnTo>
                  <a:pt x="18" y="35"/>
                </a:lnTo>
                <a:lnTo>
                  <a:pt x="20" y="36"/>
                </a:lnTo>
                <a:lnTo>
                  <a:pt x="21" y="37"/>
                </a:lnTo>
                <a:lnTo>
                  <a:pt x="23" y="38"/>
                </a:lnTo>
                <a:lnTo>
                  <a:pt x="25" y="39"/>
                </a:lnTo>
                <a:lnTo>
                  <a:pt x="26" y="40"/>
                </a:lnTo>
                <a:lnTo>
                  <a:pt x="28" y="41"/>
                </a:lnTo>
                <a:lnTo>
                  <a:pt x="29" y="42"/>
                </a:lnTo>
                <a:lnTo>
                  <a:pt x="31" y="43"/>
                </a:lnTo>
                <a:lnTo>
                  <a:pt x="32" y="44"/>
                </a:lnTo>
                <a:lnTo>
                  <a:pt x="34" y="45"/>
                </a:lnTo>
                <a:lnTo>
                  <a:pt x="35" y="45"/>
                </a:lnTo>
                <a:lnTo>
                  <a:pt x="36" y="46"/>
                </a:lnTo>
                <a:lnTo>
                  <a:pt x="38" y="47"/>
                </a:lnTo>
                <a:lnTo>
                  <a:pt x="39" y="48"/>
                </a:lnTo>
                <a:lnTo>
                  <a:pt x="38" y="47"/>
                </a:lnTo>
                <a:lnTo>
                  <a:pt x="36" y="47"/>
                </a:lnTo>
                <a:lnTo>
                  <a:pt x="35" y="46"/>
                </a:lnTo>
                <a:lnTo>
                  <a:pt x="33" y="46"/>
                </a:lnTo>
                <a:lnTo>
                  <a:pt x="32" y="45"/>
                </a:lnTo>
                <a:lnTo>
                  <a:pt x="30" y="45"/>
                </a:lnTo>
                <a:lnTo>
                  <a:pt x="28" y="44"/>
                </a:lnTo>
                <a:lnTo>
                  <a:pt x="27" y="44"/>
                </a:lnTo>
                <a:lnTo>
                  <a:pt x="25" y="43"/>
                </a:lnTo>
                <a:lnTo>
                  <a:pt x="23" y="43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6" y="39"/>
                </a:lnTo>
                <a:lnTo>
                  <a:pt x="15" y="39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4" y="39"/>
                </a:lnTo>
                <a:lnTo>
                  <a:pt x="16" y="41"/>
                </a:lnTo>
                <a:lnTo>
                  <a:pt x="18" y="42"/>
                </a:lnTo>
                <a:lnTo>
                  <a:pt x="19" y="43"/>
                </a:lnTo>
                <a:lnTo>
                  <a:pt x="21" y="44"/>
                </a:lnTo>
                <a:lnTo>
                  <a:pt x="22" y="45"/>
                </a:lnTo>
                <a:lnTo>
                  <a:pt x="24" y="46"/>
                </a:lnTo>
                <a:lnTo>
                  <a:pt x="25" y="47"/>
                </a:lnTo>
                <a:lnTo>
                  <a:pt x="27" y="48"/>
                </a:lnTo>
                <a:lnTo>
                  <a:pt x="29" y="49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4" y="52"/>
                </a:lnTo>
                <a:lnTo>
                  <a:pt x="36" y="52"/>
                </a:lnTo>
                <a:lnTo>
                  <a:pt x="37" y="53"/>
                </a:lnTo>
                <a:lnTo>
                  <a:pt x="36" y="53"/>
                </a:lnTo>
                <a:lnTo>
                  <a:pt x="34" y="52"/>
                </a:lnTo>
                <a:lnTo>
                  <a:pt x="33" y="52"/>
                </a:lnTo>
                <a:lnTo>
                  <a:pt x="31" y="52"/>
                </a:lnTo>
                <a:lnTo>
                  <a:pt x="29" y="51"/>
                </a:lnTo>
                <a:lnTo>
                  <a:pt x="28" y="51"/>
                </a:lnTo>
                <a:lnTo>
                  <a:pt x="26" y="50"/>
                </a:lnTo>
                <a:lnTo>
                  <a:pt x="25" y="49"/>
                </a:lnTo>
                <a:lnTo>
                  <a:pt x="23" y="49"/>
                </a:lnTo>
                <a:lnTo>
                  <a:pt x="21" y="48"/>
                </a:lnTo>
                <a:lnTo>
                  <a:pt x="20" y="48"/>
                </a:lnTo>
                <a:lnTo>
                  <a:pt x="18" y="47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1" y="43"/>
                </a:lnTo>
                <a:lnTo>
                  <a:pt x="10" y="43"/>
                </a:lnTo>
                <a:lnTo>
                  <a:pt x="10" y="44"/>
                </a:lnTo>
                <a:lnTo>
                  <a:pt x="10" y="44"/>
                </a:lnTo>
                <a:lnTo>
                  <a:pt x="10" y="44"/>
                </a:lnTo>
                <a:lnTo>
                  <a:pt x="12" y="45"/>
                </a:lnTo>
                <a:lnTo>
                  <a:pt x="14" y="46"/>
                </a:lnTo>
                <a:lnTo>
                  <a:pt x="15" y="48"/>
                </a:lnTo>
                <a:lnTo>
                  <a:pt x="17" y="49"/>
                </a:lnTo>
                <a:lnTo>
                  <a:pt x="19" y="50"/>
                </a:lnTo>
                <a:lnTo>
                  <a:pt x="20" y="51"/>
                </a:lnTo>
                <a:lnTo>
                  <a:pt x="22" y="52"/>
                </a:lnTo>
                <a:lnTo>
                  <a:pt x="24" y="53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6"/>
                </a:lnTo>
                <a:lnTo>
                  <a:pt x="31" y="57"/>
                </a:lnTo>
                <a:lnTo>
                  <a:pt x="33" y="57"/>
                </a:lnTo>
                <a:lnTo>
                  <a:pt x="34" y="58"/>
                </a:lnTo>
                <a:lnTo>
                  <a:pt x="36" y="59"/>
                </a:lnTo>
                <a:lnTo>
                  <a:pt x="34" y="58"/>
                </a:lnTo>
                <a:lnTo>
                  <a:pt x="32" y="58"/>
                </a:lnTo>
                <a:lnTo>
                  <a:pt x="31" y="58"/>
                </a:lnTo>
                <a:lnTo>
                  <a:pt x="29" y="57"/>
                </a:lnTo>
                <a:lnTo>
                  <a:pt x="28" y="57"/>
                </a:lnTo>
                <a:lnTo>
                  <a:pt x="26" y="56"/>
                </a:lnTo>
                <a:lnTo>
                  <a:pt x="24" y="56"/>
                </a:lnTo>
                <a:lnTo>
                  <a:pt x="23" y="55"/>
                </a:lnTo>
                <a:lnTo>
                  <a:pt x="21" y="55"/>
                </a:lnTo>
                <a:lnTo>
                  <a:pt x="19" y="54"/>
                </a:lnTo>
                <a:lnTo>
                  <a:pt x="17" y="53"/>
                </a:lnTo>
                <a:lnTo>
                  <a:pt x="16" y="53"/>
                </a:lnTo>
                <a:lnTo>
                  <a:pt x="14" y="52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1" y="52"/>
                </a:lnTo>
                <a:lnTo>
                  <a:pt x="13" y="53"/>
                </a:lnTo>
                <a:lnTo>
                  <a:pt x="15" y="55"/>
                </a:lnTo>
                <a:lnTo>
                  <a:pt x="17" y="56"/>
                </a:lnTo>
                <a:lnTo>
                  <a:pt x="18" y="57"/>
                </a:lnTo>
                <a:lnTo>
                  <a:pt x="20" y="58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6" y="61"/>
                </a:lnTo>
                <a:lnTo>
                  <a:pt x="28" y="62"/>
                </a:lnTo>
                <a:lnTo>
                  <a:pt x="29" y="62"/>
                </a:lnTo>
                <a:lnTo>
                  <a:pt x="31" y="63"/>
                </a:lnTo>
                <a:lnTo>
                  <a:pt x="32" y="64"/>
                </a:lnTo>
                <a:lnTo>
                  <a:pt x="34" y="64"/>
                </a:lnTo>
                <a:lnTo>
                  <a:pt x="32" y="64"/>
                </a:lnTo>
                <a:lnTo>
                  <a:pt x="31" y="64"/>
                </a:lnTo>
                <a:lnTo>
                  <a:pt x="29" y="64"/>
                </a:lnTo>
                <a:lnTo>
                  <a:pt x="27" y="63"/>
                </a:lnTo>
                <a:lnTo>
                  <a:pt x="26" y="63"/>
                </a:lnTo>
                <a:lnTo>
                  <a:pt x="24" y="62"/>
                </a:lnTo>
                <a:lnTo>
                  <a:pt x="22" y="62"/>
                </a:lnTo>
                <a:lnTo>
                  <a:pt x="21" y="61"/>
                </a:lnTo>
                <a:lnTo>
                  <a:pt x="19" y="61"/>
                </a:lnTo>
                <a:lnTo>
                  <a:pt x="17" y="60"/>
                </a:lnTo>
                <a:lnTo>
                  <a:pt x="15" y="59"/>
                </a:lnTo>
                <a:lnTo>
                  <a:pt x="13" y="58"/>
                </a:lnTo>
                <a:lnTo>
                  <a:pt x="11" y="58"/>
                </a:lnTo>
                <a:lnTo>
                  <a:pt x="10" y="57"/>
                </a:lnTo>
                <a:lnTo>
                  <a:pt x="8" y="56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0"/>
                </a:lnTo>
                <a:lnTo>
                  <a:pt x="14" y="62"/>
                </a:lnTo>
                <a:lnTo>
                  <a:pt x="16" y="63"/>
                </a:lnTo>
                <a:lnTo>
                  <a:pt x="18" y="64"/>
                </a:lnTo>
                <a:lnTo>
                  <a:pt x="20" y="64"/>
                </a:lnTo>
                <a:lnTo>
                  <a:pt x="21" y="65"/>
                </a:lnTo>
                <a:lnTo>
                  <a:pt x="23" y="66"/>
                </a:lnTo>
                <a:lnTo>
                  <a:pt x="24" y="67"/>
                </a:lnTo>
                <a:lnTo>
                  <a:pt x="26" y="68"/>
                </a:lnTo>
                <a:lnTo>
                  <a:pt x="27" y="69"/>
                </a:lnTo>
                <a:lnTo>
                  <a:pt x="29" y="69"/>
                </a:lnTo>
                <a:lnTo>
                  <a:pt x="31" y="70"/>
                </a:lnTo>
                <a:lnTo>
                  <a:pt x="32" y="70"/>
                </a:lnTo>
                <a:lnTo>
                  <a:pt x="30" y="70"/>
                </a:lnTo>
                <a:lnTo>
                  <a:pt x="29" y="70"/>
                </a:lnTo>
                <a:lnTo>
                  <a:pt x="27" y="70"/>
                </a:lnTo>
                <a:lnTo>
                  <a:pt x="25" y="69"/>
                </a:lnTo>
                <a:lnTo>
                  <a:pt x="24" y="69"/>
                </a:lnTo>
                <a:lnTo>
                  <a:pt x="22" y="68"/>
                </a:lnTo>
                <a:lnTo>
                  <a:pt x="20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4" y="62"/>
                </a:lnTo>
                <a:lnTo>
                  <a:pt x="7" y="64"/>
                </a:lnTo>
                <a:lnTo>
                  <a:pt x="8" y="65"/>
                </a:lnTo>
                <a:lnTo>
                  <a:pt x="10" y="66"/>
                </a:lnTo>
                <a:lnTo>
                  <a:pt x="12" y="68"/>
                </a:lnTo>
                <a:lnTo>
                  <a:pt x="14" y="69"/>
                </a:lnTo>
                <a:lnTo>
                  <a:pt x="16" y="70"/>
                </a:lnTo>
                <a:lnTo>
                  <a:pt x="18" y="71"/>
                </a:lnTo>
                <a:lnTo>
                  <a:pt x="19" y="72"/>
                </a:lnTo>
                <a:lnTo>
                  <a:pt x="21" y="73"/>
                </a:lnTo>
                <a:lnTo>
                  <a:pt x="23" y="73"/>
                </a:lnTo>
                <a:lnTo>
                  <a:pt x="24" y="74"/>
                </a:lnTo>
                <a:lnTo>
                  <a:pt x="26" y="75"/>
                </a:lnTo>
                <a:lnTo>
                  <a:pt x="27" y="75"/>
                </a:lnTo>
                <a:lnTo>
                  <a:pt x="29" y="76"/>
                </a:lnTo>
                <a:lnTo>
                  <a:pt x="30" y="76"/>
                </a:lnTo>
                <a:lnTo>
                  <a:pt x="29" y="76"/>
                </a:lnTo>
                <a:lnTo>
                  <a:pt x="27" y="76"/>
                </a:lnTo>
                <a:lnTo>
                  <a:pt x="25" y="76"/>
                </a:lnTo>
                <a:lnTo>
                  <a:pt x="24" y="76"/>
                </a:lnTo>
                <a:lnTo>
                  <a:pt x="22" y="75"/>
                </a:lnTo>
                <a:lnTo>
                  <a:pt x="20" y="75"/>
                </a:lnTo>
                <a:lnTo>
                  <a:pt x="18" y="74"/>
                </a:lnTo>
                <a:lnTo>
                  <a:pt x="17" y="74"/>
                </a:lnTo>
                <a:lnTo>
                  <a:pt x="15" y="73"/>
                </a:lnTo>
                <a:lnTo>
                  <a:pt x="13" y="72"/>
                </a:lnTo>
                <a:lnTo>
                  <a:pt x="11" y="72"/>
                </a:lnTo>
                <a:lnTo>
                  <a:pt x="9" y="71"/>
                </a:lnTo>
                <a:lnTo>
                  <a:pt x="7" y="70"/>
                </a:lnTo>
                <a:lnTo>
                  <a:pt x="4" y="69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9" y="73"/>
                </a:lnTo>
                <a:lnTo>
                  <a:pt x="12" y="74"/>
                </a:lnTo>
                <a:lnTo>
                  <a:pt x="14" y="76"/>
                </a:lnTo>
                <a:lnTo>
                  <a:pt x="17" y="77"/>
                </a:lnTo>
                <a:lnTo>
                  <a:pt x="20" y="78"/>
                </a:lnTo>
                <a:lnTo>
                  <a:pt x="22" y="78"/>
                </a:lnTo>
                <a:lnTo>
                  <a:pt x="25" y="79"/>
                </a:lnTo>
                <a:lnTo>
                  <a:pt x="27" y="80"/>
                </a:lnTo>
                <a:lnTo>
                  <a:pt x="29" y="80"/>
                </a:lnTo>
                <a:lnTo>
                  <a:pt x="32" y="81"/>
                </a:lnTo>
                <a:lnTo>
                  <a:pt x="34" y="81"/>
                </a:lnTo>
                <a:lnTo>
                  <a:pt x="36" y="82"/>
                </a:lnTo>
                <a:lnTo>
                  <a:pt x="38" y="82"/>
                </a:lnTo>
                <a:lnTo>
                  <a:pt x="40" y="82"/>
                </a:lnTo>
                <a:lnTo>
                  <a:pt x="42" y="83"/>
                </a:lnTo>
                <a:lnTo>
                  <a:pt x="44" y="83"/>
                </a:lnTo>
                <a:lnTo>
                  <a:pt x="46" y="83"/>
                </a:lnTo>
                <a:lnTo>
                  <a:pt x="48" y="84"/>
                </a:lnTo>
                <a:lnTo>
                  <a:pt x="50" y="84"/>
                </a:lnTo>
                <a:lnTo>
                  <a:pt x="52" y="85"/>
                </a:lnTo>
                <a:lnTo>
                  <a:pt x="54" y="8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1" y="89"/>
                </a:lnTo>
                <a:lnTo>
                  <a:pt x="63" y="90"/>
                </a:lnTo>
                <a:lnTo>
                  <a:pt x="65" y="92"/>
                </a:lnTo>
                <a:lnTo>
                  <a:pt x="67" y="93"/>
                </a:lnTo>
                <a:lnTo>
                  <a:pt x="69" y="95"/>
                </a:lnTo>
                <a:lnTo>
                  <a:pt x="71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4" y="77"/>
                </a:lnTo>
                <a:lnTo>
                  <a:pt x="76" y="73"/>
                </a:lnTo>
                <a:lnTo>
                  <a:pt x="77" y="70"/>
                </a:lnTo>
                <a:lnTo>
                  <a:pt x="78" y="66"/>
                </a:lnTo>
                <a:lnTo>
                  <a:pt x="79" y="63"/>
                </a:lnTo>
                <a:lnTo>
                  <a:pt x="81" y="59"/>
                </a:lnTo>
                <a:lnTo>
                  <a:pt x="83" y="56"/>
                </a:lnTo>
                <a:lnTo>
                  <a:pt x="84" y="53"/>
                </a:lnTo>
                <a:lnTo>
                  <a:pt x="86" y="50"/>
                </a:lnTo>
                <a:lnTo>
                  <a:pt x="88" y="47"/>
                </a:lnTo>
                <a:lnTo>
                  <a:pt x="90" y="44"/>
                </a:lnTo>
                <a:lnTo>
                  <a:pt x="93" y="41"/>
                </a:lnTo>
                <a:lnTo>
                  <a:pt x="91" y="39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1"/>
                </a:lnTo>
                <a:lnTo>
                  <a:pt x="81" y="29"/>
                </a:lnTo>
                <a:lnTo>
                  <a:pt x="79" y="28"/>
                </a:lnTo>
                <a:lnTo>
                  <a:pt x="77" y="27"/>
                </a:lnTo>
                <a:lnTo>
                  <a:pt x="75" y="26"/>
                </a:lnTo>
                <a:lnTo>
                  <a:pt x="73" y="25"/>
                </a:lnTo>
                <a:lnTo>
                  <a:pt x="71" y="24"/>
                </a:lnTo>
                <a:lnTo>
                  <a:pt x="69" y="24"/>
                </a:lnTo>
                <a:lnTo>
                  <a:pt x="67" y="23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1"/>
                </a:lnTo>
                <a:lnTo>
                  <a:pt x="55" y="20"/>
                </a:lnTo>
                <a:lnTo>
                  <a:pt x="53" y="19"/>
                </a:lnTo>
                <a:lnTo>
                  <a:pt x="51" y="19"/>
                </a:lnTo>
                <a:lnTo>
                  <a:pt x="49" y="18"/>
                </a:lnTo>
                <a:lnTo>
                  <a:pt x="46" y="17"/>
                </a:lnTo>
                <a:lnTo>
                  <a:pt x="44" y="16"/>
                </a:lnTo>
                <a:lnTo>
                  <a:pt x="42" y="15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2" y="8"/>
                </a:lnTo>
                <a:lnTo>
                  <a:pt x="30" y="6"/>
                </a:lnTo>
                <a:lnTo>
                  <a:pt x="27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83">
            <a:extLst>
              <a:ext uri="{FF2B5EF4-FFF2-40B4-BE49-F238E27FC236}">
                <a16:creationId xmlns:a16="http://schemas.microsoft.com/office/drawing/2014/main" id="{291AACE9-4EE4-4808-8971-A81F1204F8A3}"/>
              </a:ext>
            </a:extLst>
          </p:cNvPr>
          <p:cNvSpPr>
            <a:spLocks/>
          </p:cNvSpPr>
          <p:nvPr/>
        </p:nvSpPr>
        <p:spPr bwMode="auto">
          <a:xfrm>
            <a:off x="5194760" y="2157073"/>
            <a:ext cx="82550" cy="96837"/>
          </a:xfrm>
          <a:custGeom>
            <a:avLst/>
            <a:gdLst>
              <a:gd name="T0" fmla="*/ 32 w 52"/>
              <a:gd name="T1" fmla="*/ 0 h 61"/>
              <a:gd name="T2" fmla="*/ 49 w 52"/>
              <a:gd name="T3" fmla="*/ 2 h 61"/>
              <a:gd name="T4" fmla="*/ 34 w 52"/>
              <a:gd name="T5" fmla="*/ 17 h 61"/>
              <a:gd name="T6" fmla="*/ 33 w 52"/>
              <a:gd name="T7" fmla="*/ 16 h 61"/>
              <a:gd name="T8" fmla="*/ 31 w 52"/>
              <a:gd name="T9" fmla="*/ 15 h 61"/>
              <a:gd name="T10" fmla="*/ 30 w 52"/>
              <a:gd name="T11" fmla="*/ 14 h 61"/>
              <a:gd name="T12" fmla="*/ 28 w 52"/>
              <a:gd name="T13" fmla="*/ 13 h 61"/>
              <a:gd name="T14" fmla="*/ 26 w 52"/>
              <a:gd name="T15" fmla="*/ 13 h 61"/>
              <a:gd name="T16" fmla="*/ 24 w 52"/>
              <a:gd name="T17" fmla="*/ 12 h 61"/>
              <a:gd name="T18" fmla="*/ 23 w 52"/>
              <a:gd name="T19" fmla="*/ 12 h 61"/>
              <a:gd name="T20" fmla="*/ 20 w 52"/>
              <a:gd name="T21" fmla="*/ 12 h 61"/>
              <a:gd name="T22" fmla="*/ 15 w 52"/>
              <a:gd name="T23" fmla="*/ 13 h 61"/>
              <a:gd name="T24" fmla="*/ 11 w 52"/>
              <a:gd name="T25" fmla="*/ 15 h 61"/>
              <a:gd name="T26" fmla="*/ 8 w 52"/>
              <a:gd name="T27" fmla="*/ 18 h 61"/>
              <a:gd name="T28" fmla="*/ 5 w 52"/>
              <a:gd name="T29" fmla="*/ 21 h 61"/>
              <a:gd name="T30" fmla="*/ 3 w 52"/>
              <a:gd name="T31" fmla="*/ 25 h 61"/>
              <a:gd name="T32" fmla="*/ 1 w 52"/>
              <a:gd name="T33" fmla="*/ 29 h 61"/>
              <a:gd name="T34" fmla="*/ 0 w 52"/>
              <a:gd name="T35" fmla="*/ 34 h 61"/>
              <a:gd name="T36" fmla="*/ 0 w 52"/>
              <a:gd name="T37" fmla="*/ 39 h 61"/>
              <a:gd name="T38" fmla="*/ 1 w 52"/>
              <a:gd name="T39" fmla="*/ 44 h 61"/>
              <a:gd name="T40" fmla="*/ 3 w 52"/>
              <a:gd name="T41" fmla="*/ 48 h 61"/>
              <a:gd name="T42" fmla="*/ 5 w 52"/>
              <a:gd name="T43" fmla="*/ 52 h 61"/>
              <a:gd name="T44" fmla="*/ 8 w 52"/>
              <a:gd name="T45" fmla="*/ 55 h 61"/>
              <a:gd name="T46" fmla="*/ 11 w 52"/>
              <a:gd name="T47" fmla="*/ 58 h 61"/>
              <a:gd name="T48" fmla="*/ 15 w 52"/>
              <a:gd name="T49" fmla="*/ 60 h 61"/>
              <a:gd name="T50" fmla="*/ 20 w 52"/>
              <a:gd name="T51" fmla="*/ 61 h 61"/>
              <a:gd name="T52" fmla="*/ 24 w 52"/>
              <a:gd name="T53" fmla="*/ 61 h 61"/>
              <a:gd name="T54" fmla="*/ 28 w 52"/>
              <a:gd name="T55" fmla="*/ 60 h 61"/>
              <a:gd name="T56" fmla="*/ 32 w 52"/>
              <a:gd name="T57" fmla="*/ 58 h 61"/>
              <a:gd name="T58" fmla="*/ 35 w 52"/>
              <a:gd name="T59" fmla="*/ 55 h 61"/>
              <a:gd name="T60" fmla="*/ 38 w 52"/>
              <a:gd name="T61" fmla="*/ 52 h 61"/>
              <a:gd name="T62" fmla="*/ 41 w 52"/>
              <a:gd name="T63" fmla="*/ 48 h 61"/>
              <a:gd name="T64" fmla="*/ 42 w 52"/>
              <a:gd name="T65" fmla="*/ 44 h 61"/>
              <a:gd name="T66" fmla="*/ 43 w 52"/>
              <a:gd name="T67" fmla="*/ 39 h 61"/>
              <a:gd name="T68" fmla="*/ 43 w 52"/>
              <a:gd name="T69" fmla="*/ 34 h 61"/>
              <a:gd name="T70" fmla="*/ 42 w 52"/>
              <a:gd name="T71" fmla="*/ 29 h 61"/>
              <a:gd name="T72" fmla="*/ 40 w 52"/>
              <a:gd name="T73" fmla="*/ 24 h 61"/>
              <a:gd name="T74" fmla="*/ 38 w 52"/>
              <a:gd name="T75" fmla="*/ 20 h 61"/>
              <a:gd name="T76" fmla="*/ 50 w 52"/>
              <a:gd name="T77" fmla="*/ 3 h 61"/>
              <a:gd name="T78" fmla="*/ 52 w 52"/>
              <a:gd name="T79" fmla="*/ 20 h 61"/>
              <a:gd name="T80" fmla="*/ 52 w 52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1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7"/>
                </a:lnTo>
                <a:lnTo>
                  <a:pt x="34" y="17"/>
                </a:lnTo>
                <a:lnTo>
                  <a:pt x="34" y="16"/>
                </a:lnTo>
                <a:lnTo>
                  <a:pt x="33" y="16"/>
                </a:lnTo>
                <a:lnTo>
                  <a:pt x="32" y="15"/>
                </a:lnTo>
                <a:lnTo>
                  <a:pt x="31" y="15"/>
                </a:lnTo>
                <a:lnTo>
                  <a:pt x="31" y="14"/>
                </a:lnTo>
                <a:lnTo>
                  <a:pt x="30" y="14"/>
                </a:lnTo>
                <a:lnTo>
                  <a:pt x="29" y="14"/>
                </a:lnTo>
                <a:lnTo>
                  <a:pt x="28" y="13"/>
                </a:lnTo>
                <a:lnTo>
                  <a:pt x="27" y="13"/>
                </a:lnTo>
                <a:lnTo>
                  <a:pt x="26" y="13"/>
                </a:lnTo>
                <a:lnTo>
                  <a:pt x="25" y="13"/>
                </a:lnTo>
                <a:lnTo>
                  <a:pt x="24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20" y="12"/>
                </a:lnTo>
                <a:lnTo>
                  <a:pt x="17" y="13"/>
                </a:lnTo>
                <a:lnTo>
                  <a:pt x="15" y="13"/>
                </a:lnTo>
                <a:lnTo>
                  <a:pt x="13" y="14"/>
                </a:lnTo>
                <a:lnTo>
                  <a:pt x="11" y="15"/>
                </a:lnTo>
                <a:lnTo>
                  <a:pt x="10" y="16"/>
                </a:lnTo>
                <a:lnTo>
                  <a:pt x="8" y="18"/>
                </a:lnTo>
                <a:lnTo>
                  <a:pt x="6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2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6" y="54"/>
                </a:lnTo>
                <a:lnTo>
                  <a:pt x="8" y="55"/>
                </a:lnTo>
                <a:lnTo>
                  <a:pt x="10" y="57"/>
                </a:lnTo>
                <a:lnTo>
                  <a:pt x="11" y="58"/>
                </a:lnTo>
                <a:lnTo>
                  <a:pt x="13" y="59"/>
                </a:lnTo>
                <a:lnTo>
                  <a:pt x="15" y="60"/>
                </a:lnTo>
                <a:lnTo>
                  <a:pt x="17" y="60"/>
                </a:lnTo>
                <a:lnTo>
                  <a:pt x="20" y="61"/>
                </a:lnTo>
                <a:lnTo>
                  <a:pt x="22" y="61"/>
                </a:lnTo>
                <a:lnTo>
                  <a:pt x="24" y="61"/>
                </a:lnTo>
                <a:lnTo>
                  <a:pt x="26" y="60"/>
                </a:lnTo>
                <a:lnTo>
                  <a:pt x="28" y="60"/>
                </a:lnTo>
                <a:lnTo>
                  <a:pt x="30" y="59"/>
                </a:lnTo>
                <a:lnTo>
                  <a:pt x="32" y="58"/>
                </a:lnTo>
                <a:lnTo>
                  <a:pt x="34" y="57"/>
                </a:lnTo>
                <a:lnTo>
                  <a:pt x="35" y="55"/>
                </a:lnTo>
                <a:lnTo>
                  <a:pt x="37" y="54"/>
                </a:lnTo>
                <a:lnTo>
                  <a:pt x="38" y="52"/>
                </a:lnTo>
                <a:lnTo>
                  <a:pt x="40" y="50"/>
                </a:lnTo>
                <a:lnTo>
                  <a:pt x="41" y="48"/>
                </a:lnTo>
                <a:lnTo>
                  <a:pt x="42" y="46"/>
                </a:lnTo>
                <a:lnTo>
                  <a:pt x="42" y="44"/>
                </a:lnTo>
                <a:lnTo>
                  <a:pt x="43" y="41"/>
                </a:lnTo>
                <a:lnTo>
                  <a:pt x="43" y="39"/>
                </a:lnTo>
                <a:lnTo>
                  <a:pt x="43" y="37"/>
                </a:lnTo>
                <a:lnTo>
                  <a:pt x="43" y="34"/>
                </a:lnTo>
                <a:lnTo>
                  <a:pt x="43" y="31"/>
                </a:lnTo>
                <a:lnTo>
                  <a:pt x="42" y="29"/>
                </a:lnTo>
                <a:lnTo>
                  <a:pt x="41" y="27"/>
                </a:lnTo>
                <a:lnTo>
                  <a:pt x="40" y="24"/>
                </a:lnTo>
                <a:lnTo>
                  <a:pt x="39" y="22"/>
                </a:lnTo>
                <a:lnTo>
                  <a:pt x="38" y="20"/>
                </a:lnTo>
                <a:lnTo>
                  <a:pt x="36" y="19"/>
                </a:lnTo>
                <a:lnTo>
                  <a:pt x="50" y="3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84">
            <a:extLst>
              <a:ext uri="{FF2B5EF4-FFF2-40B4-BE49-F238E27FC236}">
                <a16:creationId xmlns:a16="http://schemas.microsoft.com/office/drawing/2014/main" id="{B4FB920D-3EF0-4B5C-A629-594E8BD74DB7}"/>
              </a:ext>
            </a:extLst>
          </p:cNvPr>
          <p:cNvSpPr>
            <a:spLocks/>
          </p:cNvSpPr>
          <p:nvPr/>
        </p:nvSpPr>
        <p:spPr bwMode="auto">
          <a:xfrm>
            <a:off x="5197935" y="2179298"/>
            <a:ext cx="63500" cy="71437"/>
          </a:xfrm>
          <a:custGeom>
            <a:avLst/>
            <a:gdLst>
              <a:gd name="T0" fmla="*/ 39 w 40"/>
              <a:gd name="T1" fmla="*/ 25 h 45"/>
              <a:gd name="T2" fmla="*/ 39 w 40"/>
              <a:gd name="T3" fmla="*/ 29 h 45"/>
              <a:gd name="T4" fmla="*/ 37 w 40"/>
              <a:gd name="T5" fmla="*/ 33 h 45"/>
              <a:gd name="T6" fmla="*/ 35 w 40"/>
              <a:gd name="T7" fmla="*/ 37 h 45"/>
              <a:gd name="T8" fmla="*/ 32 w 40"/>
              <a:gd name="T9" fmla="*/ 40 h 45"/>
              <a:gd name="T10" fmla="*/ 29 w 40"/>
              <a:gd name="T11" fmla="*/ 43 h 45"/>
              <a:gd name="T12" fmla="*/ 26 w 40"/>
              <a:gd name="T13" fmla="*/ 44 h 45"/>
              <a:gd name="T14" fmla="*/ 22 w 40"/>
              <a:gd name="T15" fmla="*/ 45 h 45"/>
              <a:gd name="T16" fmla="*/ 18 w 40"/>
              <a:gd name="T17" fmla="*/ 45 h 45"/>
              <a:gd name="T18" fmla="*/ 14 w 40"/>
              <a:gd name="T19" fmla="*/ 44 h 45"/>
              <a:gd name="T20" fmla="*/ 10 w 40"/>
              <a:gd name="T21" fmla="*/ 43 h 45"/>
              <a:gd name="T22" fmla="*/ 7 w 40"/>
              <a:gd name="T23" fmla="*/ 40 h 45"/>
              <a:gd name="T24" fmla="*/ 4 w 40"/>
              <a:gd name="T25" fmla="*/ 37 h 45"/>
              <a:gd name="T26" fmla="*/ 2 w 40"/>
              <a:gd name="T27" fmla="*/ 33 h 45"/>
              <a:gd name="T28" fmla="*/ 1 w 40"/>
              <a:gd name="T29" fmla="*/ 29 h 45"/>
              <a:gd name="T30" fmla="*/ 0 w 40"/>
              <a:gd name="T31" fmla="*/ 25 h 45"/>
              <a:gd name="T32" fmla="*/ 0 w 40"/>
              <a:gd name="T33" fmla="*/ 20 h 45"/>
              <a:gd name="T34" fmla="*/ 1 w 40"/>
              <a:gd name="T35" fmla="*/ 16 h 45"/>
              <a:gd name="T36" fmla="*/ 2 w 40"/>
              <a:gd name="T37" fmla="*/ 12 h 45"/>
              <a:gd name="T38" fmla="*/ 4 w 40"/>
              <a:gd name="T39" fmla="*/ 8 h 45"/>
              <a:gd name="T40" fmla="*/ 7 w 40"/>
              <a:gd name="T41" fmla="*/ 5 h 45"/>
              <a:gd name="T42" fmla="*/ 10 w 40"/>
              <a:gd name="T43" fmla="*/ 3 h 45"/>
              <a:gd name="T44" fmla="*/ 14 w 40"/>
              <a:gd name="T45" fmla="*/ 1 h 45"/>
              <a:gd name="T46" fmla="*/ 18 w 40"/>
              <a:gd name="T47" fmla="*/ 0 h 45"/>
              <a:gd name="T48" fmla="*/ 22 w 40"/>
              <a:gd name="T49" fmla="*/ 0 h 45"/>
              <a:gd name="T50" fmla="*/ 26 w 40"/>
              <a:gd name="T51" fmla="*/ 1 h 45"/>
              <a:gd name="T52" fmla="*/ 29 w 40"/>
              <a:gd name="T53" fmla="*/ 3 h 45"/>
              <a:gd name="T54" fmla="*/ 32 w 40"/>
              <a:gd name="T55" fmla="*/ 5 h 45"/>
              <a:gd name="T56" fmla="*/ 35 w 40"/>
              <a:gd name="T57" fmla="*/ 8 h 45"/>
              <a:gd name="T58" fmla="*/ 37 w 40"/>
              <a:gd name="T59" fmla="*/ 12 h 45"/>
              <a:gd name="T60" fmla="*/ 39 w 40"/>
              <a:gd name="T61" fmla="*/ 16 h 45"/>
              <a:gd name="T62" fmla="*/ 39 w 40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5">
                <a:moveTo>
                  <a:pt x="40" y="23"/>
                </a:moveTo>
                <a:lnTo>
                  <a:pt x="39" y="25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9"/>
                </a:lnTo>
                <a:lnTo>
                  <a:pt x="32" y="40"/>
                </a:lnTo>
                <a:lnTo>
                  <a:pt x="31" y="41"/>
                </a:lnTo>
                <a:lnTo>
                  <a:pt x="29" y="43"/>
                </a:lnTo>
                <a:lnTo>
                  <a:pt x="27" y="43"/>
                </a:lnTo>
                <a:lnTo>
                  <a:pt x="26" y="44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0" y="43"/>
                </a:lnTo>
                <a:lnTo>
                  <a:pt x="9" y="41"/>
                </a:lnTo>
                <a:lnTo>
                  <a:pt x="7" y="40"/>
                </a:lnTo>
                <a:lnTo>
                  <a:pt x="6" y="39"/>
                </a:lnTo>
                <a:lnTo>
                  <a:pt x="4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4" y="8"/>
                </a:lnTo>
                <a:lnTo>
                  <a:pt x="6" y="7"/>
                </a:lnTo>
                <a:lnTo>
                  <a:pt x="7" y="5"/>
                </a:lnTo>
                <a:lnTo>
                  <a:pt x="9" y="4"/>
                </a:lnTo>
                <a:lnTo>
                  <a:pt x="10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7" y="2"/>
                </a:lnTo>
                <a:lnTo>
                  <a:pt x="29" y="3"/>
                </a:lnTo>
                <a:lnTo>
                  <a:pt x="31" y="4"/>
                </a:lnTo>
                <a:lnTo>
                  <a:pt x="32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4"/>
                </a:lnTo>
                <a:lnTo>
                  <a:pt x="39" y="16"/>
                </a:lnTo>
                <a:lnTo>
                  <a:pt x="39" y="18"/>
                </a:lnTo>
                <a:lnTo>
                  <a:pt x="39" y="20"/>
                </a:lnTo>
                <a:lnTo>
                  <a:pt x="4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85">
            <a:extLst>
              <a:ext uri="{FF2B5EF4-FFF2-40B4-BE49-F238E27FC236}">
                <a16:creationId xmlns:a16="http://schemas.microsoft.com/office/drawing/2014/main" id="{440FE693-69EE-4AF5-A96E-B5FF72B7E337}"/>
              </a:ext>
            </a:extLst>
          </p:cNvPr>
          <p:cNvSpPr>
            <a:spLocks/>
          </p:cNvSpPr>
          <p:nvPr/>
        </p:nvSpPr>
        <p:spPr bwMode="auto">
          <a:xfrm>
            <a:off x="5185235" y="2168186"/>
            <a:ext cx="76200" cy="95250"/>
          </a:xfrm>
          <a:custGeom>
            <a:avLst/>
            <a:gdLst>
              <a:gd name="T0" fmla="*/ 18 w 48"/>
              <a:gd name="T1" fmla="*/ 1 h 60"/>
              <a:gd name="T2" fmla="*/ 15 w 48"/>
              <a:gd name="T3" fmla="*/ 3 h 60"/>
              <a:gd name="T4" fmla="*/ 11 w 48"/>
              <a:gd name="T5" fmla="*/ 5 h 60"/>
              <a:gd name="T6" fmla="*/ 8 w 48"/>
              <a:gd name="T7" fmla="*/ 8 h 60"/>
              <a:gd name="T8" fmla="*/ 5 w 48"/>
              <a:gd name="T9" fmla="*/ 12 h 60"/>
              <a:gd name="T10" fmla="*/ 2 w 48"/>
              <a:gd name="T11" fmla="*/ 18 h 60"/>
              <a:gd name="T12" fmla="*/ 0 w 48"/>
              <a:gd name="T13" fmla="*/ 27 h 60"/>
              <a:gd name="T14" fmla="*/ 1 w 48"/>
              <a:gd name="T15" fmla="*/ 36 h 60"/>
              <a:gd name="T16" fmla="*/ 3 w 48"/>
              <a:gd name="T17" fmla="*/ 44 h 60"/>
              <a:gd name="T18" fmla="*/ 8 w 48"/>
              <a:gd name="T19" fmla="*/ 51 h 60"/>
              <a:gd name="T20" fmla="*/ 14 w 48"/>
              <a:gd name="T21" fmla="*/ 57 h 60"/>
              <a:gd name="T22" fmla="*/ 18 w 48"/>
              <a:gd name="T23" fmla="*/ 58 h 60"/>
              <a:gd name="T24" fmla="*/ 21 w 48"/>
              <a:gd name="T25" fmla="*/ 59 h 60"/>
              <a:gd name="T26" fmla="*/ 24 w 48"/>
              <a:gd name="T27" fmla="*/ 60 h 60"/>
              <a:gd name="T28" fmla="*/ 28 w 48"/>
              <a:gd name="T29" fmla="*/ 60 h 60"/>
              <a:gd name="T30" fmla="*/ 31 w 48"/>
              <a:gd name="T31" fmla="*/ 60 h 60"/>
              <a:gd name="T32" fmla="*/ 34 w 48"/>
              <a:gd name="T33" fmla="*/ 59 h 60"/>
              <a:gd name="T34" fmla="*/ 38 w 48"/>
              <a:gd name="T35" fmla="*/ 58 h 60"/>
              <a:gd name="T36" fmla="*/ 41 w 48"/>
              <a:gd name="T37" fmla="*/ 56 h 60"/>
              <a:gd name="T38" fmla="*/ 44 w 48"/>
              <a:gd name="T39" fmla="*/ 54 h 60"/>
              <a:gd name="T40" fmla="*/ 46 w 48"/>
              <a:gd name="T41" fmla="*/ 52 h 60"/>
              <a:gd name="T42" fmla="*/ 47 w 48"/>
              <a:gd name="T43" fmla="*/ 49 h 60"/>
              <a:gd name="T44" fmla="*/ 44 w 48"/>
              <a:gd name="T45" fmla="*/ 51 h 60"/>
              <a:gd name="T46" fmla="*/ 42 w 48"/>
              <a:gd name="T47" fmla="*/ 54 h 60"/>
              <a:gd name="T48" fmla="*/ 39 w 48"/>
              <a:gd name="T49" fmla="*/ 55 h 60"/>
              <a:gd name="T50" fmla="*/ 36 w 48"/>
              <a:gd name="T51" fmla="*/ 57 h 60"/>
              <a:gd name="T52" fmla="*/ 33 w 48"/>
              <a:gd name="T53" fmla="*/ 58 h 60"/>
              <a:gd name="T54" fmla="*/ 30 w 48"/>
              <a:gd name="T55" fmla="*/ 58 h 60"/>
              <a:gd name="T56" fmla="*/ 27 w 48"/>
              <a:gd name="T57" fmla="*/ 59 h 60"/>
              <a:gd name="T58" fmla="*/ 23 w 48"/>
              <a:gd name="T59" fmla="*/ 58 h 60"/>
              <a:gd name="T60" fmla="*/ 20 w 48"/>
              <a:gd name="T61" fmla="*/ 57 h 60"/>
              <a:gd name="T62" fmla="*/ 17 w 48"/>
              <a:gd name="T63" fmla="*/ 56 h 60"/>
              <a:gd name="T64" fmla="*/ 13 w 48"/>
              <a:gd name="T65" fmla="*/ 54 h 60"/>
              <a:gd name="T66" fmla="*/ 8 w 48"/>
              <a:gd name="T67" fmla="*/ 48 h 60"/>
              <a:gd name="T68" fmla="*/ 4 w 48"/>
              <a:gd name="T69" fmla="*/ 41 h 60"/>
              <a:gd name="T70" fmla="*/ 2 w 48"/>
              <a:gd name="T71" fmla="*/ 32 h 60"/>
              <a:gd name="T72" fmla="*/ 2 w 48"/>
              <a:gd name="T73" fmla="*/ 24 h 60"/>
              <a:gd name="T74" fmla="*/ 5 w 48"/>
              <a:gd name="T75" fmla="*/ 16 h 60"/>
              <a:gd name="T76" fmla="*/ 7 w 48"/>
              <a:gd name="T77" fmla="*/ 12 h 60"/>
              <a:gd name="T78" fmla="*/ 10 w 48"/>
              <a:gd name="T79" fmla="*/ 9 h 60"/>
              <a:gd name="T80" fmla="*/ 13 w 48"/>
              <a:gd name="T81" fmla="*/ 6 h 60"/>
              <a:gd name="T82" fmla="*/ 17 w 48"/>
              <a:gd name="T83" fmla="*/ 4 h 60"/>
              <a:gd name="T84" fmla="*/ 20 w 48"/>
              <a:gd name="T8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60">
                <a:moveTo>
                  <a:pt x="21" y="0"/>
                </a:moveTo>
                <a:lnTo>
                  <a:pt x="20" y="0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5" y="3"/>
                </a:lnTo>
                <a:lnTo>
                  <a:pt x="13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10"/>
                </a:lnTo>
                <a:lnTo>
                  <a:pt x="6" y="11"/>
                </a:lnTo>
                <a:lnTo>
                  <a:pt x="5" y="12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2" y="41"/>
                </a:lnTo>
                <a:lnTo>
                  <a:pt x="3" y="44"/>
                </a:lnTo>
                <a:lnTo>
                  <a:pt x="5" y="46"/>
                </a:lnTo>
                <a:lnTo>
                  <a:pt x="6" y="49"/>
                </a:lnTo>
                <a:lnTo>
                  <a:pt x="8" y="51"/>
                </a:lnTo>
                <a:lnTo>
                  <a:pt x="10" y="53"/>
                </a:lnTo>
                <a:lnTo>
                  <a:pt x="12" y="55"/>
                </a:lnTo>
                <a:lnTo>
                  <a:pt x="14" y="57"/>
                </a:lnTo>
                <a:lnTo>
                  <a:pt x="15" y="57"/>
                </a:lnTo>
                <a:lnTo>
                  <a:pt x="17" y="58"/>
                </a:lnTo>
                <a:lnTo>
                  <a:pt x="18" y="58"/>
                </a:lnTo>
                <a:lnTo>
                  <a:pt x="19" y="59"/>
                </a:lnTo>
                <a:lnTo>
                  <a:pt x="20" y="59"/>
                </a:lnTo>
                <a:lnTo>
                  <a:pt x="21" y="59"/>
                </a:lnTo>
                <a:lnTo>
                  <a:pt x="22" y="60"/>
                </a:lnTo>
                <a:lnTo>
                  <a:pt x="23" y="60"/>
                </a:lnTo>
                <a:lnTo>
                  <a:pt x="24" y="60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29" y="60"/>
                </a:lnTo>
                <a:lnTo>
                  <a:pt x="30" y="60"/>
                </a:lnTo>
                <a:lnTo>
                  <a:pt x="31" y="60"/>
                </a:lnTo>
                <a:lnTo>
                  <a:pt x="32" y="60"/>
                </a:lnTo>
                <a:lnTo>
                  <a:pt x="33" y="60"/>
                </a:lnTo>
                <a:lnTo>
                  <a:pt x="34" y="59"/>
                </a:lnTo>
                <a:lnTo>
                  <a:pt x="36" y="59"/>
                </a:lnTo>
                <a:lnTo>
                  <a:pt x="37" y="59"/>
                </a:lnTo>
                <a:lnTo>
                  <a:pt x="38" y="58"/>
                </a:lnTo>
                <a:lnTo>
                  <a:pt x="39" y="58"/>
                </a:lnTo>
                <a:lnTo>
                  <a:pt x="40" y="57"/>
                </a:lnTo>
                <a:lnTo>
                  <a:pt x="41" y="56"/>
                </a:lnTo>
                <a:lnTo>
                  <a:pt x="42" y="56"/>
                </a:lnTo>
                <a:lnTo>
                  <a:pt x="43" y="55"/>
                </a:lnTo>
                <a:lnTo>
                  <a:pt x="44" y="54"/>
                </a:lnTo>
                <a:lnTo>
                  <a:pt x="45" y="54"/>
                </a:lnTo>
                <a:lnTo>
                  <a:pt x="45" y="53"/>
                </a:lnTo>
                <a:lnTo>
                  <a:pt x="46" y="52"/>
                </a:lnTo>
                <a:lnTo>
                  <a:pt x="47" y="51"/>
                </a:lnTo>
                <a:lnTo>
                  <a:pt x="48" y="50"/>
                </a:lnTo>
                <a:lnTo>
                  <a:pt x="47" y="49"/>
                </a:lnTo>
                <a:lnTo>
                  <a:pt x="46" y="50"/>
                </a:lnTo>
                <a:lnTo>
                  <a:pt x="45" y="50"/>
                </a:lnTo>
                <a:lnTo>
                  <a:pt x="44" y="51"/>
                </a:lnTo>
                <a:lnTo>
                  <a:pt x="44" y="52"/>
                </a:lnTo>
                <a:lnTo>
                  <a:pt x="43" y="53"/>
                </a:lnTo>
                <a:lnTo>
                  <a:pt x="42" y="54"/>
                </a:lnTo>
                <a:lnTo>
                  <a:pt x="41" y="54"/>
                </a:lnTo>
                <a:lnTo>
                  <a:pt x="40" y="55"/>
                </a:lnTo>
                <a:lnTo>
                  <a:pt x="39" y="55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5" y="57"/>
                </a:lnTo>
                <a:lnTo>
                  <a:pt x="34" y="58"/>
                </a:lnTo>
                <a:lnTo>
                  <a:pt x="33" y="58"/>
                </a:lnTo>
                <a:lnTo>
                  <a:pt x="32" y="58"/>
                </a:lnTo>
                <a:lnTo>
                  <a:pt x="31" y="58"/>
                </a:lnTo>
                <a:lnTo>
                  <a:pt x="30" y="58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8"/>
                </a:lnTo>
                <a:lnTo>
                  <a:pt x="24" y="58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6" y="56"/>
                </a:lnTo>
                <a:lnTo>
                  <a:pt x="15" y="55"/>
                </a:lnTo>
                <a:lnTo>
                  <a:pt x="13" y="54"/>
                </a:lnTo>
                <a:lnTo>
                  <a:pt x="11" y="52"/>
                </a:lnTo>
                <a:lnTo>
                  <a:pt x="9" y="50"/>
                </a:lnTo>
                <a:lnTo>
                  <a:pt x="8" y="48"/>
                </a:lnTo>
                <a:lnTo>
                  <a:pt x="6" y="45"/>
                </a:lnTo>
                <a:lnTo>
                  <a:pt x="5" y="43"/>
                </a:lnTo>
                <a:lnTo>
                  <a:pt x="4" y="41"/>
                </a:lnTo>
                <a:lnTo>
                  <a:pt x="3" y="38"/>
                </a:lnTo>
                <a:lnTo>
                  <a:pt x="2" y="35"/>
                </a:lnTo>
                <a:lnTo>
                  <a:pt x="2" y="32"/>
                </a:lnTo>
                <a:lnTo>
                  <a:pt x="2" y="30"/>
                </a:lnTo>
                <a:lnTo>
                  <a:pt x="2" y="27"/>
                </a:lnTo>
                <a:lnTo>
                  <a:pt x="2" y="24"/>
                </a:lnTo>
                <a:lnTo>
                  <a:pt x="3" y="21"/>
                </a:lnTo>
                <a:lnTo>
                  <a:pt x="4" y="19"/>
                </a:lnTo>
                <a:lnTo>
                  <a:pt x="5" y="16"/>
                </a:lnTo>
                <a:lnTo>
                  <a:pt x="6" y="15"/>
                </a:lnTo>
                <a:lnTo>
                  <a:pt x="6" y="13"/>
                </a:lnTo>
                <a:lnTo>
                  <a:pt x="7" y="12"/>
                </a:lnTo>
                <a:lnTo>
                  <a:pt x="8" y="11"/>
                </a:lnTo>
                <a:lnTo>
                  <a:pt x="9" y="10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3" y="6"/>
                </a:lnTo>
                <a:lnTo>
                  <a:pt x="14" y="5"/>
                </a:lnTo>
                <a:lnTo>
                  <a:pt x="15" y="4"/>
                </a:lnTo>
                <a:lnTo>
                  <a:pt x="17" y="4"/>
                </a:lnTo>
                <a:lnTo>
                  <a:pt x="18" y="3"/>
                </a:lnTo>
                <a:lnTo>
                  <a:pt x="19" y="2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86">
            <a:extLst>
              <a:ext uri="{FF2B5EF4-FFF2-40B4-BE49-F238E27FC236}">
                <a16:creationId xmlns:a16="http://schemas.microsoft.com/office/drawing/2014/main" id="{6A34CE72-3C62-4192-96A2-4E14BB9F9CF7}"/>
              </a:ext>
            </a:extLst>
          </p:cNvPr>
          <p:cNvSpPr>
            <a:spLocks/>
          </p:cNvSpPr>
          <p:nvPr/>
        </p:nvSpPr>
        <p:spPr bwMode="auto">
          <a:xfrm>
            <a:off x="5199523" y="2180886"/>
            <a:ext cx="58737" cy="68262"/>
          </a:xfrm>
          <a:custGeom>
            <a:avLst/>
            <a:gdLst>
              <a:gd name="T0" fmla="*/ 37 w 37"/>
              <a:gd name="T1" fmla="*/ 24 h 43"/>
              <a:gd name="T2" fmla="*/ 37 w 37"/>
              <a:gd name="T3" fmla="*/ 28 h 43"/>
              <a:gd name="T4" fmla="*/ 35 w 37"/>
              <a:gd name="T5" fmla="*/ 32 h 43"/>
              <a:gd name="T6" fmla="*/ 33 w 37"/>
              <a:gd name="T7" fmla="*/ 35 h 43"/>
              <a:gd name="T8" fmla="*/ 31 w 37"/>
              <a:gd name="T9" fmla="*/ 38 h 43"/>
              <a:gd name="T10" fmla="*/ 28 w 37"/>
              <a:gd name="T11" fmla="*/ 40 h 43"/>
              <a:gd name="T12" fmla="*/ 24 w 37"/>
              <a:gd name="T13" fmla="*/ 42 h 43"/>
              <a:gd name="T14" fmla="*/ 21 w 37"/>
              <a:gd name="T15" fmla="*/ 43 h 43"/>
              <a:gd name="T16" fmla="*/ 17 w 37"/>
              <a:gd name="T17" fmla="*/ 43 h 43"/>
              <a:gd name="T18" fmla="*/ 13 w 37"/>
              <a:gd name="T19" fmla="*/ 42 h 43"/>
              <a:gd name="T20" fmla="*/ 10 w 37"/>
              <a:gd name="T21" fmla="*/ 40 h 43"/>
              <a:gd name="T22" fmla="*/ 7 w 37"/>
              <a:gd name="T23" fmla="*/ 38 h 43"/>
              <a:gd name="T24" fmla="*/ 4 w 37"/>
              <a:gd name="T25" fmla="*/ 35 h 43"/>
              <a:gd name="T26" fmla="*/ 2 w 37"/>
              <a:gd name="T27" fmla="*/ 32 h 43"/>
              <a:gd name="T28" fmla="*/ 1 w 37"/>
              <a:gd name="T29" fmla="*/ 28 h 43"/>
              <a:gd name="T30" fmla="*/ 0 w 37"/>
              <a:gd name="T31" fmla="*/ 24 h 43"/>
              <a:gd name="T32" fmla="*/ 0 w 37"/>
              <a:gd name="T33" fmla="*/ 19 h 43"/>
              <a:gd name="T34" fmla="*/ 1 w 37"/>
              <a:gd name="T35" fmla="*/ 15 h 43"/>
              <a:gd name="T36" fmla="*/ 2 w 37"/>
              <a:gd name="T37" fmla="*/ 11 h 43"/>
              <a:gd name="T38" fmla="*/ 4 w 37"/>
              <a:gd name="T39" fmla="*/ 8 h 43"/>
              <a:gd name="T40" fmla="*/ 7 w 37"/>
              <a:gd name="T41" fmla="*/ 5 h 43"/>
              <a:gd name="T42" fmla="*/ 10 w 37"/>
              <a:gd name="T43" fmla="*/ 3 h 43"/>
              <a:gd name="T44" fmla="*/ 13 w 37"/>
              <a:gd name="T45" fmla="*/ 1 h 43"/>
              <a:gd name="T46" fmla="*/ 17 w 37"/>
              <a:gd name="T47" fmla="*/ 0 h 43"/>
              <a:gd name="T48" fmla="*/ 21 w 37"/>
              <a:gd name="T49" fmla="*/ 0 h 43"/>
              <a:gd name="T50" fmla="*/ 24 w 37"/>
              <a:gd name="T51" fmla="*/ 1 h 43"/>
              <a:gd name="T52" fmla="*/ 28 w 37"/>
              <a:gd name="T53" fmla="*/ 3 h 43"/>
              <a:gd name="T54" fmla="*/ 31 w 37"/>
              <a:gd name="T55" fmla="*/ 5 h 43"/>
              <a:gd name="T56" fmla="*/ 33 w 37"/>
              <a:gd name="T57" fmla="*/ 8 h 43"/>
              <a:gd name="T58" fmla="*/ 35 w 37"/>
              <a:gd name="T59" fmla="*/ 11 h 43"/>
              <a:gd name="T60" fmla="*/ 37 w 37"/>
              <a:gd name="T61" fmla="*/ 15 h 43"/>
              <a:gd name="T62" fmla="*/ 37 w 37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" h="43">
                <a:moveTo>
                  <a:pt x="37" y="22"/>
                </a:moveTo>
                <a:lnTo>
                  <a:pt x="37" y="24"/>
                </a:lnTo>
                <a:lnTo>
                  <a:pt x="37" y="26"/>
                </a:lnTo>
                <a:lnTo>
                  <a:pt x="37" y="28"/>
                </a:lnTo>
                <a:lnTo>
                  <a:pt x="36" y="30"/>
                </a:lnTo>
                <a:lnTo>
                  <a:pt x="35" y="32"/>
                </a:lnTo>
                <a:lnTo>
                  <a:pt x="34" y="34"/>
                </a:lnTo>
                <a:lnTo>
                  <a:pt x="33" y="35"/>
                </a:lnTo>
                <a:lnTo>
                  <a:pt x="32" y="37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2" y="43"/>
                </a:lnTo>
                <a:lnTo>
                  <a:pt x="21" y="43"/>
                </a:lnTo>
                <a:lnTo>
                  <a:pt x="19" y="43"/>
                </a:lnTo>
                <a:lnTo>
                  <a:pt x="17" y="43"/>
                </a:lnTo>
                <a:lnTo>
                  <a:pt x="15" y="43"/>
                </a:lnTo>
                <a:lnTo>
                  <a:pt x="13" y="42"/>
                </a:lnTo>
                <a:lnTo>
                  <a:pt x="11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5" y="37"/>
                </a:lnTo>
                <a:lnTo>
                  <a:pt x="4" y="35"/>
                </a:lnTo>
                <a:lnTo>
                  <a:pt x="3" y="34"/>
                </a:lnTo>
                <a:lnTo>
                  <a:pt x="2" y="32"/>
                </a:lnTo>
                <a:lnTo>
                  <a:pt x="1" y="30"/>
                </a:lnTo>
                <a:lnTo>
                  <a:pt x="1" y="28"/>
                </a:lnTo>
                <a:lnTo>
                  <a:pt x="0" y="26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5" y="6"/>
                </a:lnTo>
                <a:lnTo>
                  <a:pt x="7" y="5"/>
                </a:lnTo>
                <a:lnTo>
                  <a:pt x="8" y="4"/>
                </a:lnTo>
                <a:lnTo>
                  <a:pt x="10" y="3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2" y="1"/>
                </a:lnTo>
                <a:lnTo>
                  <a:pt x="24" y="1"/>
                </a:lnTo>
                <a:lnTo>
                  <a:pt x="26" y="2"/>
                </a:lnTo>
                <a:lnTo>
                  <a:pt x="28" y="3"/>
                </a:lnTo>
                <a:lnTo>
                  <a:pt x="29" y="4"/>
                </a:lnTo>
                <a:lnTo>
                  <a:pt x="31" y="5"/>
                </a:lnTo>
                <a:lnTo>
                  <a:pt x="32" y="6"/>
                </a:lnTo>
                <a:lnTo>
                  <a:pt x="33" y="8"/>
                </a:lnTo>
                <a:lnTo>
                  <a:pt x="34" y="10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7" y="19"/>
                </a:lnTo>
                <a:lnTo>
                  <a:pt x="37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87">
            <a:extLst>
              <a:ext uri="{FF2B5EF4-FFF2-40B4-BE49-F238E27FC236}">
                <a16:creationId xmlns:a16="http://schemas.microsoft.com/office/drawing/2014/main" id="{CEB70F30-DD39-4D92-BC7A-AE0A9103F751}"/>
              </a:ext>
            </a:extLst>
          </p:cNvPr>
          <p:cNvSpPr>
            <a:spLocks/>
          </p:cNvSpPr>
          <p:nvPr/>
        </p:nvSpPr>
        <p:spPr bwMode="auto">
          <a:xfrm>
            <a:off x="5226510" y="2188823"/>
            <a:ext cx="4762" cy="7937"/>
          </a:xfrm>
          <a:custGeom>
            <a:avLst/>
            <a:gdLst>
              <a:gd name="T0" fmla="*/ 3 w 3"/>
              <a:gd name="T1" fmla="*/ 3 h 5"/>
              <a:gd name="T2" fmla="*/ 3 w 3"/>
              <a:gd name="T3" fmla="*/ 3 h 5"/>
              <a:gd name="T4" fmla="*/ 3 w 3"/>
              <a:gd name="T5" fmla="*/ 4 h 5"/>
              <a:gd name="T6" fmla="*/ 3 w 3"/>
              <a:gd name="T7" fmla="*/ 4 h 5"/>
              <a:gd name="T8" fmla="*/ 3 w 3"/>
              <a:gd name="T9" fmla="*/ 4 h 5"/>
              <a:gd name="T10" fmla="*/ 3 w 3"/>
              <a:gd name="T11" fmla="*/ 5 h 5"/>
              <a:gd name="T12" fmla="*/ 2 w 3"/>
              <a:gd name="T13" fmla="*/ 5 h 5"/>
              <a:gd name="T14" fmla="*/ 2 w 3"/>
              <a:gd name="T15" fmla="*/ 5 h 5"/>
              <a:gd name="T16" fmla="*/ 2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1 w 3"/>
              <a:gd name="T23" fmla="*/ 5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4 h 5"/>
              <a:gd name="T30" fmla="*/ 0 w 3"/>
              <a:gd name="T31" fmla="*/ 3 h 5"/>
              <a:gd name="T32" fmla="*/ 0 w 3"/>
              <a:gd name="T33" fmla="*/ 3 h 5"/>
              <a:gd name="T34" fmla="*/ 0 w 3"/>
              <a:gd name="T35" fmla="*/ 2 h 5"/>
              <a:gd name="T36" fmla="*/ 0 w 3"/>
              <a:gd name="T37" fmla="*/ 2 h 5"/>
              <a:gd name="T38" fmla="*/ 0 w 3"/>
              <a:gd name="T39" fmla="*/ 1 h 5"/>
              <a:gd name="T40" fmla="*/ 0 w 3"/>
              <a:gd name="T41" fmla="*/ 1 h 5"/>
              <a:gd name="T42" fmla="*/ 1 w 3"/>
              <a:gd name="T43" fmla="*/ 1 h 5"/>
              <a:gd name="T44" fmla="*/ 1 w 3"/>
              <a:gd name="T45" fmla="*/ 0 h 5"/>
              <a:gd name="T46" fmla="*/ 1 w 3"/>
              <a:gd name="T47" fmla="*/ 0 h 5"/>
              <a:gd name="T48" fmla="*/ 2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3 w 3"/>
              <a:gd name="T55" fmla="*/ 1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2 h 5"/>
              <a:gd name="T62" fmla="*/ 3 w 3"/>
              <a:gd name="T63" fmla="*/ 2 h 5"/>
              <a:gd name="T64" fmla="*/ 3 w 3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3"/>
                </a:move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88">
            <a:extLst>
              <a:ext uri="{FF2B5EF4-FFF2-40B4-BE49-F238E27FC236}">
                <a16:creationId xmlns:a16="http://schemas.microsoft.com/office/drawing/2014/main" id="{F8E042F5-05BD-4F05-AEA4-B0C0E8B15B1F}"/>
              </a:ext>
            </a:extLst>
          </p:cNvPr>
          <p:cNvSpPr>
            <a:spLocks/>
          </p:cNvSpPr>
          <p:nvPr/>
        </p:nvSpPr>
        <p:spPr bwMode="auto">
          <a:xfrm>
            <a:off x="5220160" y="2199936"/>
            <a:ext cx="17462" cy="38100"/>
          </a:xfrm>
          <a:custGeom>
            <a:avLst/>
            <a:gdLst>
              <a:gd name="T0" fmla="*/ 8 w 11"/>
              <a:gd name="T1" fmla="*/ 23 h 24"/>
              <a:gd name="T2" fmla="*/ 8 w 11"/>
              <a:gd name="T3" fmla="*/ 23 h 24"/>
              <a:gd name="T4" fmla="*/ 8 w 11"/>
              <a:gd name="T5" fmla="*/ 24 h 24"/>
              <a:gd name="T6" fmla="*/ 8 w 11"/>
              <a:gd name="T7" fmla="*/ 24 h 24"/>
              <a:gd name="T8" fmla="*/ 7 w 11"/>
              <a:gd name="T9" fmla="*/ 24 h 24"/>
              <a:gd name="T10" fmla="*/ 7 w 11"/>
              <a:gd name="T11" fmla="*/ 24 h 24"/>
              <a:gd name="T12" fmla="*/ 7 w 11"/>
              <a:gd name="T13" fmla="*/ 24 h 24"/>
              <a:gd name="T14" fmla="*/ 6 w 11"/>
              <a:gd name="T15" fmla="*/ 23 h 24"/>
              <a:gd name="T16" fmla="*/ 6 w 11"/>
              <a:gd name="T17" fmla="*/ 23 h 24"/>
              <a:gd name="T18" fmla="*/ 6 w 11"/>
              <a:gd name="T19" fmla="*/ 9 h 24"/>
              <a:gd name="T20" fmla="*/ 5 w 11"/>
              <a:gd name="T21" fmla="*/ 9 h 24"/>
              <a:gd name="T22" fmla="*/ 5 w 11"/>
              <a:gd name="T23" fmla="*/ 23 h 24"/>
              <a:gd name="T24" fmla="*/ 5 w 11"/>
              <a:gd name="T25" fmla="*/ 23 h 24"/>
              <a:gd name="T26" fmla="*/ 5 w 11"/>
              <a:gd name="T27" fmla="*/ 24 h 24"/>
              <a:gd name="T28" fmla="*/ 4 w 11"/>
              <a:gd name="T29" fmla="*/ 24 h 24"/>
              <a:gd name="T30" fmla="*/ 4 w 11"/>
              <a:gd name="T31" fmla="*/ 24 h 24"/>
              <a:gd name="T32" fmla="*/ 3 w 11"/>
              <a:gd name="T33" fmla="*/ 24 h 24"/>
              <a:gd name="T34" fmla="*/ 3 w 11"/>
              <a:gd name="T35" fmla="*/ 24 h 24"/>
              <a:gd name="T36" fmla="*/ 3 w 11"/>
              <a:gd name="T37" fmla="*/ 23 h 24"/>
              <a:gd name="T38" fmla="*/ 3 w 11"/>
              <a:gd name="T39" fmla="*/ 23 h 24"/>
              <a:gd name="T40" fmla="*/ 3 w 11"/>
              <a:gd name="T41" fmla="*/ 2 h 24"/>
              <a:gd name="T42" fmla="*/ 2 w 11"/>
              <a:gd name="T43" fmla="*/ 2 h 24"/>
              <a:gd name="T44" fmla="*/ 2 w 11"/>
              <a:gd name="T45" fmla="*/ 11 h 24"/>
              <a:gd name="T46" fmla="*/ 2 w 11"/>
              <a:gd name="T47" fmla="*/ 11 h 24"/>
              <a:gd name="T48" fmla="*/ 2 w 11"/>
              <a:gd name="T49" fmla="*/ 12 h 24"/>
              <a:gd name="T50" fmla="*/ 1 w 11"/>
              <a:gd name="T51" fmla="*/ 12 h 24"/>
              <a:gd name="T52" fmla="*/ 1 w 11"/>
              <a:gd name="T53" fmla="*/ 12 h 24"/>
              <a:gd name="T54" fmla="*/ 1 w 11"/>
              <a:gd name="T55" fmla="*/ 12 h 24"/>
              <a:gd name="T56" fmla="*/ 0 w 11"/>
              <a:gd name="T57" fmla="*/ 12 h 24"/>
              <a:gd name="T58" fmla="*/ 0 w 11"/>
              <a:gd name="T59" fmla="*/ 11 h 24"/>
              <a:gd name="T60" fmla="*/ 0 w 11"/>
              <a:gd name="T61" fmla="*/ 11 h 24"/>
              <a:gd name="T62" fmla="*/ 0 w 11"/>
              <a:gd name="T63" fmla="*/ 2 h 24"/>
              <a:gd name="T64" fmla="*/ 0 w 11"/>
              <a:gd name="T65" fmla="*/ 2 h 24"/>
              <a:gd name="T66" fmla="*/ 0 w 11"/>
              <a:gd name="T67" fmla="*/ 1 h 24"/>
              <a:gd name="T68" fmla="*/ 0 w 11"/>
              <a:gd name="T69" fmla="*/ 1 h 24"/>
              <a:gd name="T70" fmla="*/ 1 w 11"/>
              <a:gd name="T71" fmla="*/ 0 h 24"/>
              <a:gd name="T72" fmla="*/ 1 w 11"/>
              <a:gd name="T73" fmla="*/ 0 h 24"/>
              <a:gd name="T74" fmla="*/ 1 w 11"/>
              <a:gd name="T75" fmla="*/ 0 h 24"/>
              <a:gd name="T76" fmla="*/ 2 w 11"/>
              <a:gd name="T77" fmla="*/ 0 h 24"/>
              <a:gd name="T78" fmla="*/ 2 w 11"/>
              <a:gd name="T79" fmla="*/ 0 h 24"/>
              <a:gd name="T80" fmla="*/ 9 w 11"/>
              <a:gd name="T81" fmla="*/ 0 h 24"/>
              <a:gd name="T82" fmla="*/ 9 w 11"/>
              <a:gd name="T83" fmla="*/ 0 h 24"/>
              <a:gd name="T84" fmla="*/ 10 w 11"/>
              <a:gd name="T85" fmla="*/ 0 h 24"/>
              <a:gd name="T86" fmla="*/ 10 w 11"/>
              <a:gd name="T87" fmla="*/ 0 h 24"/>
              <a:gd name="T88" fmla="*/ 11 w 11"/>
              <a:gd name="T89" fmla="*/ 0 h 24"/>
              <a:gd name="T90" fmla="*/ 11 w 11"/>
              <a:gd name="T91" fmla="*/ 1 h 24"/>
              <a:gd name="T92" fmla="*/ 11 w 11"/>
              <a:gd name="T93" fmla="*/ 1 h 24"/>
              <a:gd name="T94" fmla="*/ 11 w 11"/>
              <a:gd name="T95" fmla="*/ 2 h 24"/>
              <a:gd name="T96" fmla="*/ 11 w 11"/>
              <a:gd name="T97" fmla="*/ 2 h 24"/>
              <a:gd name="T98" fmla="*/ 11 w 11"/>
              <a:gd name="T99" fmla="*/ 11 h 24"/>
              <a:gd name="T100" fmla="*/ 11 w 11"/>
              <a:gd name="T101" fmla="*/ 11 h 24"/>
              <a:gd name="T102" fmla="*/ 11 w 11"/>
              <a:gd name="T103" fmla="*/ 12 h 24"/>
              <a:gd name="T104" fmla="*/ 11 w 11"/>
              <a:gd name="T105" fmla="*/ 12 h 24"/>
              <a:gd name="T106" fmla="*/ 10 w 11"/>
              <a:gd name="T107" fmla="*/ 12 h 24"/>
              <a:gd name="T108" fmla="*/ 10 w 11"/>
              <a:gd name="T109" fmla="*/ 12 h 24"/>
              <a:gd name="T110" fmla="*/ 10 w 11"/>
              <a:gd name="T111" fmla="*/ 12 h 24"/>
              <a:gd name="T112" fmla="*/ 10 w 11"/>
              <a:gd name="T113" fmla="*/ 11 h 24"/>
              <a:gd name="T114" fmla="*/ 10 w 11"/>
              <a:gd name="T115" fmla="*/ 11 h 24"/>
              <a:gd name="T116" fmla="*/ 10 w 11"/>
              <a:gd name="T117" fmla="*/ 2 h 24"/>
              <a:gd name="T118" fmla="*/ 8 w 11"/>
              <a:gd name="T119" fmla="*/ 2 h 24"/>
              <a:gd name="T120" fmla="*/ 8 w 11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4">
                <a:moveTo>
                  <a:pt x="8" y="23"/>
                </a:moveTo>
                <a:lnTo>
                  <a:pt x="8" y="23"/>
                </a:lnTo>
                <a:lnTo>
                  <a:pt x="8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6" y="23"/>
                </a:lnTo>
                <a:lnTo>
                  <a:pt x="6" y="23"/>
                </a:lnTo>
                <a:lnTo>
                  <a:pt x="6" y="9"/>
                </a:lnTo>
                <a:lnTo>
                  <a:pt x="5" y="9"/>
                </a:lnTo>
                <a:lnTo>
                  <a:pt x="5" y="23"/>
                </a:lnTo>
                <a:lnTo>
                  <a:pt x="5" y="23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23"/>
                </a:lnTo>
                <a:lnTo>
                  <a:pt x="3" y="23"/>
                </a:lnTo>
                <a:lnTo>
                  <a:pt x="3" y="2"/>
                </a:lnTo>
                <a:lnTo>
                  <a:pt x="2" y="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2"/>
                </a:lnTo>
                <a:lnTo>
                  <a:pt x="0" y="11"/>
                </a:lnTo>
                <a:lnTo>
                  <a:pt x="0" y="11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1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2"/>
                </a:lnTo>
                <a:lnTo>
                  <a:pt x="8" y="2"/>
                </a:lnTo>
                <a:lnTo>
                  <a:pt x="8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Rectangle 89">
            <a:extLst>
              <a:ext uri="{FF2B5EF4-FFF2-40B4-BE49-F238E27FC236}">
                <a16:creationId xmlns:a16="http://schemas.microsoft.com/office/drawing/2014/main" id="{9F10EE55-21A8-40D2-AD3C-121FA1AD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885" y="2242798"/>
            <a:ext cx="98425" cy="254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Rectangle 90">
            <a:extLst>
              <a:ext uri="{FF2B5EF4-FFF2-40B4-BE49-F238E27FC236}">
                <a16:creationId xmlns:a16="http://schemas.microsoft.com/office/drawing/2014/main" id="{3263508B-6A75-4510-BDF2-4B8027E9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748" y="2199936"/>
            <a:ext cx="3333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6" name="Freeform 91">
            <a:extLst>
              <a:ext uri="{FF2B5EF4-FFF2-40B4-BE49-F238E27FC236}">
                <a16:creationId xmlns:a16="http://schemas.microsoft.com/office/drawing/2014/main" id="{0497F2E4-C1E6-4DDD-BF99-85B090225012}"/>
              </a:ext>
            </a:extLst>
          </p:cNvPr>
          <p:cNvSpPr>
            <a:spLocks/>
          </p:cNvSpPr>
          <p:nvPr/>
        </p:nvSpPr>
        <p:spPr bwMode="auto">
          <a:xfrm>
            <a:off x="4932823" y="2134848"/>
            <a:ext cx="158750" cy="153987"/>
          </a:xfrm>
          <a:custGeom>
            <a:avLst/>
            <a:gdLst>
              <a:gd name="T0" fmla="*/ 32 w 100"/>
              <a:gd name="T1" fmla="*/ 7 h 97"/>
              <a:gd name="T2" fmla="*/ 46 w 100"/>
              <a:gd name="T3" fmla="*/ 17 h 97"/>
              <a:gd name="T4" fmla="*/ 49 w 100"/>
              <a:gd name="T5" fmla="*/ 20 h 97"/>
              <a:gd name="T6" fmla="*/ 34 w 100"/>
              <a:gd name="T7" fmla="*/ 13 h 97"/>
              <a:gd name="T8" fmla="*/ 25 w 100"/>
              <a:gd name="T9" fmla="*/ 7 h 97"/>
              <a:gd name="T10" fmla="*/ 37 w 100"/>
              <a:gd name="T11" fmla="*/ 18 h 97"/>
              <a:gd name="T12" fmla="*/ 50 w 100"/>
              <a:gd name="T13" fmla="*/ 25 h 97"/>
              <a:gd name="T14" fmla="*/ 39 w 100"/>
              <a:gd name="T15" fmla="*/ 22 h 97"/>
              <a:gd name="T16" fmla="*/ 25 w 100"/>
              <a:gd name="T17" fmla="*/ 15 h 97"/>
              <a:gd name="T18" fmla="*/ 28 w 100"/>
              <a:gd name="T19" fmla="*/ 19 h 97"/>
              <a:gd name="T20" fmla="*/ 41 w 100"/>
              <a:gd name="T21" fmla="*/ 27 h 97"/>
              <a:gd name="T22" fmla="*/ 44 w 100"/>
              <a:gd name="T23" fmla="*/ 30 h 97"/>
              <a:gd name="T24" fmla="*/ 30 w 100"/>
              <a:gd name="T25" fmla="*/ 25 h 97"/>
              <a:gd name="T26" fmla="*/ 20 w 100"/>
              <a:gd name="T27" fmla="*/ 20 h 97"/>
              <a:gd name="T28" fmla="*/ 33 w 100"/>
              <a:gd name="T29" fmla="*/ 29 h 97"/>
              <a:gd name="T30" fmla="*/ 45 w 100"/>
              <a:gd name="T31" fmla="*/ 36 h 97"/>
              <a:gd name="T32" fmla="*/ 35 w 100"/>
              <a:gd name="T33" fmla="*/ 33 h 97"/>
              <a:gd name="T34" fmla="*/ 20 w 100"/>
              <a:gd name="T35" fmla="*/ 27 h 97"/>
              <a:gd name="T36" fmla="*/ 24 w 100"/>
              <a:gd name="T37" fmla="*/ 30 h 97"/>
              <a:gd name="T38" fmla="*/ 37 w 100"/>
              <a:gd name="T39" fmla="*/ 38 h 97"/>
              <a:gd name="T40" fmla="*/ 40 w 100"/>
              <a:gd name="T41" fmla="*/ 41 h 97"/>
              <a:gd name="T42" fmla="*/ 26 w 100"/>
              <a:gd name="T43" fmla="*/ 36 h 97"/>
              <a:gd name="T44" fmla="*/ 16 w 100"/>
              <a:gd name="T45" fmla="*/ 32 h 97"/>
              <a:gd name="T46" fmla="*/ 28 w 100"/>
              <a:gd name="T47" fmla="*/ 40 h 97"/>
              <a:gd name="T48" fmla="*/ 41 w 100"/>
              <a:gd name="T49" fmla="*/ 47 h 97"/>
              <a:gd name="T50" fmla="*/ 31 w 100"/>
              <a:gd name="T51" fmla="*/ 44 h 97"/>
              <a:gd name="T52" fmla="*/ 16 w 100"/>
              <a:gd name="T53" fmla="*/ 38 h 97"/>
              <a:gd name="T54" fmla="*/ 19 w 100"/>
              <a:gd name="T55" fmla="*/ 42 h 97"/>
              <a:gd name="T56" fmla="*/ 33 w 100"/>
              <a:gd name="T57" fmla="*/ 49 h 97"/>
              <a:gd name="T58" fmla="*/ 35 w 100"/>
              <a:gd name="T59" fmla="*/ 52 h 97"/>
              <a:gd name="T60" fmla="*/ 21 w 100"/>
              <a:gd name="T61" fmla="*/ 47 h 97"/>
              <a:gd name="T62" fmla="*/ 11 w 100"/>
              <a:gd name="T63" fmla="*/ 44 h 97"/>
              <a:gd name="T64" fmla="*/ 24 w 100"/>
              <a:gd name="T65" fmla="*/ 52 h 97"/>
              <a:gd name="T66" fmla="*/ 37 w 100"/>
              <a:gd name="T67" fmla="*/ 58 h 97"/>
              <a:gd name="T68" fmla="*/ 26 w 100"/>
              <a:gd name="T69" fmla="*/ 56 h 97"/>
              <a:gd name="T70" fmla="*/ 11 w 100"/>
              <a:gd name="T71" fmla="*/ 50 h 97"/>
              <a:gd name="T72" fmla="*/ 14 w 100"/>
              <a:gd name="T73" fmla="*/ 53 h 97"/>
              <a:gd name="T74" fmla="*/ 29 w 100"/>
              <a:gd name="T75" fmla="*/ 61 h 97"/>
              <a:gd name="T76" fmla="*/ 31 w 100"/>
              <a:gd name="T77" fmla="*/ 63 h 97"/>
              <a:gd name="T78" fmla="*/ 17 w 100"/>
              <a:gd name="T79" fmla="*/ 59 h 97"/>
              <a:gd name="T80" fmla="*/ 6 w 100"/>
              <a:gd name="T81" fmla="*/ 55 h 97"/>
              <a:gd name="T82" fmla="*/ 19 w 100"/>
              <a:gd name="T83" fmla="*/ 64 h 97"/>
              <a:gd name="T84" fmla="*/ 33 w 100"/>
              <a:gd name="T85" fmla="*/ 70 h 97"/>
              <a:gd name="T86" fmla="*/ 22 w 100"/>
              <a:gd name="T87" fmla="*/ 68 h 97"/>
              <a:gd name="T88" fmla="*/ 5 w 100"/>
              <a:gd name="T89" fmla="*/ 61 h 97"/>
              <a:gd name="T90" fmla="*/ 9 w 100"/>
              <a:gd name="T91" fmla="*/ 65 h 97"/>
              <a:gd name="T92" fmla="*/ 24 w 100"/>
              <a:gd name="T93" fmla="*/ 73 h 97"/>
              <a:gd name="T94" fmla="*/ 28 w 100"/>
              <a:gd name="T95" fmla="*/ 76 h 97"/>
              <a:gd name="T96" fmla="*/ 12 w 100"/>
              <a:gd name="T97" fmla="*/ 71 h 97"/>
              <a:gd name="T98" fmla="*/ 0 w 100"/>
              <a:gd name="T99" fmla="*/ 66 h 97"/>
              <a:gd name="T100" fmla="*/ 21 w 100"/>
              <a:gd name="T101" fmla="*/ 78 h 97"/>
              <a:gd name="T102" fmla="*/ 41 w 100"/>
              <a:gd name="T103" fmla="*/ 82 h 97"/>
              <a:gd name="T104" fmla="*/ 58 w 100"/>
              <a:gd name="T105" fmla="*/ 85 h 97"/>
              <a:gd name="T106" fmla="*/ 75 w 100"/>
              <a:gd name="T107" fmla="*/ 95 h 97"/>
              <a:gd name="T108" fmla="*/ 83 w 100"/>
              <a:gd name="T109" fmla="*/ 70 h 97"/>
              <a:gd name="T110" fmla="*/ 98 w 100"/>
              <a:gd name="T111" fmla="*/ 44 h 97"/>
              <a:gd name="T112" fmla="*/ 86 w 100"/>
              <a:gd name="T113" fmla="*/ 27 h 97"/>
              <a:gd name="T114" fmla="*/ 69 w 100"/>
              <a:gd name="T115" fmla="*/ 22 h 97"/>
              <a:gd name="T116" fmla="*/ 50 w 100"/>
              <a:gd name="T117" fmla="*/ 17 h 97"/>
              <a:gd name="T118" fmla="*/ 30 w 100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" h="97">
                <a:moveTo>
                  <a:pt x="27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1"/>
                </a:lnTo>
                <a:lnTo>
                  <a:pt x="29" y="3"/>
                </a:lnTo>
                <a:lnTo>
                  <a:pt x="30" y="5"/>
                </a:lnTo>
                <a:lnTo>
                  <a:pt x="32" y="7"/>
                </a:lnTo>
                <a:lnTo>
                  <a:pt x="34" y="8"/>
                </a:lnTo>
                <a:lnTo>
                  <a:pt x="36" y="10"/>
                </a:lnTo>
                <a:lnTo>
                  <a:pt x="38" y="11"/>
                </a:lnTo>
                <a:lnTo>
                  <a:pt x="39" y="13"/>
                </a:lnTo>
                <a:lnTo>
                  <a:pt x="41" y="14"/>
                </a:lnTo>
                <a:lnTo>
                  <a:pt x="43" y="15"/>
                </a:lnTo>
                <a:lnTo>
                  <a:pt x="44" y="16"/>
                </a:lnTo>
                <a:lnTo>
                  <a:pt x="46" y="17"/>
                </a:lnTo>
                <a:lnTo>
                  <a:pt x="47" y="18"/>
                </a:lnTo>
                <a:lnTo>
                  <a:pt x="49" y="19"/>
                </a:lnTo>
                <a:lnTo>
                  <a:pt x="51" y="20"/>
                </a:lnTo>
                <a:lnTo>
                  <a:pt x="52" y="20"/>
                </a:lnTo>
                <a:lnTo>
                  <a:pt x="54" y="21"/>
                </a:lnTo>
                <a:lnTo>
                  <a:pt x="52" y="21"/>
                </a:lnTo>
                <a:lnTo>
                  <a:pt x="50" y="20"/>
                </a:lnTo>
                <a:lnTo>
                  <a:pt x="49" y="20"/>
                </a:lnTo>
                <a:lnTo>
                  <a:pt x="47" y="19"/>
                </a:lnTo>
                <a:lnTo>
                  <a:pt x="45" y="19"/>
                </a:lnTo>
                <a:lnTo>
                  <a:pt x="43" y="18"/>
                </a:lnTo>
                <a:lnTo>
                  <a:pt x="42" y="17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4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7" y="8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7" y="9"/>
                </a:lnTo>
                <a:lnTo>
                  <a:pt x="28" y="11"/>
                </a:lnTo>
                <a:lnTo>
                  <a:pt x="30" y="13"/>
                </a:lnTo>
                <a:lnTo>
                  <a:pt x="32" y="14"/>
                </a:lnTo>
                <a:lnTo>
                  <a:pt x="34" y="16"/>
                </a:lnTo>
                <a:lnTo>
                  <a:pt x="35" y="17"/>
                </a:lnTo>
                <a:lnTo>
                  <a:pt x="37" y="18"/>
                </a:lnTo>
                <a:lnTo>
                  <a:pt x="39" y="19"/>
                </a:lnTo>
                <a:lnTo>
                  <a:pt x="40" y="20"/>
                </a:lnTo>
                <a:lnTo>
                  <a:pt x="42" y="21"/>
                </a:lnTo>
                <a:lnTo>
                  <a:pt x="44" y="22"/>
                </a:lnTo>
                <a:lnTo>
                  <a:pt x="45" y="23"/>
                </a:lnTo>
                <a:lnTo>
                  <a:pt x="47" y="24"/>
                </a:lnTo>
                <a:lnTo>
                  <a:pt x="48" y="25"/>
                </a:lnTo>
                <a:lnTo>
                  <a:pt x="50" y="25"/>
                </a:lnTo>
                <a:lnTo>
                  <a:pt x="51" y="26"/>
                </a:lnTo>
                <a:lnTo>
                  <a:pt x="50" y="26"/>
                </a:lnTo>
                <a:lnTo>
                  <a:pt x="48" y="25"/>
                </a:lnTo>
                <a:lnTo>
                  <a:pt x="46" y="25"/>
                </a:lnTo>
                <a:lnTo>
                  <a:pt x="45" y="24"/>
                </a:lnTo>
                <a:lnTo>
                  <a:pt x="43" y="24"/>
                </a:lnTo>
                <a:lnTo>
                  <a:pt x="41" y="23"/>
                </a:lnTo>
                <a:lnTo>
                  <a:pt x="39" y="22"/>
                </a:lnTo>
                <a:lnTo>
                  <a:pt x="38" y="22"/>
                </a:lnTo>
                <a:lnTo>
                  <a:pt x="36" y="21"/>
                </a:lnTo>
                <a:lnTo>
                  <a:pt x="34" y="20"/>
                </a:lnTo>
                <a:lnTo>
                  <a:pt x="32" y="19"/>
                </a:lnTo>
                <a:lnTo>
                  <a:pt x="30" y="18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3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2" y="14"/>
                </a:lnTo>
                <a:lnTo>
                  <a:pt x="24" y="16"/>
                </a:lnTo>
                <a:lnTo>
                  <a:pt x="26" y="17"/>
                </a:lnTo>
                <a:lnTo>
                  <a:pt x="28" y="19"/>
                </a:lnTo>
                <a:lnTo>
                  <a:pt x="30" y="20"/>
                </a:lnTo>
                <a:lnTo>
                  <a:pt x="31" y="21"/>
                </a:lnTo>
                <a:lnTo>
                  <a:pt x="33" y="22"/>
                </a:lnTo>
                <a:lnTo>
                  <a:pt x="35" y="24"/>
                </a:lnTo>
                <a:lnTo>
                  <a:pt x="36" y="25"/>
                </a:lnTo>
                <a:lnTo>
                  <a:pt x="38" y="26"/>
                </a:lnTo>
                <a:lnTo>
                  <a:pt x="40" y="27"/>
                </a:lnTo>
                <a:lnTo>
                  <a:pt x="41" y="27"/>
                </a:lnTo>
                <a:lnTo>
                  <a:pt x="43" y="28"/>
                </a:lnTo>
                <a:lnTo>
                  <a:pt x="44" y="29"/>
                </a:lnTo>
                <a:lnTo>
                  <a:pt x="46" y="30"/>
                </a:lnTo>
                <a:lnTo>
                  <a:pt x="47" y="31"/>
                </a:lnTo>
                <a:lnTo>
                  <a:pt x="49" y="31"/>
                </a:lnTo>
                <a:lnTo>
                  <a:pt x="47" y="31"/>
                </a:lnTo>
                <a:lnTo>
                  <a:pt x="46" y="31"/>
                </a:lnTo>
                <a:lnTo>
                  <a:pt x="44" y="30"/>
                </a:lnTo>
                <a:lnTo>
                  <a:pt x="42" y="29"/>
                </a:lnTo>
                <a:lnTo>
                  <a:pt x="41" y="29"/>
                </a:lnTo>
                <a:lnTo>
                  <a:pt x="39" y="28"/>
                </a:lnTo>
                <a:lnTo>
                  <a:pt x="37" y="28"/>
                </a:lnTo>
                <a:lnTo>
                  <a:pt x="35" y="27"/>
                </a:lnTo>
                <a:lnTo>
                  <a:pt x="34" y="26"/>
                </a:lnTo>
                <a:lnTo>
                  <a:pt x="32" y="26"/>
                </a:lnTo>
                <a:lnTo>
                  <a:pt x="30" y="25"/>
                </a:lnTo>
                <a:lnTo>
                  <a:pt x="28" y="24"/>
                </a:lnTo>
                <a:lnTo>
                  <a:pt x="26" y="23"/>
                </a:lnTo>
                <a:lnTo>
                  <a:pt x="25" y="22"/>
                </a:lnTo>
                <a:lnTo>
                  <a:pt x="23" y="21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0" y="20"/>
                </a:lnTo>
                <a:lnTo>
                  <a:pt x="20" y="20"/>
                </a:lnTo>
                <a:lnTo>
                  <a:pt x="22" y="22"/>
                </a:lnTo>
                <a:lnTo>
                  <a:pt x="24" y="23"/>
                </a:lnTo>
                <a:lnTo>
                  <a:pt x="26" y="24"/>
                </a:lnTo>
                <a:lnTo>
                  <a:pt x="27" y="26"/>
                </a:lnTo>
                <a:lnTo>
                  <a:pt x="29" y="27"/>
                </a:lnTo>
                <a:lnTo>
                  <a:pt x="31" y="28"/>
                </a:lnTo>
                <a:lnTo>
                  <a:pt x="33" y="29"/>
                </a:lnTo>
                <a:lnTo>
                  <a:pt x="34" y="30"/>
                </a:lnTo>
                <a:lnTo>
                  <a:pt x="36" y="31"/>
                </a:lnTo>
                <a:lnTo>
                  <a:pt x="37" y="32"/>
                </a:lnTo>
                <a:lnTo>
                  <a:pt x="39" y="33"/>
                </a:lnTo>
                <a:lnTo>
                  <a:pt x="41" y="34"/>
                </a:lnTo>
                <a:lnTo>
                  <a:pt x="42" y="34"/>
                </a:lnTo>
                <a:lnTo>
                  <a:pt x="44" y="35"/>
                </a:lnTo>
                <a:lnTo>
                  <a:pt x="45" y="36"/>
                </a:lnTo>
                <a:lnTo>
                  <a:pt x="47" y="36"/>
                </a:lnTo>
                <a:lnTo>
                  <a:pt x="45" y="36"/>
                </a:lnTo>
                <a:lnTo>
                  <a:pt x="44" y="36"/>
                </a:lnTo>
                <a:lnTo>
                  <a:pt x="42" y="35"/>
                </a:lnTo>
                <a:lnTo>
                  <a:pt x="40" y="35"/>
                </a:lnTo>
                <a:lnTo>
                  <a:pt x="38" y="34"/>
                </a:lnTo>
                <a:lnTo>
                  <a:pt x="37" y="34"/>
                </a:lnTo>
                <a:lnTo>
                  <a:pt x="35" y="33"/>
                </a:lnTo>
                <a:lnTo>
                  <a:pt x="33" y="32"/>
                </a:lnTo>
                <a:lnTo>
                  <a:pt x="31" y="32"/>
                </a:lnTo>
                <a:lnTo>
                  <a:pt x="30" y="31"/>
                </a:lnTo>
                <a:lnTo>
                  <a:pt x="28" y="30"/>
                </a:lnTo>
                <a:lnTo>
                  <a:pt x="26" y="29"/>
                </a:lnTo>
                <a:lnTo>
                  <a:pt x="24" y="29"/>
                </a:lnTo>
                <a:lnTo>
                  <a:pt x="22" y="28"/>
                </a:lnTo>
                <a:lnTo>
                  <a:pt x="20" y="27"/>
                </a:lnTo>
                <a:lnTo>
                  <a:pt x="19" y="26"/>
                </a:lnTo>
                <a:lnTo>
                  <a:pt x="18" y="26"/>
                </a:lnTo>
                <a:lnTo>
                  <a:pt x="18" y="26"/>
                </a:lnTo>
                <a:lnTo>
                  <a:pt x="18" y="26"/>
                </a:lnTo>
                <a:lnTo>
                  <a:pt x="18" y="26"/>
                </a:lnTo>
                <a:lnTo>
                  <a:pt x="20" y="28"/>
                </a:lnTo>
                <a:lnTo>
                  <a:pt x="22" y="29"/>
                </a:lnTo>
                <a:lnTo>
                  <a:pt x="24" y="30"/>
                </a:lnTo>
                <a:lnTo>
                  <a:pt x="25" y="31"/>
                </a:lnTo>
                <a:lnTo>
                  <a:pt x="27" y="32"/>
                </a:lnTo>
                <a:lnTo>
                  <a:pt x="29" y="34"/>
                </a:lnTo>
                <a:lnTo>
                  <a:pt x="30" y="35"/>
                </a:lnTo>
                <a:lnTo>
                  <a:pt x="32" y="36"/>
                </a:lnTo>
                <a:lnTo>
                  <a:pt x="34" y="36"/>
                </a:lnTo>
                <a:lnTo>
                  <a:pt x="35" y="37"/>
                </a:lnTo>
                <a:lnTo>
                  <a:pt x="37" y="38"/>
                </a:lnTo>
                <a:lnTo>
                  <a:pt x="38" y="39"/>
                </a:lnTo>
                <a:lnTo>
                  <a:pt x="40" y="40"/>
                </a:lnTo>
                <a:lnTo>
                  <a:pt x="42" y="40"/>
                </a:lnTo>
                <a:lnTo>
                  <a:pt x="43" y="41"/>
                </a:lnTo>
                <a:lnTo>
                  <a:pt x="45" y="42"/>
                </a:lnTo>
                <a:lnTo>
                  <a:pt x="43" y="41"/>
                </a:lnTo>
                <a:lnTo>
                  <a:pt x="41" y="41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3" y="38"/>
                </a:lnTo>
                <a:lnTo>
                  <a:pt x="31" y="38"/>
                </a:lnTo>
                <a:lnTo>
                  <a:pt x="29" y="37"/>
                </a:lnTo>
                <a:lnTo>
                  <a:pt x="27" y="37"/>
                </a:lnTo>
                <a:lnTo>
                  <a:pt x="26" y="36"/>
                </a:lnTo>
                <a:lnTo>
                  <a:pt x="24" y="35"/>
                </a:lnTo>
                <a:lnTo>
                  <a:pt x="22" y="34"/>
                </a:lnTo>
                <a:lnTo>
                  <a:pt x="20" y="34"/>
                </a:lnTo>
                <a:lnTo>
                  <a:pt x="18" y="33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34"/>
                </a:lnTo>
                <a:lnTo>
                  <a:pt x="20" y="35"/>
                </a:lnTo>
                <a:lnTo>
                  <a:pt x="21" y="36"/>
                </a:lnTo>
                <a:lnTo>
                  <a:pt x="23" y="37"/>
                </a:lnTo>
                <a:lnTo>
                  <a:pt x="25" y="38"/>
                </a:lnTo>
                <a:lnTo>
                  <a:pt x="27" y="39"/>
                </a:lnTo>
                <a:lnTo>
                  <a:pt x="28" y="40"/>
                </a:lnTo>
                <a:lnTo>
                  <a:pt x="30" y="41"/>
                </a:lnTo>
                <a:lnTo>
                  <a:pt x="31" y="42"/>
                </a:lnTo>
                <a:lnTo>
                  <a:pt x="33" y="43"/>
                </a:lnTo>
                <a:lnTo>
                  <a:pt x="35" y="44"/>
                </a:lnTo>
                <a:lnTo>
                  <a:pt x="36" y="44"/>
                </a:lnTo>
                <a:lnTo>
                  <a:pt x="38" y="45"/>
                </a:lnTo>
                <a:lnTo>
                  <a:pt x="39" y="46"/>
                </a:lnTo>
                <a:lnTo>
                  <a:pt x="41" y="47"/>
                </a:lnTo>
                <a:lnTo>
                  <a:pt x="43" y="47"/>
                </a:lnTo>
                <a:lnTo>
                  <a:pt x="41" y="47"/>
                </a:lnTo>
                <a:lnTo>
                  <a:pt x="39" y="46"/>
                </a:lnTo>
                <a:lnTo>
                  <a:pt x="38" y="46"/>
                </a:lnTo>
                <a:lnTo>
                  <a:pt x="36" y="46"/>
                </a:lnTo>
                <a:lnTo>
                  <a:pt x="34" y="45"/>
                </a:lnTo>
                <a:lnTo>
                  <a:pt x="32" y="45"/>
                </a:lnTo>
                <a:lnTo>
                  <a:pt x="31" y="44"/>
                </a:lnTo>
                <a:lnTo>
                  <a:pt x="29" y="43"/>
                </a:lnTo>
                <a:lnTo>
                  <a:pt x="27" y="43"/>
                </a:lnTo>
                <a:lnTo>
                  <a:pt x="25" y="42"/>
                </a:lnTo>
                <a:lnTo>
                  <a:pt x="23" y="42"/>
                </a:lnTo>
                <a:lnTo>
                  <a:pt x="22" y="41"/>
                </a:lnTo>
                <a:lnTo>
                  <a:pt x="20" y="40"/>
                </a:lnTo>
                <a:lnTo>
                  <a:pt x="18" y="39"/>
                </a:lnTo>
                <a:lnTo>
                  <a:pt x="16" y="38"/>
                </a:lnTo>
                <a:lnTo>
                  <a:pt x="14" y="37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6" y="39"/>
                </a:lnTo>
                <a:lnTo>
                  <a:pt x="17" y="40"/>
                </a:lnTo>
                <a:lnTo>
                  <a:pt x="19" y="42"/>
                </a:lnTo>
                <a:lnTo>
                  <a:pt x="21" y="43"/>
                </a:lnTo>
                <a:lnTo>
                  <a:pt x="23" y="44"/>
                </a:lnTo>
                <a:lnTo>
                  <a:pt x="24" y="45"/>
                </a:lnTo>
                <a:lnTo>
                  <a:pt x="26" y="46"/>
                </a:lnTo>
                <a:lnTo>
                  <a:pt x="28" y="47"/>
                </a:lnTo>
                <a:lnTo>
                  <a:pt x="29" y="48"/>
                </a:lnTo>
                <a:lnTo>
                  <a:pt x="31" y="48"/>
                </a:lnTo>
                <a:lnTo>
                  <a:pt x="33" y="49"/>
                </a:lnTo>
                <a:lnTo>
                  <a:pt x="34" y="50"/>
                </a:lnTo>
                <a:lnTo>
                  <a:pt x="36" y="51"/>
                </a:lnTo>
                <a:lnTo>
                  <a:pt x="37" y="52"/>
                </a:lnTo>
                <a:lnTo>
                  <a:pt x="39" y="52"/>
                </a:lnTo>
                <a:lnTo>
                  <a:pt x="40" y="53"/>
                </a:lnTo>
                <a:lnTo>
                  <a:pt x="39" y="52"/>
                </a:lnTo>
                <a:lnTo>
                  <a:pt x="37" y="52"/>
                </a:lnTo>
                <a:lnTo>
                  <a:pt x="35" y="52"/>
                </a:lnTo>
                <a:lnTo>
                  <a:pt x="34" y="51"/>
                </a:lnTo>
                <a:lnTo>
                  <a:pt x="32" y="51"/>
                </a:lnTo>
                <a:lnTo>
                  <a:pt x="30" y="50"/>
                </a:lnTo>
                <a:lnTo>
                  <a:pt x="29" y="50"/>
                </a:lnTo>
                <a:lnTo>
                  <a:pt x="27" y="49"/>
                </a:lnTo>
                <a:lnTo>
                  <a:pt x="25" y="49"/>
                </a:lnTo>
                <a:lnTo>
                  <a:pt x="23" y="48"/>
                </a:lnTo>
                <a:lnTo>
                  <a:pt x="21" y="47"/>
                </a:lnTo>
                <a:lnTo>
                  <a:pt x="19" y="47"/>
                </a:lnTo>
                <a:lnTo>
                  <a:pt x="17" y="46"/>
                </a:lnTo>
                <a:lnTo>
                  <a:pt x="16" y="45"/>
                </a:lnTo>
                <a:lnTo>
                  <a:pt x="13" y="44"/>
                </a:lnTo>
                <a:lnTo>
                  <a:pt x="11" y="43"/>
                </a:lnTo>
                <a:lnTo>
                  <a:pt x="11" y="43"/>
                </a:lnTo>
                <a:lnTo>
                  <a:pt x="11" y="43"/>
                </a:lnTo>
                <a:lnTo>
                  <a:pt x="11" y="44"/>
                </a:lnTo>
                <a:lnTo>
                  <a:pt x="11" y="44"/>
                </a:lnTo>
                <a:lnTo>
                  <a:pt x="13" y="45"/>
                </a:lnTo>
                <a:lnTo>
                  <a:pt x="15" y="46"/>
                </a:lnTo>
                <a:lnTo>
                  <a:pt x="17" y="47"/>
                </a:lnTo>
                <a:lnTo>
                  <a:pt x="19" y="48"/>
                </a:lnTo>
                <a:lnTo>
                  <a:pt x="20" y="50"/>
                </a:lnTo>
                <a:lnTo>
                  <a:pt x="22" y="51"/>
                </a:lnTo>
                <a:lnTo>
                  <a:pt x="24" y="52"/>
                </a:lnTo>
                <a:lnTo>
                  <a:pt x="25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2" y="56"/>
                </a:lnTo>
                <a:lnTo>
                  <a:pt x="34" y="56"/>
                </a:lnTo>
                <a:lnTo>
                  <a:pt x="35" y="57"/>
                </a:lnTo>
                <a:lnTo>
                  <a:pt x="37" y="58"/>
                </a:lnTo>
                <a:lnTo>
                  <a:pt x="38" y="59"/>
                </a:lnTo>
                <a:lnTo>
                  <a:pt x="37" y="58"/>
                </a:lnTo>
                <a:lnTo>
                  <a:pt x="35" y="58"/>
                </a:lnTo>
                <a:lnTo>
                  <a:pt x="33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6" y="56"/>
                </a:lnTo>
                <a:lnTo>
                  <a:pt x="25" y="55"/>
                </a:lnTo>
                <a:lnTo>
                  <a:pt x="23" y="55"/>
                </a:lnTo>
                <a:lnTo>
                  <a:pt x="21" y="54"/>
                </a:lnTo>
                <a:lnTo>
                  <a:pt x="19" y="53"/>
                </a:lnTo>
                <a:lnTo>
                  <a:pt x="17" y="52"/>
                </a:lnTo>
                <a:lnTo>
                  <a:pt x="15" y="52"/>
                </a:lnTo>
                <a:lnTo>
                  <a:pt x="13" y="51"/>
                </a:lnTo>
                <a:lnTo>
                  <a:pt x="11" y="50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11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5"/>
                </a:lnTo>
                <a:lnTo>
                  <a:pt x="20" y="56"/>
                </a:lnTo>
                <a:lnTo>
                  <a:pt x="22" y="57"/>
                </a:lnTo>
                <a:lnTo>
                  <a:pt x="23" y="58"/>
                </a:lnTo>
                <a:lnTo>
                  <a:pt x="25" y="59"/>
                </a:lnTo>
                <a:lnTo>
                  <a:pt x="27" y="60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5" y="64"/>
                </a:lnTo>
                <a:lnTo>
                  <a:pt x="37" y="64"/>
                </a:lnTo>
                <a:lnTo>
                  <a:pt x="35" y="64"/>
                </a:lnTo>
                <a:lnTo>
                  <a:pt x="33" y="64"/>
                </a:lnTo>
                <a:lnTo>
                  <a:pt x="31" y="63"/>
                </a:lnTo>
                <a:lnTo>
                  <a:pt x="30" y="63"/>
                </a:lnTo>
                <a:lnTo>
                  <a:pt x="28" y="63"/>
                </a:lnTo>
                <a:lnTo>
                  <a:pt x="26" y="62"/>
                </a:lnTo>
                <a:lnTo>
                  <a:pt x="24" y="62"/>
                </a:lnTo>
                <a:lnTo>
                  <a:pt x="22" y="61"/>
                </a:lnTo>
                <a:lnTo>
                  <a:pt x="20" y="60"/>
                </a:lnTo>
                <a:lnTo>
                  <a:pt x="19" y="60"/>
                </a:lnTo>
                <a:lnTo>
                  <a:pt x="17" y="59"/>
                </a:lnTo>
                <a:lnTo>
                  <a:pt x="15" y="58"/>
                </a:lnTo>
                <a:lnTo>
                  <a:pt x="13" y="57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8" y="56"/>
                </a:lnTo>
                <a:lnTo>
                  <a:pt x="10" y="58"/>
                </a:lnTo>
                <a:lnTo>
                  <a:pt x="12" y="59"/>
                </a:lnTo>
                <a:lnTo>
                  <a:pt x="14" y="60"/>
                </a:lnTo>
                <a:lnTo>
                  <a:pt x="16" y="61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3" y="65"/>
                </a:lnTo>
                <a:lnTo>
                  <a:pt x="25" y="66"/>
                </a:lnTo>
                <a:lnTo>
                  <a:pt x="26" y="67"/>
                </a:lnTo>
                <a:lnTo>
                  <a:pt x="28" y="68"/>
                </a:lnTo>
                <a:lnTo>
                  <a:pt x="30" y="68"/>
                </a:lnTo>
                <a:lnTo>
                  <a:pt x="31" y="69"/>
                </a:lnTo>
                <a:lnTo>
                  <a:pt x="33" y="70"/>
                </a:lnTo>
                <a:lnTo>
                  <a:pt x="35" y="70"/>
                </a:lnTo>
                <a:lnTo>
                  <a:pt x="33" y="70"/>
                </a:lnTo>
                <a:lnTo>
                  <a:pt x="31" y="70"/>
                </a:lnTo>
                <a:lnTo>
                  <a:pt x="29" y="69"/>
                </a:lnTo>
                <a:lnTo>
                  <a:pt x="28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8" y="67"/>
                </a:lnTo>
                <a:lnTo>
                  <a:pt x="16" y="66"/>
                </a:lnTo>
                <a:lnTo>
                  <a:pt x="14" y="65"/>
                </a:lnTo>
                <a:lnTo>
                  <a:pt x="12" y="64"/>
                </a:lnTo>
                <a:lnTo>
                  <a:pt x="10" y="64"/>
                </a:lnTo>
                <a:lnTo>
                  <a:pt x="8" y="62"/>
                </a:lnTo>
                <a:lnTo>
                  <a:pt x="5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6"/>
                </a:lnTo>
                <a:lnTo>
                  <a:pt x="13" y="68"/>
                </a:lnTo>
                <a:lnTo>
                  <a:pt x="15" y="69"/>
                </a:lnTo>
                <a:lnTo>
                  <a:pt x="17" y="70"/>
                </a:lnTo>
                <a:lnTo>
                  <a:pt x="19" y="71"/>
                </a:lnTo>
                <a:lnTo>
                  <a:pt x="21" y="72"/>
                </a:lnTo>
                <a:lnTo>
                  <a:pt x="23" y="72"/>
                </a:lnTo>
                <a:lnTo>
                  <a:pt x="24" y="73"/>
                </a:lnTo>
                <a:lnTo>
                  <a:pt x="26" y="74"/>
                </a:lnTo>
                <a:lnTo>
                  <a:pt x="28" y="75"/>
                </a:lnTo>
                <a:lnTo>
                  <a:pt x="30" y="75"/>
                </a:lnTo>
                <a:lnTo>
                  <a:pt x="31" y="76"/>
                </a:lnTo>
                <a:lnTo>
                  <a:pt x="33" y="76"/>
                </a:lnTo>
                <a:lnTo>
                  <a:pt x="31" y="76"/>
                </a:lnTo>
                <a:lnTo>
                  <a:pt x="29" y="76"/>
                </a:lnTo>
                <a:lnTo>
                  <a:pt x="28" y="76"/>
                </a:lnTo>
                <a:lnTo>
                  <a:pt x="26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6" y="73"/>
                </a:lnTo>
                <a:lnTo>
                  <a:pt x="14" y="72"/>
                </a:lnTo>
                <a:lnTo>
                  <a:pt x="12" y="71"/>
                </a:lnTo>
                <a:lnTo>
                  <a:pt x="9" y="71"/>
                </a:lnTo>
                <a:lnTo>
                  <a:pt x="7" y="70"/>
                </a:lnTo>
                <a:lnTo>
                  <a:pt x="5" y="69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10" y="73"/>
                </a:lnTo>
                <a:lnTo>
                  <a:pt x="13" y="74"/>
                </a:lnTo>
                <a:lnTo>
                  <a:pt x="16" y="75"/>
                </a:lnTo>
                <a:lnTo>
                  <a:pt x="19" y="77"/>
                </a:lnTo>
                <a:lnTo>
                  <a:pt x="21" y="78"/>
                </a:lnTo>
                <a:lnTo>
                  <a:pt x="24" y="78"/>
                </a:lnTo>
                <a:lnTo>
                  <a:pt x="27" y="79"/>
                </a:lnTo>
                <a:lnTo>
                  <a:pt x="29" y="80"/>
                </a:lnTo>
                <a:lnTo>
                  <a:pt x="32" y="80"/>
                </a:lnTo>
                <a:lnTo>
                  <a:pt x="34" y="81"/>
                </a:lnTo>
                <a:lnTo>
                  <a:pt x="37" y="81"/>
                </a:lnTo>
                <a:lnTo>
                  <a:pt x="39" y="82"/>
                </a:lnTo>
                <a:lnTo>
                  <a:pt x="41" y="82"/>
                </a:lnTo>
                <a:lnTo>
                  <a:pt x="43" y="82"/>
                </a:lnTo>
                <a:lnTo>
                  <a:pt x="46" y="83"/>
                </a:lnTo>
                <a:lnTo>
                  <a:pt x="48" y="83"/>
                </a:lnTo>
                <a:lnTo>
                  <a:pt x="50" y="83"/>
                </a:lnTo>
                <a:lnTo>
                  <a:pt x="52" y="84"/>
                </a:lnTo>
                <a:lnTo>
                  <a:pt x="54" y="84"/>
                </a:lnTo>
                <a:lnTo>
                  <a:pt x="56" y="85"/>
                </a:lnTo>
                <a:lnTo>
                  <a:pt x="58" y="85"/>
                </a:lnTo>
                <a:lnTo>
                  <a:pt x="60" y="86"/>
                </a:lnTo>
                <a:lnTo>
                  <a:pt x="62" y="87"/>
                </a:lnTo>
                <a:lnTo>
                  <a:pt x="64" y="88"/>
                </a:lnTo>
                <a:lnTo>
                  <a:pt x="66" y="89"/>
                </a:lnTo>
                <a:lnTo>
                  <a:pt x="68" y="90"/>
                </a:lnTo>
                <a:lnTo>
                  <a:pt x="71" y="92"/>
                </a:lnTo>
                <a:lnTo>
                  <a:pt x="73" y="93"/>
                </a:lnTo>
                <a:lnTo>
                  <a:pt x="75" y="95"/>
                </a:lnTo>
                <a:lnTo>
                  <a:pt x="77" y="97"/>
                </a:lnTo>
                <a:lnTo>
                  <a:pt x="78" y="93"/>
                </a:lnTo>
                <a:lnTo>
                  <a:pt x="78" y="89"/>
                </a:lnTo>
                <a:lnTo>
                  <a:pt x="79" y="85"/>
                </a:lnTo>
                <a:lnTo>
                  <a:pt x="80" y="81"/>
                </a:lnTo>
                <a:lnTo>
                  <a:pt x="81" y="77"/>
                </a:lnTo>
                <a:lnTo>
                  <a:pt x="82" y="73"/>
                </a:lnTo>
                <a:lnTo>
                  <a:pt x="83" y="70"/>
                </a:lnTo>
                <a:lnTo>
                  <a:pt x="84" y="66"/>
                </a:lnTo>
                <a:lnTo>
                  <a:pt x="86" y="63"/>
                </a:lnTo>
                <a:lnTo>
                  <a:pt x="88" y="59"/>
                </a:lnTo>
                <a:lnTo>
                  <a:pt x="89" y="56"/>
                </a:lnTo>
                <a:lnTo>
                  <a:pt x="91" y="53"/>
                </a:lnTo>
                <a:lnTo>
                  <a:pt x="93" y="50"/>
                </a:lnTo>
                <a:lnTo>
                  <a:pt x="95" y="47"/>
                </a:lnTo>
                <a:lnTo>
                  <a:pt x="98" y="44"/>
                </a:lnTo>
                <a:lnTo>
                  <a:pt x="100" y="41"/>
                </a:lnTo>
                <a:lnTo>
                  <a:pt x="98" y="38"/>
                </a:lnTo>
                <a:lnTo>
                  <a:pt x="96" y="36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1" y="25"/>
                </a:lnTo>
                <a:lnTo>
                  <a:pt x="79" y="25"/>
                </a:lnTo>
                <a:lnTo>
                  <a:pt x="77" y="24"/>
                </a:lnTo>
                <a:lnTo>
                  <a:pt x="75" y="23"/>
                </a:lnTo>
                <a:lnTo>
                  <a:pt x="73" y="23"/>
                </a:lnTo>
                <a:lnTo>
                  <a:pt x="71" y="22"/>
                </a:lnTo>
                <a:lnTo>
                  <a:pt x="69" y="22"/>
                </a:lnTo>
                <a:lnTo>
                  <a:pt x="66" y="21"/>
                </a:lnTo>
                <a:lnTo>
                  <a:pt x="64" y="21"/>
                </a:lnTo>
                <a:lnTo>
                  <a:pt x="62" y="20"/>
                </a:lnTo>
                <a:lnTo>
                  <a:pt x="60" y="20"/>
                </a:lnTo>
                <a:lnTo>
                  <a:pt x="57" y="19"/>
                </a:lnTo>
                <a:lnTo>
                  <a:pt x="55" y="18"/>
                </a:lnTo>
                <a:lnTo>
                  <a:pt x="53" y="18"/>
                </a:lnTo>
                <a:lnTo>
                  <a:pt x="50" y="17"/>
                </a:lnTo>
                <a:lnTo>
                  <a:pt x="48" y="16"/>
                </a:lnTo>
                <a:lnTo>
                  <a:pt x="45" y="14"/>
                </a:lnTo>
                <a:lnTo>
                  <a:pt x="43" y="13"/>
                </a:lnTo>
                <a:lnTo>
                  <a:pt x="40" y="11"/>
                </a:lnTo>
                <a:lnTo>
                  <a:pt x="38" y="10"/>
                </a:lnTo>
                <a:lnTo>
                  <a:pt x="35" y="8"/>
                </a:lnTo>
                <a:lnTo>
                  <a:pt x="32" y="5"/>
                </a:lnTo>
                <a:lnTo>
                  <a:pt x="30" y="3"/>
                </a:lnTo>
                <a:lnTo>
                  <a:pt x="27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92">
            <a:extLst>
              <a:ext uri="{FF2B5EF4-FFF2-40B4-BE49-F238E27FC236}">
                <a16:creationId xmlns:a16="http://schemas.microsoft.com/office/drawing/2014/main" id="{5E9E5634-4236-42C0-BA9F-77FA978D8819}"/>
              </a:ext>
            </a:extLst>
          </p:cNvPr>
          <p:cNvSpPr>
            <a:spLocks/>
          </p:cNvSpPr>
          <p:nvPr/>
        </p:nvSpPr>
        <p:spPr bwMode="auto">
          <a:xfrm>
            <a:off x="4988385" y="2157073"/>
            <a:ext cx="87312" cy="96837"/>
          </a:xfrm>
          <a:custGeom>
            <a:avLst/>
            <a:gdLst>
              <a:gd name="T0" fmla="*/ 34 w 55"/>
              <a:gd name="T1" fmla="*/ 0 h 61"/>
              <a:gd name="T2" fmla="*/ 52 w 55"/>
              <a:gd name="T3" fmla="*/ 2 h 61"/>
              <a:gd name="T4" fmla="*/ 37 w 55"/>
              <a:gd name="T5" fmla="*/ 17 h 61"/>
              <a:gd name="T6" fmla="*/ 35 w 55"/>
              <a:gd name="T7" fmla="*/ 15 h 61"/>
              <a:gd name="T8" fmla="*/ 34 w 55"/>
              <a:gd name="T9" fmla="*/ 15 h 61"/>
              <a:gd name="T10" fmla="*/ 32 w 55"/>
              <a:gd name="T11" fmla="*/ 14 h 61"/>
              <a:gd name="T12" fmla="*/ 30 w 55"/>
              <a:gd name="T13" fmla="*/ 13 h 61"/>
              <a:gd name="T14" fmla="*/ 28 w 55"/>
              <a:gd name="T15" fmla="*/ 12 h 61"/>
              <a:gd name="T16" fmla="*/ 26 w 55"/>
              <a:gd name="T17" fmla="*/ 12 h 61"/>
              <a:gd name="T18" fmla="*/ 24 w 55"/>
              <a:gd name="T19" fmla="*/ 12 h 61"/>
              <a:gd name="T20" fmla="*/ 21 w 55"/>
              <a:gd name="T21" fmla="*/ 12 h 61"/>
              <a:gd name="T22" fmla="*/ 16 w 55"/>
              <a:gd name="T23" fmla="*/ 13 h 61"/>
              <a:gd name="T24" fmla="*/ 12 w 55"/>
              <a:gd name="T25" fmla="*/ 15 h 61"/>
              <a:gd name="T26" fmla="*/ 8 w 55"/>
              <a:gd name="T27" fmla="*/ 17 h 61"/>
              <a:gd name="T28" fmla="*/ 5 w 55"/>
              <a:gd name="T29" fmla="*/ 21 h 61"/>
              <a:gd name="T30" fmla="*/ 3 w 55"/>
              <a:gd name="T31" fmla="*/ 25 h 61"/>
              <a:gd name="T32" fmla="*/ 1 w 55"/>
              <a:gd name="T33" fmla="*/ 29 h 61"/>
              <a:gd name="T34" fmla="*/ 0 w 55"/>
              <a:gd name="T35" fmla="*/ 34 h 61"/>
              <a:gd name="T36" fmla="*/ 0 w 55"/>
              <a:gd name="T37" fmla="*/ 39 h 61"/>
              <a:gd name="T38" fmla="*/ 1 w 55"/>
              <a:gd name="T39" fmla="*/ 44 h 61"/>
              <a:gd name="T40" fmla="*/ 3 w 55"/>
              <a:gd name="T41" fmla="*/ 48 h 61"/>
              <a:gd name="T42" fmla="*/ 5 w 55"/>
              <a:gd name="T43" fmla="*/ 52 h 61"/>
              <a:gd name="T44" fmla="*/ 8 w 55"/>
              <a:gd name="T45" fmla="*/ 55 h 61"/>
              <a:gd name="T46" fmla="*/ 12 w 55"/>
              <a:gd name="T47" fmla="*/ 58 h 61"/>
              <a:gd name="T48" fmla="*/ 16 w 55"/>
              <a:gd name="T49" fmla="*/ 60 h 61"/>
              <a:gd name="T50" fmla="*/ 21 w 55"/>
              <a:gd name="T51" fmla="*/ 61 h 61"/>
              <a:gd name="T52" fmla="*/ 26 w 55"/>
              <a:gd name="T53" fmla="*/ 61 h 61"/>
              <a:gd name="T54" fmla="*/ 30 w 55"/>
              <a:gd name="T55" fmla="*/ 60 h 61"/>
              <a:gd name="T56" fmla="*/ 34 w 55"/>
              <a:gd name="T57" fmla="*/ 58 h 61"/>
              <a:gd name="T58" fmla="*/ 38 w 55"/>
              <a:gd name="T59" fmla="*/ 55 h 61"/>
              <a:gd name="T60" fmla="*/ 41 w 55"/>
              <a:gd name="T61" fmla="*/ 52 h 61"/>
              <a:gd name="T62" fmla="*/ 44 w 55"/>
              <a:gd name="T63" fmla="*/ 48 h 61"/>
              <a:gd name="T64" fmla="*/ 45 w 55"/>
              <a:gd name="T65" fmla="*/ 44 h 61"/>
              <a:gd name="T66" fmla="*/ 46 w 55"/>
              <a:gd name="T67" fmla="*/ 39 h 61"/>
              <a:gd name="T68" fmla="*/ 46 w 55"/>
              <a:gd name="T69" fmla="*/ 34 h 61"/>
              <a:gd name="T70" fmla="*/ 45 w 55"/>
              <a:gd name="T71" fmla="*/ 29 h 61"/>
              <a:gd name="T72" fmla="*/ 43 w 55"/>
              <a:gd name="T73" fmla="*/ 24 h 61"/>
              <a:gd name="T74" fmla="*/ 41 w 55"/>
              <a:gd name="T75" fmla="*/ 20 h 61"/>
              <a:gd name="T76" fmla="*/ 54 w 55"/>
              <a:gd name="T77" fmla="*/ 3 h 61"/>
              <a:gd name="T78" fmla="*/ 55 w 55"/>
              <a:gd name="T79" fmla="*/ 20 h 61"/>
              <a:gd name="T80" fmla="*/ 55 w 55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61">
                <a:moveTo>
                  <a:pt x="55" y="0"/>
                </a:moveTo>
                <a:lnTo>
                  <a:pt x="34" y="0"/>
                </a:lnTo>
                <a:lnTo>
                  <a:pt x="34" y="2"/>
                </a:lnTo>
                <a:lnTo>
                  <a:pt x="52" y="2"/>
                </a:lnTo>
                <a:lnTo>
                  <a:pt x="38" y="17"/>
                </a:lnTo>
                <a:lnTo>
                  <a:pt x="37" y="17"/>
                </a:lnTo>
                <a:lnTo>
                  <a:pt x="36" y="16"/>
                </a:lnTo>
                <a:lnTo>
                  <a:pt x="35" y="15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5" y="12"/>
                </a:lnTo>
                <a:lnTo>
                  <a:pt x="24" y="12"/>
                </a:lnTo>
                <a:lnTo>
                  <a:pt x="23" y="12"/>
                </a:lnTo>
                <a:lnTo>
                  <a:pt x="21" y="12"/>
                </a:lnTo>
                <a:lnTo>
                  <a:pt x="19" y="12"/>
                </a:lnTo>
                <a:lnTo>
                  <a:pt x="16" y="13"/>
                </a:lnTo>
                <a:lnTo>
                  <a:pt x="14" y="14"/>
                </a:lnTo>
                <a:lnTo>
                  <a:pt x="12" y="15"/>
                </a:lnTo>
                <a:lnTo>
                  <a:pt x="10" y="16"/>
                </a:lnTo>
                <a:lnTo>
                  <a:pt x="8" y="17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0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4"/>
                </a:lnTo>
                <a:lnTo>
                  <a:pt x="8" y="55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9" y="60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0"/>
                </a:lnTo>
                <a:lnTo>
                  <a:pt x="30" y="60"/>
                </a:lnTo>
                <a:lnTo>
                  <a:pt x="32" y="59"/>
                </a:lnTo>
                <a:lnTo>
                  <a:pt x="34" y="58"/>
                </a:lnTo>
                <a:lnTo>
                  <a:pt x="36" y="57"/>
                </a:lnTo>
                <a:lnTo>
                  <a:pt x="38" y="55"/>
                </a:lnTo>
                <a:lnTo>
                  <a:pt x="40" y="54"/>
                </a:lnTo>
                <a:lnTo>
                  <a:pt x="41" y="52"/>
                </a:lnTo>
                <a:lnTo>
                  <a:pt x="42" y="50"/>
                </a:lnTo>
                <a:lnTo>
                  <a:pt x="44" y="48"/>
                </a:lnTo>
                <a:lnTo>
                  <a:pt x="45" y="46"/>
                </a:lnTo>
                <a:lnTo>
                  <a:pt x="45" y="44"/>
                </a:lnTo>
                <a:lnTo>
                  <a:pt x="46" y="41"/>
                </a:lnTo>
                <a:lnTo>
                  <a:pt x="46" y="39"/>
                </a:lnTo>
                <a:lnTo>
                  <a:pt x="46" y="36"/>
                </a:lnTo>
                <a:lnTo>
                  <a:pt x="46" y="34"/>
                </a:lnTo>
                <a:lnTo>
                  <a:pt x="46" y="31"/>
                </a:lnTo>
                <a:lnTo>
                  <a:pt x="45" y="29"/>
                </a:lnTo>
                <a:lnTo>
                  <a:pt x="44" y="26"/>
                </a:lnTo>
                <a:lnTo>
                  <a:pt x="43" y="24"/>
                </a:lnTo>
                <a:lnTo>
                  <a:pt x="42" y="22"/>
                </a:lnTo>
                <a:lnTo>
                  <a:pt x="41" y="20"/>
                </a:lnTo>
                <a:lnTo>
                  <a:pt x="39" y="18"/>
                </a:lnTo>
                <a:lnTo>
                  <a:pt x="54" y="3"/>
                </a:lnTo>
                <a:lnTo>
                  <a:pt x="54" y="20"/>
                </a:lnTo>
                <a:lnTo>
                  <a:pt x="55" y="20"/>
                </a:lnTo>
                <a:lnTo>
                  <a:pt x="55" y="1"/>
                </a:lnTo>
                <a:lnTo>
                  <a:pt x="55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93">
            <a:extLst>
              <a:ext uri="{FF2B5EF4-FFF2-40B4-BE49-F238E27FC236}">
                <a16:creationId xmlns:a16="http://schemas.microsoft.com/office/drawing/2014/main" id="{9637E83D-E0BB-4DC5-B976-FA54A6D9EDE3}"/>
              </a:ext>
            </a:extLst>
          </p:cNvPr>
          <p:cNvSpPr>
            <a:spLocks/>
          </p:cNvSpPr>
          <p:nvPr/>
        </p:nvSpPr>
        <p:spPr bwMode="auto">
          <a:xfrm>
            <a:off x="4991560" y="2179298"/>
            <a:ext cx="68262" cy="71437"/>
          </a:xfrm>
          <a:custGeom>
            <a:avLst/>
            <a:gdLst>
              <a:gd name="T0" fmla="*/ 42 w 43"/>
              <a:gd name="T1" fmla="*/ 25 h 45"/>
              <a:gd name="T2" fmla="*/ 42 w 43"/>
              <a:gd name="T3" fmla="*/ 29 h 45"/>
              <a:gd name="T4" fmla="*/ 40 w 43"/>
              <a:gd name="T5" fmla="*/ 33 h 45"/>
              <a:gd name="T6" fmla="*/ 38 w 43"/>
              <a:gd name="T7" fmla="*/ 37 h 45"/>
              <a:gd name="T8" fmla="*/ 35 w 43"/>
              <a:gd name="T9" fmla="*/ 40 h 45"/>
              <a:gd name="T10" fmla="*/ 31 w 43"/>
              <a:gd name="T11" fmla="*/ 42 h 45"/>
              <a:gd name="T12" fmla="*/ 28 w 43"/>
              <a:gd name="T13" fmla="*/ 44 h 45"/>
              <a:gd name="T14" fmla="*/ 23 w 43"/>
              <a:gd name="T15" fmla="*/ 45 h 45"/>
              <a:gd name="T16" fmla="*/ 19 w 43"/>
              <a:gd name="T17" fmla="*/ 45 h 45"/>
              <a:gd name="T18" fmla="*/ 15 w 43"/>
              <a:gd name="T19" fmla="*/ 44 h 45"/>
              <a:gd name="T20" fmla="*/ 11 w 43"/>
              <a:gd name="T21" fmla="*/ 42 h 45"/>
              <a:gd name="T22" fmla="*/ 7 w 43"/>
              <a:gd name="T23" fmla="*/ 40 h 45"/>
              <a:gd name="T24" fmla="*/ 5 w 43"/>
              <a:gd name="T25" fmla="*/ 37 h 45"/>
              <a:gd name="T26" fmla="*/ 2 w 43"/>
              <a:gd name="T27" fmla="*/ 33 h 45"/>
              <a:gd name="T28" fmla="*/ 1 w 43"/>
              <a:gd name="T29" fmla="*/ 29 h 45"/>
              <a:gd name="T30" fmla="*/ 0 w 43"/>
              <a:gd name="T31" fmla="*/ 25 h 45"/>
              <a:gd name="T32" fmla="*/ 0 w 43"/>
              <a:gd name="T33" fmla="*/ 20 h 45"/>
              <a:gd name="T34" fmla="*/ 1 w 43"/>
              <a:gd name="T35" fmla="*/ 16 h 45"/>
              <a:gd name="T36" fmla="*/ 2 w 43"/>
              <a:gd name="T37" fmla="*/ 12 h 45"/>
              <a:gd name="T38" fmla="*/ 5 w 43"/>
              <a:gd name="T39" fmla="*/ 8 h 45"/>
              <a:gd name="T40" fmla="*/ 7 w 43"/>
              <a:gd name="T41" fmla="*/ 5 h 45"/>
              <a:gd name="T42" fmla="*/ 11 w 43"/>
              <a:gd name="T43" fmla="*/ 2 h 45"/>
              <a:gd name="T44" fmla="*/ 15 w 43"/>
              <a:gd name="T45" fmla="*/ 1 h 45"/>
              <a:gd name="T46" fmla="*/ 19 w 43"/>
              <a:gd name="T47" fmla="*/ 0 h 45"/>
              <a:gd name="T48" fmla="*/ 23 w 43"/>
              <a:gd name="T49" fmla="*/ 0 h 45"/>
              <a:gd name="T50" fmla="*/ 28 w 43"/>
              <a:gd name="T51" fmla="*/ 1 h 45"/>
              <a:gd name="T52" fmla="*/ 31 w 43"/>
              <a:gd name="T53" fmla="*/ 2 h 45"/>
              <a:gd name="T54" fmla="*/ 35 w 43"/>
              <a:gd name="T55" fmla="*/ 5 h 45"/>
              <a:gd name="T56" fmla="*/ 38 w 43"/>
              <a:gd name="T57" fmla="*/ 8 h 45"/>
              <a:gd name="T58" fmla="*/ 40 w 43"/>
              <a:gd name="T59" fmla="*/ 12 h 45"/>
              <a:gd name="T60" fmla="*/ 42 w 43"/>
              <a:gd name="T61" fmla="*/ 16 h 45"/>
              <a:gd name="T62" fmla="*/ 42 w 43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" h="45">
                <a:moveTo>
                  <a:pt x="43" y="22"/>
                </a:moveTo>
                <a:lnTo>
                  <a:pt x="42" y="25"/>
                </a:lnTo>
                <a:lnTo>
                  <a:pt x="42" y="27"/>
                </a:lnTo>
                <a:lnTo>
                  <a:pt x="42" y="29"/>
                </a:lnTo>
                <a:lnTo>
                  <a:pt x="41" y="31"/>
                </a:lnTo>
                <a:lnTo>
                  <a:pt x="40" y="33"/>
                </a:lnTo>
                <a:lnTo>
                  <a:pt x="39" y="35"/>
                </a:lnTo>
                <a:lnTo>
                  <a:pt x="38" y="37"/>
                </a:lnTo>
                <a:lnTo>
                  <a:pt x="36" y="38"/>
                </a:lnTo>
                <a:lnTo>
                  <a:pt x="35" y="40"/>
                </a:lnTo>
                <a:lnTo>
                  <a:pt x="33" y="41"/>
                </a:lnTo>
                <a:lnTo>
                  <a:pt x="31" y="42"/>
                </a:lnTo>
                <a:lnTo>
                  <a:pt x="29" y="43"/>
                </a:lnTo>
                <a:lnTo>
                  <a:pt x="28" y="44"/>
                </a:lnTo>
                <a:lnTo>
                  <a:pt x="25" y="45"/>
                </a:lnTo>
                <a:lnTo>
                  <a:pt x="23" y="45"/>
                </a:lnTo>
                <a:lnTo>
                  <a:pt x="21" y="45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1"/>
                </a:lnTo>
                <a:lnTo>
                  <a:pt x="7" y="40"/>
                </a:lnTo>
                <a:lnTo>
                  <a:pt x="6" y="38"/>
                </a:lnTo>
                <a:lnTo>
                  <a:pt x="5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0"/>
                </a:lnTo>
                <a:lnTo>
                  <a:pt x="28" y="1"/>
                </a:lnTo>
                <a:lnTo>
                  <a:pt x="29" y="1"/>
                </a:lnTo>
                <a:lnTo>
                  <a:pt x="31" y="2"/>
                </a:lnTo>
                <a:lnTo>
                  <a:pt x="33" y="4"/>
                </a:lnTo>
                <a:lnTo>
                  <a:pt x="35" y="5"/>
                </a:lnTo>
                <a:lnTo>
                  <a:pt x="36" y="6"/>
                </a:lnTo>
                <a:lnTo>
                  <a:pt x="38" y="8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2" y="20"/>
                </a:lnTo>
                <a:lnTo>
                  <a:pt x="4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94">
            <a:extLst>
              <a:ext uri="{FF2B5EF4-FFF2-40B4-BE49-F238E27FC236}">
                <a16:creationId xmlns:a16="http://schemas.microsoft.com/office/drawing/2014/main" id="{44440895-A564-4BAD-BA06-A38269F52CA1}"/>
              </a:ext>
            </a:extLst>
          </p:cNvPr>
          <p:cNvSpPr>
            <a:spLocks/>
          </p:cNvSpPr>
          <p:nvPr/>
        </p:nvSpPr>
        <p:spPr bwMode="auto">
          <a:xfrm>
            <a:off x="4977273" y="2166598"/>
            <a:ext cx="82550" cy="96837"/>
          </a:xfrm>
          <a:custGeom>
            <a:avLst/>
            <a:gdLst>
              <a:gd name="T0" fmla="*/ 20 w 52"/>
              <a:gd name="T1" fmla="*/ 1 h 61"/>
              <a:gd name="T2" fmla="*/ 16 w 52"/>
              <a:gd name="T3" fmla="*/ 3 h 61"/>
              <a:gd name="T4" fmla="*/ 12 w 52"/>
              <a:gd name="T5" fmla="*/ 6 h 61"/>
              <a:gd name="T6" fmla="*/ 9 w 52"/>
              <a:gd name="T7" fmla="*/ 9 h 61"/>
              <a:gd name="T8" fmla="*/ 6 w 52"/>
              <a:gd name="T9" fmla="*/ 13 h 61"/>
              <a:gd name="T10" fmla="*/ 3 w 52"/>
              <a:gd name="T11" fmla="*/ 19 h 61"/>
              <a:gd name="T12" fmla="*/ 1 w 52"/>
              <a:gd name="T13" fmla="*/ 28 h 61"/>
              <a:gd name="T14" fmla="*/ 1 w 52"/>
              <a:gd name="T15" fmla="*/ 36 h 61"/>
              <a:gd name="T16" fmla="*/ 4 w 52"/>
              <a:gd name="T17" fmla="*/ 45 h 61"/>
              <a:gd name="T18" fmla="*/ 9 w 52"/>
              <a:gd name="T19" fmla="*/ 52 h 61"/>
              <a:gd name="T20" fmla="*/ 16 w 52"/>
              <a:gd name="T21" fmla="*/ 58 h 61"/>
              <a:gd name="T22" fmla="*/ 19 w 52"/>
              <a:gd name="T23" fmla="*/ 59 h 61"/>
              <a:gd name="T24" fmla="*/ 23 w 52"/>
              <a:gd name="T25" fmla="*/ 60 h 61"/>
              <a:gd name="T26" fmla="*/ 26 w 52"/>
              <a:gd name="T27" fmla="*/ 61 h 61"/>
              <a:gd name="T28" fmla="*/ 30 w 52"/>
              <a:gd name="T29" fmla="*/ 61 h 61"/>
              <a:gd name="T30" fmla="*/ 34 w 52"/>
              <a:gd name="T31" fmla="*/ 61 h 61"/>
              <a:gd name="T32" fmla="*/ 37 w 52"/>
              <a:gd name="T33" fmla="*/ 60 h 61"/>
              <a:gd name="T34" fmla="*/ 41 w 52"/>
              <a:gd name="T35" fmla="*/ 59 h 61"/>
              <a:gd name="T36" fmla="*/ 44 w 52"/>
              <a:gd name="T37" fmla="*/ 57 h 61"/>
              <a:gd name="T38" fmla="*/ 47 w 52"/>
              <a:gd name="T39" fmla="*/ 55 h 61"/>
              <a:gd name="T40" fmla="*/ 50 w 52"/>
              <a:gd name="T41" fmla="*/ 53 h 61"/>
              <a:gd name="T42" fmla="*/ 51 w 52"/>
              <a:gd name="T43" fmla="*/ 50 h 61"/>
              <a:gd name="T44" fmla="*/ 48 w 52"/>
              <a:gd name="T45" fmla="*/ 52 h 61"/>
              <a:gd name="T46" fmla="*/ 45 w 52"/>
              <a:gd name="T47" fmla="*/ 54 h 61"/>
              <a:gd name="T48" fmla="*/ 42 w 52"/>
              <a:gd name="T49" fmla="*/ 56 h 61"/>
              <a:gd name="T50" fmla="*/ 39 w 52"/>
              <a:gd name="T51" fmla="*/ 58 h 61"/>
              <a:gd name="T52" fmla="*/ 36 w 52"/>
              <a:gd name="T53" fmla="*/ 59 h 61"/>
              <a:gd name="T54" fmla="*/ 33 w 52"/>
              <a:gd name="T55" fmla="*/ 59 h 61"/>
              <a:gd name="T56" fmla="*/ 29 w 52"/>
              <a:gd name="T57" fmla="*/ 59 h 61"/>
              <a:gd name="T58" fmla="*/ 26 w 52"/>
              <a:gd name="T59" fmla="*/ 59 h 61"/>
              <a:gd name="T60" fmla="*/ 22 w 52"/>
              <a:gd name="T61" fmla="*/ 58 h 61"/>
              <a:gd name="T62" fmla="*/ 19 w 52"/>
              <a:gd name="T63" fmla="*/ 57 h 61"/>
              <a:gd name="T64" fmla="*/ 14 w 52"/>
              <a:gd name="T65" fmla="*/ 54 h 61"/>
              <a:gd name="T66" fmla="*/ 8 w 52"/>
              <a:gd name="T67" fmla="*/ 49 h 61"/>
              <a:gd name="T68" fmla="*/ 4 w 52"/>
              <a:gd name="T69" fmla="*/ 41 h 61"/>
              <a:gd name="T70" fmla="*/ 2 w 52"/>
              <a:gd name="T71" fmla="*/ 33 h 61"/>
              <a:gd name="T72" fmla="*/ 3 w 52"/>
              <a:gd name="T73" fmla="*/ 25 h 61"/>
              <a:gd name="T74" fmla="*/ 6 w 52"/>
              <a:gd name="T75" fmla="*/ 17 h 61"/>
              <a:gd name="T76" fmla="*/ 8 w 52"/>
              <a:gd name="T77" fmla="*/ 13 h 61"/>
              <a:gd name="T78" fmla="*/ 11 w 52"/>
              <a:gd name="T79" fmla="*/ 9 h 61"/>
              <a:gd name="T80" fmla="*/ 14 w 52"/>
              <a:gd name="T81" fmla="*/ 7 h 61"/>
              <a:gd name="T82" fmla="*/ 18 w 52"/>
              <a:gd name="T83" fmla="*/ 4 h 61"/>
              <a:gd name="T84" fmla="*/ 22 w 52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" h="61">
                <a:moveTo>
                  <a:pt x="23" y="0"/>
                </a:moveTo>
                <a:lnTo>
                  <a:pt x="22" y="1"/>
                </a:lnTo>
                <a:lnTo>
                  <a:pt x="20" y="1"/>
                </a:lnTo>
                <a:lnTo>
                  <a:pt x="19" y="2"/>
                </a:lnTo>
                <a:lnTo>
                  <a:pt x="17" y="3"/>
                </a:lnTo>
                <a:lnTo>
                  <a:pt x="16" y="3"/>
                </a:lnTo>
                <a:lnTo>
                  <a:pt x="15" y="4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10" y="8"/>
                </a:lnTo>
                <a:lnTo>
                  <a:pt x="9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4"/>
                </a:lnTo>
                <a:lnTo>
                  <a:pt x="4" y="16"/>
                </a:lnTo>
                <a:lnTo>
                  <a:pt x="3" y="19"/>
                </a:lnTo>
                <a:lnTo>
                  <a:pt x="2" y="21"/>
                </a:lnTo>
                <a:lnTo>
                  <a:pt x="1" y="25"/>
                </a:lnTo>
                <a:lnTo>
                  <a:pt x="1" y="28"/>
                </a:lnTo>
                <a:lnTo>
                  <a:pt x="0" y="30"/>
                </a:lnTo>
                <a:lnTo>
                  <a:pt x="1" y="33"/>
                </a:lnTo>
                <a:lnTo>
                  <a:pt x="1" y="36"/>
                </a:lnTo>
                <a:lnTo>
                  <a:pt x="2" y="39"/>
                </a:lnTo>
                <a:lnTo>
                  <a:pt x="3" y="42"/>
                </a:lnTo>
                <a:lnTo>
                  <a:pt x="4" y="45"/>
                </a:lnTo>
                <a:lnTo>
                  <a:pt x="5" y="47"/>
                </a:lnTo>
                <a:lnTo>
                  <a:pt x="7" y="50"/>
                </a:lnTo>
                <a:lnTo>
                  <a:pt x="9" y="52"/>
                </a:lnTo>
                <a:lnTo>
                  <a:pt x="11" y="54"/>
                </a:lnTo>
                <a:lnTo>
                  <a:pt x="13" y="56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2" y="60"/>
                </a:lnTo>
                <a:lnTo>
                  <a:pt x="23" y="60"/>
                </a:lnTo>
                <a:lnTo>
                  <a:pt x="24" y="61"/>
                </a:lnTo>
                <a:lnTo>
                  <a:pt x="25" y="61"/>
                </a:lnTo>
                <a:lnTo>
                  <a:pt x="26" y="61"/>
                </a:lnTo>
                <a:lnTo>
                  <a:pt x="28" y="61"/>
                </a:lnTo>
                <a:lnTo>
                  <a:pt x="29" y="61"/>
                </a:lnTo>
                <a:lnTo>
                  <a:pt x="30" y="61"/>
                </a:lnTo>
                <a:lnTo>
                  <a:pt x="31" y="61"/>
                </a:lnTo>
                <a:lnTo>
                  <a:pt x="33" y="61"/>
                </a:lnTo>
                <a:lnTo>
                  <a:pt x="34" y="61"/>
                </a:lnTo>
                <a:lnTo>
                  <a:pt x="35" y="61"/>
                </a:lnTo>
                <a:lnTo>
                  <a:pt x="36" y="61"/>
                </a:lnTo>
                <a:lnTo>
                  <a:pt x="37" y="60"/>
                </a:lnTo>
                <a:lnTo>
                  <a:pt x="39" y="60"/>
                </a:lnTo>
                <a:lnTo>
                  <a:pt x="40" y="60"/>
                </a:lnTo>
                <a:lnTo>
                  <a:pt x="41" y="59"/>
                </a:lnTo>
                <a:lnTo>
                  <a:pt x="42" y="59"/>
                </a:lnTo>
                <a:lnTo>
                  <a:pt x="43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5"/>
                </a:lnTo>
                <a:lnTo>
                  <a:pt x="48" y="54"/>
                </a:lnTo>
                <a:lnTo>
                  <a:pt x="49" y="54"/>
                </a:lnTo>
                <a:lnTo>
                  <a:pt x="50" y="53"/>
                </a:lnTo>
                <a:lnTo>
                  <a:pt x="51" y="52"/>
                </a:lnTo>
                <a:lnTo>
                  <a:pt x="52" y="51"/>
                </a:lnTo>
                <a:lnTo>
                  <a:pt x="51" y="50"/>
                </a:lnTo>
                <a:lnTo>
                  <a:pt x="50" y="50"/>
                </a:lnTo>
                <a:lnTo>
                  <a:pt x="49" y="51"/>
                </a:lnTo>
                <a:lnTo>
                  <a:pt x="48" y="52"/>
                </a:lnTo>
                <a:lnTo>
                  <a:pt x="47" y="53"/>
                </a:lnTo>
                <a:lnTo>
                  <a:pt x="46" y="54"/>
                </a:lnTo>
                <a:lnTo>
                  <a:pt x="45" y="54"/>
                </a:lnTo>
                <a:lnTo>
                  <a:pt x="44" y="55"/>
                </a:lnTo>
                <a:lnTo>
                  <a:pt x="43" y="56"/>
                </a:lnTo>
                <a:lnTo>
                  <a:pt x="42" y="56"/>
                </a:lnTo>
                <a:lnTo>
                  <a:pt x="41" y="57"/>
                </a:lnTo>
                <a:lnTo>
                  <a:pt x="40" y="57"/>
                </a:lnTo>
                <a:lnTo>
                  <a:pt x="39" y="58"/>
                </a:lnTo>
                <a:lnTo>
                  <a:pt x="38" y="58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34" y="59"/>
                </a:lnTo>
                <a:lnTo>
                  <a:pt x="33" y="59"/>
                </a:lnTo>
                <a:lnTo>
                  <a:pt x="31" y="59"/>
                </a:lnTo>
                <a:lnTo>
                  <a:pt x="30" y="59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4" y="59"/>
                </a:lnTo>
                <a:lnTo>
                  <a:pt x="23" y="59"/>
                </a:lnTo>
                <a:lnTo>
                  <a:pt x="22" y="58"/>
                </a:lnTo>
                <a:lnTo>
                  <a:pt x="21" y="58"/>
                </a:lnTo>
                <a:lnTo>
                  <a:pt x="20" y="58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4" y="54"/>
                </a:lnTo>
                <a:lnTo>
                  <a:pt x="12" y="53"/>
                </a:lnTo>
                <a:lnTo>
                  <a:pt x="10" y="51"/>
                </a:lnTo>
                <a:lnTo>
                  <a:pt x="8" y="49"/>
                </a:lnTo>
                <a:lnTo>
                  <a:pt x="7" y="46"/>
                </a:lnTo>
                <a:lnTo>
                  <a:pt x="5" y="44"/>
                </a:lnTo>
                <a:lnTo>
                  <a:pt x="4" y="41"/>
                </a:lnTo>
                <a:lnTo>
                  <a:pt x="3" y="39"/>
                </a:lnTo>
                <a:lnTo>
                  <a:pt x="3" y="36"/>
                </a:lnTo>
                <a:lnTo>
                  <a:pt x="2" y="33"/>
                </a:lnTo>
                <a:lnTo>
                  <a:pt x="2" y="30"/>
                </a:lnTo>
                <a:lnTo>
                  <a:pt x="2" y="28"/>
                </a:lnTo>
                <a:lnTo>
                  <a:pt x="3" y="25"/>
                </a:lnTo>
                <a:lnTo>
                  <a:pt x="3" y="22"/>
                </a:lnTo>
                <a:lnTo>
                  <a:pt x="4" y="19"/>
                </a:lnTo>
                <a:lnTo>
                  <a:pt x="6" y="17"/>
                </a:lnTo>
                <a:lnTo>
                  <a:pt x="6" y="15"/>
                </a:lnTo>
                <a:lnTo>
                  <a:pt x="7" y="14"/>
                </a:lnTo>
                <a:lnTo>
                  <a:pt x="8" y="13"/>
                </a:lnTo>
                <a:lnTo>
                  <a:pt x="9" y="12"/>
                </a:lnTo>
                <a:lnTo>
                  <a:pt x="10" y="11"/>
                </a:lnTo>
                <a:lnTo>
                  <a:pt x="11" y="9"/>
                </a:lnTo>
                <a:lnTo>
                  <a:pt x="12" y="8"/>
                </a:lnTo>
                <a:lnTo>
                  <a:pt x="13" y="7"/>
                </a:lnTo>
                <a:lnTo>
                  <a:pt x="14" y="7"/>
                </a:lnTo>
                <a:lnTo>
                  <a:pt x="15" y="6"/>
                </a:lnTo>
                <a:lnTo>
                  <a:pt x="17" y="5"/>
                </a:lnTo>
                <a:lnTo>
                  <a:pt x="18" y="4"/>
                </a:lnTo>
                <a:lnTo>
                  <a:pt x="19" y="4"/>
                </a:lnTo>
                <a:lnTo>
                  <a:pt x="21" y="3"/>
                </a:lnTo>
                <a:lnTo>
                  <a:pt x="22" y="3"/>
                </a:lnTo>
                <a:lnTo>
                  <a:pt x="24" y="2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95">
            <a:extLst>
              <a:ext uri="{FF2B5EF4-FFF2-40B4-BE49-F238E27FC236}">
                <a16:creationId xmlns:a16="http://schemas.microsoft.com/office/drawing/2014/main" id="{6D9635A8-BD10-4D74-8F07-80836CE5E0E6}"/>
              </a:ext>
            </a:extLst>
          </p:cNvPr>
          <p:cNvSpPr>
            <a:spLocks/>
          </p:cNvSpPr>
          <p:nvPr/>
        </p:nvSpPr>
        <p:spPr bwMode="auto">
          <a:xfrm>
            <a:off x="4993148" y="2180886"/>
            <a:ext cx="65087" cy="68262"/>
          </a:xfrm>
          <a:custGeom>
            <a:avLst/>
            <a:gdLst>
              <a:gd name="T0" fmla="*/ 40 w 41"/>
              <a:gd name="T1" fmla="*/ 24 h 43"/>
              <a:gd name="T2" fmla="*/ 40 w 41"/>
              <a:gd name="T3" fmla="*/ 28 h 43"/>
              <a:gd name="T4" fmla="*/ 38 w 41"/>
              <a:gd name="T5" fmla="*/ 32 h 43"/>
              <a:gd name="T6" fmla="*/ 36 w 41"/>
              <a:gd name="T7" fmla="*/ 35 h 43"/>
              <a:gd name="T8" fmla="*/ 33 w 41"/>
              <a:gd name="T9" fmla="*/ 38 h 43"/>
              <a:gd name="T10" fmla="*/ 30 w 41"/>
              <a:gd name="T11" fmla="*/ 40 h 43"/>
              <a:gd name="T12" fmla="*/ 26 w 41"/>
              <a:gd name="T13" fmla="*/ 42 h 43"/>
              <a:gd name="T14" fmla="*/ 22 w 41"/>
              <a:gd name="T15" fmla="*/ 43 h 43"/>
              <a:gd name="T16" fmla="*/ 18 w 41"/>
              <a:gd name="T17" fmla="*/ 43 h 43"/>
              <a:gd name="T18" fmla="*/ 14 w 41"/>
              <a:gd name="T19" fmla="*/ 42 h 43"/>
              <a:gd name="T20" fmla="*/ 10 w 41"/>
              <a:gd name="T21" fmla="*/ 40 h 43"/>
              <a:gd name="T22" fmla="*/ 7 w 41"/>
              <a:gd name="T23" fmla="*/ 38 h 43"/>
              <a:gd name="T24" fmla="*/ 4 w 41"/>
              <a:gd name="T25" fmla="*/ 35 h 43"/>
              <a:gd name="T26" fmla="*/ 2 w 41"/>
              <a:gd name="T27" fmla="*/ 32 h 43"/>
              <a:gd name="T28" fmla="*/ 1 w 41"/>
              <a:gd name="T29" fmla="*/ 28 h 43"/>
              <a:gd name="T30" fmla="*/ 0 w 41"/>
              <a:gd name="T31" fmla="*/ 24 h 43"/>
              <a:gd name="T32" fmla="*/ 0 w 41"/>
              <a:gd name="T33" fmla="*/ 19 h 43"/>
              <a:gd name="T34" fmla="*/ 1 w 41"/>
              <a:gd name="T35" fmla="*/ 15 h 43"/>
              <a:gd name="T36" fmla="*/ 2 w 41"/>
              <a:gd name="T37" fmla="*/ 11 h 43"/>
              <a:gd name="T38" fmla="*/ 4 w 41"/>
              <a:gd name="T39" fmla="*/ 8 h 43"/>
              <a:gd name="T40" fmla="*/ 7 w 41"/>
              <a:gd name="T41" fmla="*/ 5 h 43"/>
              <a:gd name="T42" fmla="*/ 10 w 41"/>
              <a:gd name="T43" fmla="*/ 2 h 43"/>
              <a:gd name="T44" fmla="*/ 14 w 41"/>
              <a:gd name="T45" fmla="*/ 1 h 43"/>
              <a:gd name="T46" fmla="*/ 18 w 41"/>
              <a:gd name="T47" fmla="*/ 0 h 43"/>
              <a:gd name="T48" fmla="*/ 22 w 41"/>
              <a:gd name="T49" fmla="*/ 0 h 43"/>
              <a:gd name="T50" fmla="*/ 26 w 41"/>
              <a:gd name="T51" fmla="*/ 1 h 43"/>
              <a:gd name="T52" fmla="*/ 30 w 41"/>
              <a:gd name="T53" fmla="*/ 2 h 43"/>
              <a:gd name="T54" fmla="*/ 33 w 41"/>
              <a:gd name="T55" fmla="*/ 5 h 43"/>
              <a:gd name="T56" fmla="*/ 36 w 41"/>
              <a:gd name="T57" fmla="*/ 8 h 43"/>
              <a:gd name="T58" fmla="*/ 38 w 41"/>
              <a:gd name="T59" fmla="*/ 11 h 43"/>
              <a:gd name="T60" fmla="*/ 40 w 41"/>
              <a:gd name="T61" fmla="*/ 15 h 43"/>
              <a:gd name="T62" fmla="*/ 40 w 41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3">
                <a:moveTo>
                  <a:pt x="41" y="21"/>
                </a:moveTo>
                <a:lnTo>
                  <a:pt x="40" y="24"/>
                </a:lnTo>
                <a:lnTo>
                  <a:pt x="40" y="26"/>
                </a:lnTo>
                <a:lnTo>
                  <a:pt x="40" y="28"/>
                </a:lnTo>
                <a:lnTo>
                  <a:pt x="39" y="30"/>
                </a:lnTo>
                <a:lnTo>
                  <a:pt x="38" y="32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3" y="38"/>
                </a:lnTo>
                <a:lnTo>
                  <a:pt x="31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4" y="42"/>
                </a:lnTo>
                <a:lnTo>
                  <a:pt x="22" y="43"/>
                </a:lnTo>
                <a:lnTo>
                  <a:pt x="20" y="43"/>
                </a:lnTo>
                <a:lnTo>
                  <a:pt x="18" y="43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0" y="40"/>
                </a:lnTo>
                <a:lnTo>
                  <a:pt x="9" y="39"/>
                </a:lnTo>
                <a:lnTo>
                  <a:pt x="7" y="38"/>
                </a:lnTo>
                <a:lnTo>
                  <a:pt x="6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30"/>
                </a:lnTo>
                <a:lnTo>
                  <a:pt x="1" y="28"/>
                </a:lnTo>
                <a:lnTo>
                  <a:pt x="0" y="26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9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0" y="2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30" y="2"/>
                </a:lnTo>
                <a:lnTo>
                  <a:pt x="31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0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96">
            <a:extLst>
              <a:ext uri="{FF2B5EF4-FFF2-40B4-BE49-F238E27FC236}">
                <a16:creationId xmlns:a16="http://schemas.microsoft.com/office/drawing/2014/main" id="{1C59CCB3-5059-4F5F-A00E-40EFAE96C73C}"/>
              </a:ext>
            </a:extLst>
          </p:cNvPr>
          <p:cNvSpPr>
            <a:spLocks/>
          </p:cNvSpPr>
          <p:nvPr/>
        </p:nvSpPr>
        <p:spPr bwMode="auto">
          <a:xfrm>
            <a:off x="5021723" y="2188823"/>
            <a:ext cx="6350" cy="7937"/>
          </a:xfrm>
          <a:custGeom>
            <a:avLst/>
            <a:gdLst>
              <a:gd name="T0" fmla="*/ 4 w 4"/>
              <a:gd name="T1" fmla="*/ 2 h 5"/>
              <a:gd name="T2" fmla="*/ 4 w 4"/>
              <a:gd name="T3" fmla="*/ 3 h 5"/>
              <a:gd name="T4" fmla="*/ 4 w 4"/>
              <a:gd name="T5" fmla="*/ 3 h 5"/>
              <a:gd name="T6" fmla="*/ 4 w 4"/>
              <a:gd name="T7" fmla="*/ 4 h 5"/>
              <a:gd name="T8" fmla="*/ 3 w 4"/>
              <a:gd name="T9" fmla="*/ 4 h 5"/>
              <a:gd name="T10" fmla="*/ 3 w 4"/>
              <a:gd name="T11" fmla="*/ 5 h 5"/>
              <a:gd name="T12" fmla="*/ 3 w 4"/>
              <a:gd name="T13" fmla="*/ 5 h 5"/>
              <a:gd name="T14" fmla="*/ 3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4 h 5"/>
              <a:gd name="T26" fmla="*/ 1 w 4"/>
              <a:gd name="T27" fmla="*/ 4 h 5"/>
              <a:gd name="T28" fmla="*/ 0 w 4"/>
              <a:gd name="T29" fmla="*/ 3 h 5"/>
              <a:gd name="T30" fmla="*/ 0 w 4"/>
              <a:gd name="T31" fmla="*/ 3 h 5"/>
              <a:gd name="T32" fmla="*/ 0 w 4"/>
              <a:gd name="T33" fmla="*/ 2 h 5"/>
              <a:gd name="T34" fmla="*/ 0 w 4"/>
              <a:gd name="T35" fmla="*/ 2 h 5"/>
              <a:gd name="T36" fmla="*/ 0 w 4"/>
              <a:gd name="T37" fmla="*/ 2 h 5"/>
              <a:gd name="T38" fmla="*/ 1 w 4"/>
              <a:gd name="T39" fmla="*/ 1 h 5"/>
              <a:gd name="T40" fmla="*/ 1 w 4"/>
              <a:gd name="T41" fmla="*/ 1 h 5"/>
              <a:gd name="T42" fmla="*/ 1 w 4"/>
              <a:gd name="T43" fmla="*/ 0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3 w 4"/>
              <a:gd name="T51" fmla="*/ 0 h 5"/>
              <a:gd name="T52" fmla="*/ 3 w 4"/>
              <a:gd name="T53" fmla="*/ 0 h 5"/>
              <a:gd name="T54" fmla="*/ 3 w 4"/>
              <a:gd name="T55" fmla="*/ 0 h 5"/>
              <a:gd name="T56" fmla="*/ 3 w 4"/>
              <a:gd name="T57" fmla="*/ 1 h 5"/>
              <a:gd name="T58" fmla="*/ 4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2"/>
                </a:moveTo>
                <a:lnTo>
                  <a:pt x="4" y="3"/>
                </a:ln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1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97">
            <a:extLst>
              <a:ext uri="{FF2B5EF4-FFF2-40B4-BE49-F238E27FC236}">
                <a16:creationId xmlns:a16="http://schemas.microsoft.com/office/drawing/2014/main" id="{0027B1FB-51C1-49AB-8301-37274DB66510}"/>
              </a:ext>
            </a:extLst>
          </p:cNvPr>
          <p:cNvSpPr>
            <a:spLocks/>
          </p:cNvSpPr>
          <p:nvPr/>
        </p:nvSpPr>
        <p:spPr bwMode="auto">
          <a:xfrm>
            <a:off x="5015373" y="2198348"/>
            <a:ext cx="19050" cy="39687"/>
          </a:xfrm>
          <a:custGeom>
            <a:avLst/>
            <a:gdLst>
              <a:gd name="T0" fmla="*/ 9 w 12"/>
              <a:gd name="T1" fmla="*/ 24 h 25"/>
              <a:gd name="T2" fmla="*/ 9 w 12"/>
              <a:gd name="T3" fmla="*/ 24 h 25"/>
              <a:gd name="T4" fmla="*/ 9 w 12"/>
              <a:gd name="T5" fmla="*/ 25 h 25"/>
              <a:gd name="T6" fmla="*/ 9 w 12"/>
              <a:gd name="T7" fmla="*/ 25 h 25"/>
              <a:gd name="T8" fmla="*/ 8 w 12"/>
              <a:gd name="T9" fmla="*/ 25 h 25"/>
              <a:gd name="T10" fmla="*/ 7 w 12"/>
              <a:gd name="T11" fmla="*/ 25 h 25"/>
              <a:gd name="T12" fmla="*/ 7 w 12"/>
              <a:gd name="T13" fmla="*/ 25 h 25"/>
              <a:gd name="T14" fmla="*/ 7 w 12"/>
              <a:gd name="T15" fmla="*/ 24 h 25"/>
              <a:gd name="T16" fmla="*/ 7 w 12"/>
              <a:gd name="T17" fmla="*/ 24 h 25"/>
              <a:gd name="T18" fmla="*/ 7 w 12"/>
              <a:gd name="T19" fmla="*/ 10 h 25"/>
              <a:gd name="T20" fmla="*/ 5 w 12"/>
              <a:gd name="T21" fmla="*/ 10 h 25"/>
              <a:gd name="T22" fmla="*/ 5 w 12"/>
              <a:gd name="T23" fmla="*/ 24 h 25"/>
              <a:gd name="T24" fmla="*/ 5 w 12"/>
              <a:gd name="T25" fmla="*/ 24 h 25"/>
              <a:gd name="T26" fmla="*/ 5 w 12"/>
              <a:gd name="T27" fmla="*/ 25 h 25"/>
              <a:gd name="T28" fmla="*/ 5 w 12"/>
              <a:gd name="T29" fmla="*/ 25 h 25"/>
              <a:gd name="T30" fmla="*/ 4 w 12"/>
              <a:gd name="T31" fmla="*/ 25 h 25"/>
              <a:gd name="T32" fmla="*/ 4 w 12"/>
              <a:gd name="T33" fmla="*/ 25 h 25"/>
              <a:gd name="T34" fmla="*/ 3 w 12"/>
              <a:gd name="T35" fmla="*/ 25 h 25"/>
              <a:gd name="T36" fmla="*/ 3 w 12"/>
              <a:gd name="T37" fmla="*/ 24 h 25"/>
              <a:gd name="T38" fmla="*/ 3 w 12"/>
              <a:gd name="T39" fmla="*/ 24 h 25"/>
              <a:gd name="T40" fmla="*/ 3 w 12"/>
              <a:gd name="T41" fmla="*/ 3 h 25"/>
              <a:gd name="T42" fmla="*/ 2 w 12"/>
              <a:gd name="T43" fmla="*/ 3 h 25"/>
              <a:gd name="T44" fmla="*/ 2 w 12"/>
              <a:gd name="T45" fmla="*/ 12 h 25"/>
              <a:gd name="T46" fmla="*/ 2 w 12"/>
              <a:gd name="T47" fmla="*/ 12 h 25"/>
              <a:gd name="T48" fmla="*/ 2 w 12"/>
              <a:gd name="T49" fmla="*/ 13 h 25"/>
              <a:gd name="T50" fmla="*/ 2 w 12"/>
              <a:gd name="T51" fmla="*/ 13 h 25"/>
              <a:gd name="T52" fmla="*/ 1 w 12"/>
              <a:gd name="T53" fmla="*/ 13 h 25"/>
              <a:gd name="T54" fmla="*/ 1 w 12"/>
              <a:gd name="T55" fmla="*/ 13 h 25"/>
              <a:gd name="T56" fmla="*/ 0 w 12"/>
              <a:gd name="T57" fmla="*/ 13 h 25"/>
              <a:gd name="T58" fmla="*/ 0 w 12"/>
              <a:gd name="T59" fmla="*/ 12 h 25"/>
              <a:gd name="T60" fmla="*/ 0 w 12"/>
              <a:gd name="T61" fmla="*/ 12 h 25"/>
              <a:gd name="T62" fmla="*/ 0 w 12"/>
              <a:gd name="T63" fmla="*/ 3 h 25"/>
              <a:gd name="T64" fmla="*/ 0 w 12"/>
              <a:gd name="T65" fmla="*/ 2 h 25"/>
              <a:gd name="T66" fmla="*/ 0 w 12"/>
              <a:gd name="T67" fmla="*/ 2 h 25"/>
              <a:gd name="T68" fmla="*/ 0 w 12"/>
              <a:gd name="T69" fmla="*/ 1 h 25"/>
              <a:gd name="T70" fmla="*/ 1 w 12"/>
              <a:gd name="T71" fmla="*/ 1 h 25"/>
              <a:gd name="T72" fmla="*/ 1 w 12"/>
              <a:gd name="T73" fmla="*/ 1 h 25"/>
              <a:gd name="T74" fmla="*/ 2 w 12"/>
              <a:gd name="T75" fmla="*/ 1 h 25"/>
              <a:gd name="T76" fmla="*/ 2 w 12"/>
              <a:gd name="T77" fmla="*/ 0 h 25"/>
              <a:gd name="T78" fmla="*/ 3 w 12"/>
              <a:gd name="T79" fmla="*/ 0 h 25"/>
              <a:gd name="T80" fmla="*/ 10 w 12"/>
              <a:gd name="T81" fmla="*/ 0 h 25"/>
              <a:gd name="T82" fmla="*/ 10 w 12"/>
              <a:gd name="T83" fmla="*/ 0 h 25"/>
              <a:gd name="T84" fmla="*/ 11 w 12"/>
              <a:gd name="T85" fmla="*/ 1 h 25"/>
              <a:gd name="T86" fmla="*/ 11 w 12"/>
              <a:gd name="T87" fmla="*/ 1 h 25"/>
              <a:gd name="T88" fmla="*/ 12 w 12"/>
              <a:gd name="T89" fmla="*/ 1 h 25"/>
              <a:gd name="T90" fmla="*/ 12 w 12"/>
              <a:gd name="T91" fmla="*/ 1 h 25"/>
              <a:gd name="T92" fmla="*/ 12 w 12"/>
              <a:gd name="T93" fmla="*/ 2 h 25"/>
              <a:gd name="T94" fmla="*/ 12 w 12"/>
              <a:gd name="T95" fmla="*/ 2 h 25"/>
              <a:gd name="T96" fmla="*/ 12 w 12"/>
              <a:gd name="T97" fmla="*/ 3 h 25"/>
              <a:gd name="T98" fmla="*/ 12 w 12"/>
              <a:gd name="T99" fmla="*/ 12 h 25"/>
              <a:gd name="T100" fmla="*/ 12 w 12"/>
              <a:gd name="T101" fmla="*/ 12 h 25"/>
              <a:gd name="T102" fmla="*/ 12 w 12"/>
              <a:gd name="T103" fmla="*/ 13 h 25"/>
              <a:gd name="T104" fmla="*/ 12 w 12"/>
              <a:gd name="T105" fmla="*/ 13 h 25"/>
              <a:gd name="T106" fmla="*/ 11 w 12"/>
              <a:gd name="T107" fmla="*/ 13 h 25"/>
              <a:gd name="T108" fmla="*/ 11 w 12"/>
              <a:gd name="T109" fmla="*/ 13 h 25"/>
              <a:gd name="T110" fmla="*/ 11 w 12"/>
              <a:gd name="T111" fmla="*/ 13 h 25"/>
              <a:gd name="T112" fmla="*/ 10 w 12"/>
              <a:gd name="T113" fmla="*/ 12 h 25"/>
              <a:gd name="T114" fmla="*/ 10 w 12"/>
              <a:gd name="T115" fmla="*/ 12 h 25"/>
              <a:gd name="T116" fmla="*/ 10 w 12"/>
              <a:gd name="T117" fmla="*/ 3 h 25"/>
              <a:gd name="T118" fmla="*/ 9 w 12"/>
              <a:gd name="T119" fmla="*/ 3 h 25"/>
              <a:gd name="T120" fmla="*/ 9 w 12"/>
              <a:gd name="T121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5">
                <a:moveTo>
                  <a:pt x="9" y="24"/>
                </a:moveTo>
                <a:lnTo>
                  <a:pt x="9" y="24"/>
                </a:lnTo>
                <a:lnTo>
                  <a:pt x="9" y="25"/>
                </a:lnTo>
                <a:lnTo>
                  <a:pt x="9" y="25"/>
                </a:lnTo>
                <a:lnTo>
                  <a:pt x="8" y="25"/>
                </a:lnTo>
                <a:lnTo>
                  <a:pt x="7" y="25"/>
                </a:lnTo>
                <a:lnTo>
                  <a:pt x="7" y="25"/>
                </a:lnTo>
                <a:lnTo>
                  <a:pt x="7" y="24"/>
                </a:lnTo>
                <a:lnTo>
                  <a:pt x="7" y="24"/>
                </a:lnTo>
                <a:lnTo>
                  <a:pt x="7" y="10"/>
                </a:lnTo>
                <a:lnTo>
                  <a:pt x="5" y="10"/>
                </a:lnTo>
                <a:lnTo>
                  <a:pt x="5" y="24"/>
                </a:lnTo>
                <a:lnTo>
                  <a:pt x="5" y="24"/>
                </a:lnTo>
                <a:lnTo>
                  <a:pt x="5" y="25"/>
                </a:lnTo>
                <a:lnTo>
                  <a:pt x="5" y="25"/>
                </a:lnTo>
                <a:lnTo>
                  <a:pt x="4" y="25"/>
                </a:lnTo>
                <a:lnTo>
                  <a:pt x="4" y="25"/>
                </a:lnTo>
                <a:lnTo>
                  <a:pt x="3" y="25"/>
                </a:lnTo>
                <a:lnTo>
                  <a:pt x="3" y="24"/>
                </a:lnTo>
                <a:lnTo>
                  <a:pt x="3" y="24"/>
                </a:lnTo>
                <a:lnTo>
                  <a:pt x="3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12"/>
                </a:lnTo>
                <a:lnTo>
                  <a:pt x="12" y="12"/>
                </a:lnTo>
                <a:lnTo>
                  <a:pt x="12" y="13"/>
                </a:lnTo>
                <a:lnTo>
                  <a:pt x="12" y="13"/>
                </a:lnTo>
                <a:lnTo>
                  <a:pt x="11" y="13"/>
                </a:lnTo>
                <a:lnTo>
                  <a:pt x="11" y="13"/>
                </a:lnTo>
                <a:lnTo>
                  <a:pt x="11" y="13"/>
                </a:lnTo>
                <a:lnTo>
                  <a:pt x="10" y="12"/>
                </a:lnTo>
                <a:lnTo>
                  <a:pt x="10" y="12"/>
                </a:lnTo>
                <a:lnTo>
                  <a:pt x="10" y="3"/>
                </a:lnTo>
                <a:lnTo>
                  <a:pt x="9" y="3"/>
                </a:lnTo>
                <a:lnTo>
                  <a:pt x="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Rectangle 98">
            <a:extLst>
              <a:ext uri="{FF2B5EF4-FFF2-40B4-BE49-F238E27FC236}">
                <a16:creationId xmlns:a16="http://schemas.microsoft.com/office/drawing/2014/main" id="{43ED9146-283F-455C-9195-DA136FAC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23" y="2242798"/>
            <a:ext cx="106362" cy="254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Rectangle 99">
            <a:extLst>
              <a:ext uri="{FF2B5EF4-FFF2-40B4-BE49-F238E27FC236}">
                <a16:creationId xmlns:a16="http://schemas.microsoft.com/office/drawing/2014/main" id="{64FFB9A9-F4FC-4AE1-8CE7-7F44E0F5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485" y="2199936"/>
            <a:ext cx="11112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5" name="Rectangle 100">
            <a:extLst>
              <a:ext uri="{FF2B5EF4-FFF2-40B4-BE49-F238E27FC236}">
                <a16:creationId xmlns:a16="http://schemas.microsoft.com/office/drawing/2014/main" id="{065D7BA9-811D-4730-AAEA-01D93525F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810" y="2199936"/>
            <a:ext cx="841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6" name="Rectangle 101">
            <a:extLst>
              <a:ext uri="{FF2B5EF4-FFF2-40B4-BE49-F238E27FC236}">
                <a16:creationId xmlns:a16="http://schemas.microsoft.com/office/drawing/2014/main" id="{F53933A2-1D8F-4B0E-BBEA-05805B945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560" y="2199936"/>
            <a:ext cx="22066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7" name="Freeform 102">
            <a:extLst>
              <a:ext uri="{FF2B5EF4-FFF2-40B4-BE49-F238E27FC236}">
                <a16:creationId xmlns:a16="http://schemas.microsoft.com/office/drawing/2014/main" id="{5749015D-7DCC-4B12-935C-C75954A76B36}"/>
              </a:ext>
            </a:extLst>
          </p:cNvPr>
          <p:cNvSpPr>
            <a:spLocks noEditPoints="1"/>
          </p:cNvSpPr>
          <p:nvPr/>
        </p:nvSpPr>
        <p:spPr bwMode="auto">
          <a:xfrm>
            <a:off x="5078873" y="2084048"/>
            <a:ext cx="88900" cy="84137"/>
          </a:xfrm>
          <a:custGeom>
            <a:avLst/>
            <a:gdLst>
              <a:gd name="T0" fmla="*/ 38 w 56"/>
              <a:gd name="T1" fmla="*/ 53 h 53"/>
              <a:gd name="T2" fmla="*/ 46 w 56"/>
              <a:gd name="T3" fmla="*/ 0 h 53"/>
              <a:gd name="T4" fmla="*/ 0 w 56"/>
              <a:gd name="T5" fmla="*/ 25 h 53"/>
              <a:gd name="T6" fmla="*/ 38 w 56"/>
              <a:gd name="T7" fmla="*/ 53 h 53"/>
              <a:gd name="T8" fmla="*/ 18 w 56"/>
              <a:gd name="T9" fmla="*/ 0 h 53"/>
              <a:gd name="T10" fmla="*/ 9 w 56"/>
              <a:gd name="T11" fmla="*/ 52 h 53"/>
              <a:gd name="T12" fmla="*/ 56 w 56"/>
              <a:gd name="T13" fmla="*/ 28 h 53"/>
              <a:gd name="T14" fmla="*/ 18 w 56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3">
                <a:moveTo>
                  <a:pt x="38" y="53"/>
                </a:moveTo>
                <a:lnTo>
                  <a:pt x="46" y="0"/>
                </a:lnTo>
                <a:lnTo>
                  <a:pt x="0" y="25"/>
                </a:lnTo>
                <a:lnTo>
                  <a:pt x="38" y="53"/>
                </a:lnTo>
                <a:close/>
                <a:moveTo>
                  <a:pt x="18" y="0"/>
                </a:moveTo>
                <a:lnTo>
                  <a:pt x="9" y="52"/>
                </a:lnTo>
                <a:lnTo>
                  <a:pt x="5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103">
            <a:extLst>
              <a:ext uri="{FF2B5EF4-FFF2-40B4-BE49-F238E27FC236}">
                <a16:creationId xmlns:a16="http://schemas.microsoft.com/office/drawing/2014/main" id="{0071F4F4-B70A-4BD3-B495-7C7C2FFC0474}"/>
              </a:ext>
            </a:extLst>
          </p:cNvPr>
          <p:cNvSpPr>
            <a:spLocks noEditPoints="1"/>
          </p:cNvSpPr>
          <p:nvPr/>
        </p:nvSpPr>
        <p:spPr bwMode="auto">
          <a:xfrm>
            <a:off x="5293185" y="2079286"/>
            <a:ext cx="82550" cy="84137"/>
          </a:xfrm>
          <a:custGeom>
            <a:avLst/>
            <a:gdLst>
              <a:gd name="T0" fmla="*/ 20 w 52"/>
              <a:gd name="T1" fmla="*/ 53 h 53"/>
              <a:gd name="T2" fmla="*/ 1 w 52"/>
              <a:gd name="T3" fmla="*/ 3 h 53"/>
              <a:gd name="T4" fmla="*/ 52 w 52"/>
              <a:gd name="T5" fmla="*/ 18 h 53"/>
              <a:gd name="T6" fmla="*/ 20 w 52"/>
              <a:gd name="T7" fmla="*/ 53 h 53"/>
              <a:gd name="T8" fmla="*/ 32 w 52"/>
              <a:gd name="T9" fmla="*/ 0 h 53"/>
              <a:gd name="T10" fmla="*/ 51 w 52"/>
              <a:gd name="T11" fmla="*/ 49 h 53"/>
              <a:gd name="T12" fmla="*/ 0 w 52"/>
              <a:gd name="T13" fmla="*/ 35 h 53"/>
              <a:gd name="T14" fmla="*/ 32 w 52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3">
                <a:moveTo>
                  <a:pt x="20" y="53"/>
                </a:moveTo>
                <a:lnTo>
                  <a:pt x="1" y="3"/>
                </a:lnTo>
                <a:lnTo>
                  <a:pt x="52" y="18"/>
                </a:lnTo>
                <a:lnTo>
                  <a:pt x="20" y="53"/>
                </a:lnTo>
                <a:close/>
                <a:moveTo>
                  <a:pt x="32" y="0"/>
                </a:moveTo>
                <a:lnTo>
                  <a:pt x="51" y="49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104">
            <a:extLst>
              <a:ext uri="{FF2B5EF4-FFF2-40B4-BE49-F238E27FC236}">
                <a16:creationId xmlns:a16="http://schemas.microsoft.com/office/drawing/2014/main" id="{903EA585-8C4E-4F53-9FCB-DC55FD411BDF}"/>
              </a:ext>
            </a:extLst>
          </p:cNvPr>
          <p:cNvSpPr>
            <a:spLocks noEditPoints="1"/>
          </p:cNvSpPr>
          <p:nvPr/>
        </p:nvSpPr>
        <p:spPr bwMode="auto">
          <a:xfrm>
            <a:off x="5186823" y="2071348"/>
            <a:ext cx="88900" cy="85725"/>
          </a:xfrm>
          <a:custGeom>
            <a:avLst/>
            <a:gdLst>
              <a:gd name="T0" fmla="*/ 9 w 56"/>
              <a:gd name="T1" fmla="*/ 54 h 54"/>
              <a:gd name="T2" fmla="*/ 22 w 56"/>
              <a:gd name="T3" fmla="*/ 3 h 54"/>
              <a:gd name="T4" fmla="*/ 56 w 56"/>
              <a:gd name="T5" fmla="*/ 43 h 54"/>
              <a:gd name="T6" fmla="*/ 9 w 56"/>
              <a:gd name="T7" fmla="*/ 54 h 54"/>
              <a:gd name="T8" fmla="*/ 46 w 56"/>
              <a:gd name="T9" fmla="*/ 0 h 54"/>
              <a:gd name="T10" fmla="*/ 33 w 56"/>
              <a:gd name="T11" fmla="*/ 51 h 54"/>
              <a:gd name="T12" fmla="*/ 0 w 56"/>
              <a:gd name="T13" fmla="*/ 10 h 54"/>
              <a:gd name="T14" fmla="*/ 46 w 56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4">
                <a:moveTo>
                  <a:pt x="9" y="54"/>
                </a:moveTo>
                <a:lnTo>
                  <a:pt x="22" y="3"/>
                </a:lnTo>
                <a:lnTo>
                  <a:pt x="56" y="43"/>
                </a:lnTo>
                <a:lnTo>
                  <a:pt x="9" y="54"/>
                </a:lnTo>
                <a:close/>
                <a:moveTo>
                  <a:pt x="46" y="0"/>
                </a:moveTo>
                <a:lnTo>
                  <a:pt x="33" y="51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Rectangle 105">
            <a:extLst>
              <a:ext uri="{FF2B5EF4-FFF2-40B4-BE49-F238E27FC236}">
                <a16:creationId xmlns:a16="http://schemas.microsoft.com/office/drawing/2014/main" id="{8D6907DE-7E75-4DFB-9FA9-E4A297968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23" y="1469686"/>
            <a:ext cx="1955800" cy="4302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06">
            <a:extLst>
              <a:ext uri="{FF2B5EF4-FFF2-40B4-BE49-F238E27FC236}">
                <a16:creationId xmlns:a16="http://schemas.microsoft.com/office/drawing/2014/main" id="{0A4B513B-21A1-4489-994F-6C790683DE00}"/>
              </a:ext>
            </a:extLst>
          </p:cNvPr>
          <p:cNvSpPr>
            <a:spLocks noEditPoints="1"/>
          </p:cNvSpPr>
          <p:nvPr/>
        </p:nvSpPr>
        <p:spPr bwMode="auto">
          <a:xfrm>
            <a:off x="4394660" y="1464923"/>
            <a:ext cx="1965325" cy="439737"/>
          </a:xfrm>
          <a:custGeom>
            <a:avLst/>
            <a:gdLst>
              <a:gd name="T0" fmla="*/ 0 w 1238"/>
              <a:gd name="T1" fmla="*/ 0 h 277"/>
              <a:gd name="T2" fmla="*/ 1238 w 1238"/>
              <a:gd name="T3" fmla="*/ 0 h 277"/>
              <a:gd name="T4" fmla="*/ 1238 w 1238"/>
              <a:gd name="T5" fmla="*/ 277 h 277"/>
              <a:gd name="T6" fmla="*/ 0 w 1238"/>
              <a:gd name="T7" fmla="*/ 277 h 277"/>
              <a:gd name="T8" fmla="*/ 0 w 1238"/>
              <a:gd name="T9" fmla="*/ 0 h 277"/>
              <a:gd name="T10" fmla="*/ 6 w 1238"/>
              <a:gd name="T11" fmla="*/ 274 h 277"/>
              <a:gd name="T12" fmla="*/ 3 w 1238"/>
              <a:gd name="T13" fmla="*/ 271 h 277"/>
              <a:gd name="T14" fmla="*/ 1235 w 1238"/>
              <a:gd name="T15" fmla="*/ 271 h 277"/>
              <a:gd name="T16" fmla="*/ 1232 w 1238"/>
              <a:gd name="T17" fmla="*/ 274 h 277"/>
              <a:gd name="T18" fmla="*/ 1232 w 1238"/>
              <a:gd name="T19" fmla="*/ 3 h 277"/>
              <a:gd name="T20" fmla="*/ 1235 w 1238"/>
              <a:gd name="T21" fmla="*/ 6 h 277"/>
              <a:gd name="T22" fmla="*/ 3 w 1238"/>
              <a:gd name="T23" fmla="*/ 6 h 277"/>
              <a:gd name="T24" fmla="*/ 6 w 1238"/>
              <a:gd name="T25" fmla="*/ 3 h 277"/>
              <a:gd name="T26" fmla="*/ 6 w 1238"/>
              <a:gd name="T27" fmla="*/ 27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8" h="277">
                <a:moveTo>
                  <a:pt x="0" y="0"/>
                </a:moveTo>
                <a:lnTo>
                  <a:pt x="1238" y="0"/>
                </a:lnTo>
                <a:lnTo>
                  <a:pt x="1238" y="277"/>
                </a:lnTo>
                <a:lnTo>
                  <a:pt x="0" y="277"/>
                </a:lnTo>
                <a:lnTo>
                  <a:pt x="0" y="0"/>
                </a:lnTo>
                <a:close/>
                <a:moveTo>
                  <a:pt x="6" y="274"/>
                </a:moveTo>
                <a:lnTo>
                  <a:pt x="3" y="271"/>
                </a:lnTo>
                <a:lnTo>
                  <a:pt x="1235" y="271"/>
                </a:lnTo>
                <a:lnTo>
                  <a:pt x="1232" y="274"/>
                </a:lnTo>
                <a:lnTo>
                  <a:pt x="1232" y="3"/>
                </a:lnTo>
                <a:lnTo>
                  <a:pt x="1235" y="6"/>
                </a:lnTo>
                <a:lnTo>
                  <a:pt x="3" y="6"/>
                </a:lnTo>
                <a:lnTo>
                  <a:pt x="6" y="3"/>
                </a:lnTo>
                <a:lnTo>
                  <a:pt x="6" y="274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Rectangle 107">
            <a:extLst>
              <a:ext uri="{FF2B5EF4-FFF2-40B4-BE49-F238E27FC236}">
                <a16:creationId xmlns:a16="http://schemas.microsoft.com/office/drawing/2014/main" id="{3B24999E-7D71-4390-A636-32CA60FE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973" y="1480798"/>
            <a:ext cx="1165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MHDS (FHIR)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3" name="Rectangle 108">
            <a:extLst>
              <a:ext uri="{FF2B5EF4-FFF2-40B4-BE49-F238E27FC236}">
                <a16:creationId xmlns:a16="http://schemas.microsoft.com/office/drawing/2014/main" id="{F5483621-FE0B-4BDC-B054-BEAD6CAD2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223" y="1691936"/>
            <a:ext cx="1719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4" name="Freeform 109">
            <a:extLst>
              <a:ext uri="{FF2B5EF4-FFF2-40B4-BE49-F238E27FC236}">
                <a16:creationId xmlns:a16="http://schemas.microsoft.com/office/drawing/2014/main" id="{B73D9B9F-0848-46AA-9923-3434283116E7}"/>
              </a:ext>
            </a:extLst>
          </p:cNvPr>
          <p:cNvSpPr>
            <a:spLocks noEditPoints="1"/>
          </p:cNvSpPr>
          <p:nvPr/>
        </p:nvSpPr>
        <p:spPr bwMode="auto">
          <a:xfrm>
            <a:off x="1692735" y="1922123"/>
            <a:ext cx="2706687" cy="301625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144">
            <a:extLst>
              <a:ext uri="{FF2B5EF4-FFF2-40B4-BE49-F238E27FC236}">
                <a16:creationId xmlns:a16="http://schemas.microsoft.com/office/drawing/2014/main" id="{A3FA87D7-2868-48EA-8B80-B1C7419CA5BB}"/>
              </a:ext>
            </a:extLst>
          </p:cNvPr>
          <p:cNvSpPr>
            <a:spLocks/>
          </p:cNvSpPr>
          <p:nvPr/>
        </p:nvSpPr>
        <p:spPr bwMode="auto">
          <a:xfrm>
            <a:off x="1059323" y="1647486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Freeform 145">
            <a:extLst>
              <a:ext uri="{FF2B5EF4-FFF2-40B4-BE49-F238E27FC236}">
                <a16:creationId xmlns:a16="http://schemas.microsoft.com/office/drawing/2014/main" id="{5E2E32E7-36A1-4F0C-A7F2-672A1427A252}"/>
              </a:ext>
            </a:extLst>
          </p:cNvPr>
          <p:cNvSpPr>
            <a:spLocks/>
          </p:cNvSpPr>
          <p:nvPr/>
        </p:nvSpPr>
        <p:spPr bwMode="auto">
          <a:xfrm>
            <a:off x="1059323" y="1647486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146">
            <a:extLst>
              <a:ext uri="{FF2B5EF4-FFF2-40B4-BE49-F238E27FC236}">
                <a16:creationId xmlns:a16="http://schemas.microsoft.com/office/drawing/2014/main" id="{F05F4606-31CF-441B-BBC7-6608D1AAC196}"/>
              </a:ext>
            </a:extLst>
          </p:cNvPr>
          <p:cNvSpPr>
            <a:spLocks/>
          </p:cNvSpPr>
          <p:nvPr/>
        </p:nvSpPr>
        <p:spPr bwMode="auto">
          <a:xfrm>
            <a:off x="1045035" y="1633198"/>
            <a:ext cx="404812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147">
            <a:extLst>
              <a:ext uri="{FF2B5EF4-FFF2-40B4-BE49-F238E27FC236}">
                <a16:creationId xmlns:a16="http://schemas.microsoft.com/office/drawing/2014/main" id="{4645DAD3-A551-4E70-8941-73BDD0CF0765}"/>
              </a:ext>
            </a:extLst>
          </p:cNvPr>
          <p:cNvSpPr>
            <a:spLocks/>
          </p:cNvSpPr>
          <p:nvPr/>
        </p:nvSpPr>
        <p:spPr bwMode="auto">
          <a:xfrm>
            <a:off x="1210135" y="1796711"/>
            <a:ext cx="376237" cy="528637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148">
            <a:extLst>
              <a:ext uri="{FF2B5EF4-FFF2-40B4-BE49-F238E27FC236}">
                <a16:creationId xmlns:a16="http://schemas.microsoft.com/office/drawing/2014/main" id="{B4EABF7D-F8CD-4410-8E49-B3754FE6BF34}"/>
              </a:ext>
            </a:extLst>
          </p:cNvPr>
          <p:cNvSpPr>
            <a:spLocks/>
          </p:cNvSpPr>
          <p:nvPr/>
        </p:nvSpPr>
        <p:spPr bwMode="auto">
          <a:xfrm>
            <a:off x="1210135" y="1796711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149">
            <a:extLst>
              <a:ext uri="{FF2B5EF4-FFF2-40B4-BE49-F238E27FC236}">
                <a16:creationId xmlns:a16="http://schemas.microsoft.com/office/drawing/2014/main" id="{97FE35BF-78C1-4AD5-AA33-9DB1FD3CEFCF}"/>
              </a:ext>
            </a:extLst>
          </p:cNvPr>
          <p:cNvSpPr>
            <a:spLocks/>
          </p:cNvSpPr>
          <p:nvPr/>
        </p:nvSpPr>
        <p:spPr bwMode="auto">
          <a:xfrm>
            <a:off x="1194260" y="1784011"/>
            <a:ext cx="406400" cy="555625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174">
            <a:extLst>
              <a:ext uri="{FF2B5EF4-FFF2-40B4-BE49-F238E27FC236}">
                <a16:creationId xmlns:a16="http://schemas.microsoft.com/office/drawing/2014/main" id="{D5E1C204-7838-40C6-94A4-C0C3ED07785D}"/>
              </a:ext>
            </a:extLst>
          </p:cNvPr>
          <p:cNvSpPr>
            <a:spLocks/>
          </p:cNvSpPr>
          <p:nvPr/>
        </p:nvSpPr>
        <p:spPr bwMode="auto">
          <a:xfrm>
            <a:off x="9309560" y="1742736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9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175">
            <a:extLst>
              <a:ext uri="{FF2B5EF4-FFF2-40B4-BE49-F238E27FC236}">
                <a16:creationId xmlns:a16="http://schemas.microsoft.com/office/drawing/2014/main" id="{ABEEC402-0547-4176-8689-BA1D266F85C1}"/>
              </a:ext>
            </a:extLst>
          </p:cNvPr>
          <p:cNvSpPr>
            <a:spLocks/>
          </p:cNvSpPr>
          <p:nvPr/>
        </p:nvSpPr>
        <p:spPr bwMode="auto">
          <a:xfrm>
            <a:off x="9309560" y="1742736"/>
            <a:ext cx="188912" cy="188912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176">
            <a:extLst>
              <a:ext uri="{FF2B5EF4-FFF2-40B4-BE49-F238E27FC236}">
                <a16:creationId xmlns:a16="http://schemas.microsoft.com/office/drawing/2014/main" id="{22035128-9EFF-49D1-9119-44EF0E982887}"/>
              </a:ext>
            </a:extLst>
          </p:cNvPr>
          <p:cNvSpPr>
            <a:spLocks/>
          </p:cNvSpPr>
          <p:nvPr/>
        </p:nvSpPr>
        <p:spPr bwMode="auto">
          <a:xfrm>
            <a:off x="9295273" y="1728448"/>
            <a:ext cx="404812" cy="555625"/>
          </a:xfrm>
          <a:custGeom>
            <a:avLst/>
            <a:gdLst>
              <a:gd name="T0" fmla="*/ 577 w 1079"/>
              <a:gd name="T1" fmla="*/ 46 h 1475"/>
              <a:gd name="T2" fmla="*/ 477 w 1079"/>
              <a:gd name="T3" fmla="*/ 446 h 1475"/>
              <a:gd name="T4" fmla="*/ 450 w 1079"/>
              <a:gd name="T5" fmla="*/ 473 h 1475"/>
              <a:gd name="T6" fmla="*/ 50 w 1079"/>
              <a:gd name="T7" fmla="*/ 573 h 1475"/>
              <a:gd name="T8" fmla="*/ 8 w 1079"/>
              <a:gd name="T9" fmla="*/ 556 h 1475"/>
              <a:gd name="T10" fmla="*/ 15 w 1079"/>
              <a:gd name="T11" fmla="*/ 511 h 1475"/>
              <a:gd name="T12" fmla="*/ 515 w 1079"/>
              <a:gd name="T13" fmla="*/ 11 h 1475"/>
              <a:gd name="T14" fmla="*/ 541 w 1079"/>
              <a:gd name="T15" fmla="*/ 0 h 1475"/>
              <a:gd name="T16" fmla="*/ 1041 w 1079"/>
              <a:gd name="T17" fmla="*/ 0 h 1475"/>
              <a:gd name="T18" fmla="*/ 1079 w 1079"/>
              <a:gd name="T19" fmla="*/ 37 h 1475"/>
              <a:gd name="T20" fmla="*/ 1079 w 1079"/>
              <a:gd name="T21" fmla="*/ 1437 h 1475"/>
              <a:gd name="T22" fmla="*/ 1041 w 1079"/>
              <a:gd name="T23" fmla="*/ 1475 h 1475"/>
              <a:gd name="T24" fmla="*/ 41 w 1079"/>
              <a:gd name="T25" fmla="*/ 1475 h 1475"/>
              <a:gd name="T26" fmla="*/ 4 w 1079"/>
              <a:gd name="T27" fmla="*/ 1437 h 1475"/>
              <a:gd name="T28" fmla="*/ 4 w 1079"/>
              <a:gd name="T29" fmla="*/ 537 h 1475"/>
              <a:gd name="T30" fmla="*/ 79 w 1079"/>
              <a:gd name="T31" fmla="*/ 537 h 1475"/>
              <a:gd name="T32" fmla="*/ 79 w 1079"/>
              <a:gd name="T33" fmla="*/ 1437 h 1475"/>
              <a:gd name="T34" fmla="*/ 41 w 1079"/>
              <a:gd name="T35" fmla="*/ 1400 h 1475"/>
              <a:gd name="T36" fmla="*/ 1041 w 1079"/>
              <a:gd name="T37" fmla="*/ 1400 h 1475"/>
              <a:gd name="T38" fmla="*/ 1004 w 1079"/>
              <a:gd name="T39" fmla="*/ 1437 h 1475"/>
              <a:gd name="T40" fmla="*/ 1004 w 1079"/>
              <a:gd name="T41" fmla="*/ 37 h 1475"/>
              <a:gd name="T42" fmla="*/ 1041 w 1079"/>
              <a:gd name="T43" fmla="*/ 75 h 1475"/>
              <a:gd name="T44" fmla="*/ 541 w 1079"/>
              <a:gd name="T45" fmla="*/ 75 h 1475"/>
              <a:gd name="T46" fmla="*/ 568 w 1079"/>
              <a:gd name="T47" fmla="*/ 64 h 1475"/>
              <a:gd name="T48" fmla="*/ 68 w 1079"/>
              <a:gd name="T49" fmla="*/ 564 h 1475"/>
              <a:gd name="T50" fmla="*/ 32 w 1079"/>
              <a:gd name="T51" fmla="*/ 501 h 1475"/>
              <a:gd name="T52" fmla="*/ 432 w 1079"/>
              <a:gd name="T53" fmla="*/ 401 h 1475"/>
              <a:gd name="T54" fmla="*/ 405 w 1079"/>
              <a:gd name="T55" fmla="*/ 428 h 1475"/>
              <a:gd name="T56" fmla="*/ 505 w 1079"/>
              <a:gd name="T57" fmla="*/ 28 h 1475"/>
              <a:gd name="T58" fmla="*/ 577 w 1079"/>
              <a:gd name="T59" fmla="*/ 46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9" h="1475">
                <a:moveTo>
                  <a:pt x="577" y="46"/>
                </a:moveTo>
                <a:lnTo>
                  <a:pt x="477" y="446"/>
                </a:lnTo>
                <a:cubicBezTo>
                  <a:pt x="474" y="460"/>
                  <a:pt x="464" y="470"/>
                  <a:pt x="450" y="473"/>
                </a:cubicBezTo>
                <a:lnTo>
                  <a:pt x="50" y="573"/>
                </a:lnTo>
                <a:cubicBezTo>
                  <a:pt x="34" y="578"/>
                  <a:pt x="17" y="570"/>
                  <a:pt x="8" y="556"/>
                </a:cubicBezTo>
                <a:cubicBezTo>
                  <a:pt x="0" y="541"/>
                  <a:pt x="3" y="522"/>
                  <a:pt x="15" y="511"/>
                </a:cubicBezTo>
                <a:lnTo>
                  <a:pt x="515" y="11"/>
                </a:lnTo>
                <a:cubicBezTo>
                  <a:pt x="522" y="3"/>
                  <a:pt x="531" y="0"/>
                  <a:pt x="541" y="0"/>
                </a:cubicBezTo>
                <a:lnTo>
                  <a:pt x="1041" y="0"/>
                </a:lnTo>
                <a:cubicBezTo>
                  <a:pt x="1062" y="0"/>
                  <a:pt x="1079" y="16"/>
                  <a:pt x="1079" y="37"/>
                </a:cubicBezTo>
                <a:lnTo>
                  <a:pt x="1079" y="1437"/>
                </a:lnTo>
                <a:cubicBezTo>
                  <a:pt x="1079" y="1458"/>
                  <a:pt x="1062" y="1475"/>
                  <a:pt x="1041" y="1475"/>
                </a:cubicBezTo>
                <a:lnTo>
                  <a:pt x="41" y="1475"/>
                </a:lnTo>
                <a:cubicBezTo>
                  <a:pt x="20" y="1475"/>
                  <a:pt x="4" y="1458"/>
                  <a:pt x="4" y="1437"/>
                </a:cubicBezTo>
                <a:lnTo>
                  <a:pt x="4" y="537"/>
                </a:lnTo>
                <a:lnTo>
                  <a:pt x="79" y="537"/>
                </a:lnTo>
                <a:lnTo>
                  <a:pt x="79" y="1437"/>
                </a:lnTo>
                <a:lnTo>
                  <a:pt x="41" y="1400"/>
                </a:lnTo>
                <a:lnTo>
                  <a:pt x="1041" y="1400"/>
                </a:lnTo>
                <a:lnTo>
                  <a:pt x="1004" y="1437"/>
                </a:lnTo>
                <a:lnTo>
                  <a:pt x="1004" y="37"/>
                </a:lnTo>
                <a:lnTo>
                  <a:pt x="1041" y="75"/>
                </a:lnTo>
                <a:lnTo>
                  <a:pt x="541" y="75"/>
                </a:lnTo>
                <a:lnTo>
                  <a:pt x="568" y="64"/>
                </a:lnTo>
                <a:lnTo>
                  <a:pt x="68" y="564"/>
                </a:lnTo>
                <a:lnTo>
                  <a:pt x="32" y="501"/>
                </a:lnTo>
                <a:lnTo>
                  <a:pt x="432" y="401"/>
                </a:lnTo>
                <a:lnTo>
                  <a:pt x="405" y="428"/>
                </a:lnTo>
                <a:lnTo>
                  <a:pt x="505" y="28"/>
                </a:lnTo>
                <a:lnTo>
                  <a:pt x="577" y="46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177">
            <a:extLst>
              <a:ext uri="{FF2B5EF4-FFF2-40B4-BE49-F238E27FC236}">
                <a16:creationId xmlns:a16="http://schemas.microsoft.com/office/drawing/2014/main" id="{70455381-B53F-4AAC-B903-CABCB6E6C729}"/>
              </a:ext>
            </a:extLst>
          </p:cNvPr>
          <p:cNvSpPr>
            <a:spLocks/>
          </p:cNvSpPr>
          <p:nvPr/>
        </p:nvSpPr>
        <p:spPr bwMode="auto">
          <a:xfrm>
            <a:off x="9460373" y="1893548"/>
            <a:ext cx="376237" cy="527050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178">
            <a:extLst>
              <a:ext uri="{FF2B5EF4-FFF2-40B4-BE49-F238E27FC236}">
                <a16:creationId xmlns:a16="http://schemas.microsoft.com/office/drawing/2014/main" id="{8773C553-90C4-4F7E-9EDA-C45313E8D4A6}"/>
              </a:ext>
            </a:extLst>
          </p:cNvPr>
          <p:cNvSpPr>
            <a:spLocks/>
          </p:cNvSpPr>
          <p:nvPr/>
        </p:nvSpPr>
        <p:spPr bwMode="auto">
          <a:xfrm>
            <a:off x="9460373" y="1893548"/>
            <a:ext cx="188912" cy="187325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5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5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179">
            <a:extLst>
              <a:ext uri="{FF2B5EF4-FFF2-40B4-BE49-F238E27FC236}">
                <a16:creationId xmlns:a16="http://schemas.microsoft.com/office/drawing/2014/main" id="{80145287-A3C7-433A-9B8B-871CD5A820EA}"/>
              </a:ext>
            </a:extLst>
          </p:cNvPr>
          <p:cNvSpPr>
            <a:spLocks/>
          </p:cNvSpPr>
          <p:nvPr/>
        </p:nvSpPr>
        <p:spPr bwMode="auto">
          <a:xfrm>
            <a:off x="9446085" y="1879261"/>
            <a:ext cx="404812" cy="555625"/>
          </a:xfrm>
          <a:custGeom>
            <a:avLst/>
            <a:gdLst>
              <a:gd name="T0" fmla="*/ 577 w 1079"/>
              <a:gd name="T1" fmla="*/ 46 h 1475"/>
              <a:gd name="T2" fmla="*/ 477 w 1079"/>
              <a:gd name="T3" fmla="*/ 446 h 1475"/>
              <a:gd name="T4" fmla="*/ 450 w 1079"/>
              <a:gd name="T5" fmla="*/ 473 h 1475"/>
              <a:gd name="T6" fmla="*/ 50 w 1079"/>
              <a:gd name="T7" fmla="*/ 573 h 1475"/>
              <a:gd name="T8" fmla="*/ 8 w 1079"/>
              <a:gd name="T9" fmla="*/ 556 h 1475"/>
              <a:gd name="T10" fmla="*/ 15 w 1079"/>
              <a:gd name="T11" fmla="*/ 511 h 1475"/>
              <a:gd name="T12" fmla="*/ 515 w 1079"/>
              <a:gd name="T13" fmla="*/ 11 h 1475"/>
              <a:gd name="T14" fmla="*/ 541 w 1079"/>
              <a:gd name="T15" fmla="*/ 0 h 1475"/>
              <a:gd name="T16" fmla="*/ 1041 w 1079"/>
              <a:gd name="T17" fmla="*/ 0 h 1475"/>
              <a:gd name="T18" fmla="*/ 1079 w 1079"/>
              <a:gd name="T19" fmla="*/ 37 h 1475"/>
              <a:gd name="T20" fmla="*/ 1079 w 1079"/>
              <a:gd name="T21" fmla="*/ 1437 h 1475"/>
              <a:gd name="T22" fmla="*/ 1041 w 1079"/>
              <a:gd name="T23" fmla="*/ 1475 h 1475"/>
              <a:gd name="T24" fmla="*/ 41 w 1079"/>
              <a:gd name="T25" fmla="*/ 1475 h 1475"/>
              <a:gd name="T26" fmla="*/ 4 w 1079"/>
              <a:gd name="T27" fmla="*/ 1437 h 1475"/>
              <a:gd name="T28" fmla="*/ 4 w 1079"/>
              <a:gd name="T29" fmla="*/ 537 h 1475"/>
              <a:gd name="T30" fmla="*/ 79 w 1079"/>
              <a:gd name="T31" fmla="*/ 537 h 1475"/>
              <a:gd name="T32" fmla="*/ 79 w 1079"/>
              <a:gd name="T33" fmla="*/ 1437 h 1475"/>
              <a:gd name="T34" fmla="*/ 41 w 1079"/>
              <a:gd name="T35" fmla="*/ 1400 h 1475"/>
              <a:gd name="T36" fmla="*/ 1041 w 1079"/>
              <a:gd name="T37" fmla="*/ 1400 h 1475"/>
              <a:gd name="T38" fmla="*/ 1004 w 1079"/>
              <a:gd name="T39" fmla="*/ 1437 h 1475"/>
              <a:gd name="T40" fmla="*/ 1004 w 1079"/>
              <a:gd name="T41" fmla="*/ 37 h 1475"/>
              <a:gd name="T42" fmla="*/ 1041 w 1079"/>
              <a:gd name="T43" fmla="*/ 75 h 1475"/>
              <a:gd name="T44" fmla="*/ 541 w 1079"/>
              <a:gd name="T45" fmla="*/ 75 h 1475"/>
              <a:gd name="T46" fmla="*/ 568 w 1079"/>
              <a:gd name="T47" fmla="*/ 64 h 1475"/>
              <a:gd name="T48" fmla="*/ 68 w 1079"/>
              <a:gd name="T49" fmla="*/ 564 h 1475"/>
              <a:gd name="T50" fmla="*/ 32 w 1079"/>
              <a:gd name="T51" fmla="*/ 501 h 1475"/>
              <a:gd name="T52" fmla="*/ 432 w 1079"/>
              <a:gd name="T53" fmla="*/ 401 h 1475"/>
              <a:gd name="T54" fmla="*/ 405 w 1079"/>
              <a:gd name="T55" fmla="*/ 428 h 1475"/>
              <a:gd name="T56" fmla="*/ 505 w 1079"/>
              <a:gd name="T57" fmla="*/ 28 h 1475"/>
              <a:gd name="T58" fmla="*/ 577 w 1079"/>
              <a:gd name="T59" fmla="*/ 46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9" h="1475">
                <a:moveTo>
                  <a:pt x="577" y="46"/>
                </a:moveTo>
                <a:lnTo>
                  <a:pt x="477" y="446"/>
                </a:lnTo>
                <a:cubicBezTo>
                  <a:pt x="474" y="460"/>
                  <a:pt x="464" y="470"/>
                  <a:pt x="450" y="473"/>
                </a:cubicBezTo>
                <a:lnTo>
                  <a:pt x="50" y="573"/>
                </a:lnTo>
                <a:cubicBezTo>
                  <a:pt x="34" y="578"/>
                  <a:pt x="17" y="570"/>
                  <a:pt x="8" y="556"/>
                </a:cubicBezTo>
                <a:cubicBezTo>
                  <a:pt x="0" y="541"/>
                  <a:pt x="3" y="522"/>
                  <a:pt x="15" y="511"/>
                </a:cubicBezTo>
                <a:lnTo>
                  <a:pt x="515" y="11"/>
                </a:lnTo>
                <a:cubicBezTo>
                  <a:pt x="522" y="3"/>
                  <a:pt x="531" y="0"/>
                  <a:pt x="541" y="0"/>
                </a:cubicBezTo>
                <a:lnTo>
                  <a:pt x="1041" y="0"/>
                </a:lnTo>
                <a:cubicBezTo>
                  <a:pt x="1062" y="0"/>
                  <a:pt x="1079" y="16"/>
                  <a:pt x="1079" y="37"/>
                </a:cubicBezTo>
                <a:lnTo>
                  <a:pt x="1079" y="1437"/>
                </a:lnTo>
                <a:cubicBezTo>
                  <a:pt x="1079" y="1458"/>
                  <a:pt x="1062" y="1475"/>
                  <a:pt x="1041" y="1475"/>
                </a:cubicBezTo>
                <a:lnTo>
                  <a:pt x="41" y="1475"/>
                </a:lnTo>
                <a:cubicBezTo>
                  <a:pt x="20" y="1475"/>
                  <a:pt x="4" y="1458"/>
                  <a:pt x="4" y="1437"/>
                </a:cubicBezTo>
                <a:lnTo>
                  <a:pt x="4" y="537"/>
                </a:lnTo>
                <a:lnTo>
                  <a:pt x="79" y="537"/>
                </a:lnTo>
                <a:lnTo>
                  <a:pt x="79" y="1437"/>
                </a:lnTo>
                <a:lnTo>
                  <a:pt x="41" y="1400"/>
                </a:lnTo>
                <a:lnTo>
                  <a:pt x="1041" y="1400"/>
                </a:lnTo>
                <a:lnTo>
                  <a:pt x="1004" y="1437"/>
                </a:lnTo>
                <a:lnTo>
                  <a:pt x="1004" y="37"/>
                </a:lnTo>
                <a:lnTo>
                  <a:pt x="1041" y="75"/>
                </a:lnTo>
                <a:lnTo>
                  <a:pt x="541" y="75"/>
                </a:lnTo>
                <a:lnTo>
                  <a:pt x="568" y="64"/>
                </a:lnTo>
                <a:lnTo>
                  <a:pt x="68" y="564"/>
                </a:lnTo>
                <a:lnTo>
                  <a:pt x="32" y="501"/>
                </a:lnTo>
                <a:lnTo>
                  <a:pt x="432" y="401"/>
                </a:lnTo>
                <a:lnTo>
                  <a:pt x="405" y="428"/>
                </a:lnTo>
                <a:lnTo>
                  <a:pt x="505" y="28"/>
                </a:lnTo>
                <a:lnTo>
                  <a:pt x="577" y="46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Rectangle 332">
            <a:extLst>
              <a:ext uri="{FF2B5EF4-FFF2-40B4-BE49-F238E27FC236}">
                <a16:creationId xmlns:a16="http://schemas.microsoft.com/office/drawing/2014/main" id="{5C393B71-CECA-43D9-A1DB-FACA2D7D4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21" y="950572"/>
            <a:ext cx="1128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8" name="Rectangle 340">
            <a:extLst>
              <a:ext uri="{FF2B5EF4-FFF2-40B4-BE49-F238E27FC236}">
                <a16:creationId xmlns:a16="http://schemas.microsoft.com/office/drawing/2014/main" id="{0F12C673-E54D-4ED2-AB41-2BD080BA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098" y="975973"/>
            <a:ext cx="1205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Consumer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9" name="Freeform 109">
            <a:extLst>
              <a:ext uri="{FF2B5EF4-FFF2-40B4-BE49-F238E27FC236}">
                <a16:creationId xmlns:a16="http://schemas.microsoft.com/office/drawing/2014/main" id="{51F72A5B-C572-4AEA-A684-467A63180DD9}"/>
              </a:ext>
            </a:extLst>
          </p:cNvPr>
          <p:cNvSpPr>
            <a:spLocks noEditPoints="1"/>
          </p:cNvSpPr>
          <p:nvPr/>
        </p:nvSpPr>
        <p:spPr bwMode="auto">
          <a:xfrm rot="2018702">
            <a:off x="1403442" y="2580414"/>
            <a:ext cx="1667269" cy="384233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5" name="TextBox 2454">
            <a:extLst>
              <a:ext uri="{FF2B5EF4-FFF2-40B4-BE49-F238E27FC236}">
                <a16:creationId xmlns:a16="http://schemas.microsoft.com/office/drawing/2014/main" id="{F1075E79-A955-4E65-8105-F64270F15170}"/>
              </a:ext>
            </a:extLst>
          </p:cNvPr>
          <p:cNvSpPr txBox="1"/>
          <p:nvPr/>
        </p:nvSpPr>
        <p:spPr>
          <a:xfrm>
            <a:off x="2383296" y="3262416"/>
            <a:ext cx="117211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MHD (API)</a:t>
            </a:r>
          </a:p>
          <a:p>
            <a:r>
              <a:rPr lang="en-US" dirty="0"/>
              <a:t> Publish</a:t>
            </a:r>
          </a:p>
        </p:txBody>
      </p:sp>
      <p:sp>
        <p:nvSpPr>
          <p:cNvPr id="441" name="Freeform 109">
            <a:extLst>
              <a:ext uri="{FF2B5EF4-FFF2-40B4-BE49-F238E27FC236}">
                <a16:creationId xmlns:a16="http://schemas.microsoft.com/office/drawing/2014/main" id="{3BBD0D1F-1FB6-410D-8959-0B7694A73BA5}"/>
              </a:ext>
            </a:extLst>
          </p:cNvPr>
          <p:cNvSpPr>
            <a:spLocks noEditPoints="1"/>
          </p:cNvSpPr>
          <p:nvPr/>
        </p:nvSpPr>
        <p:spPr bwMode="auto">
          <a:xfrm rot="2018702">
            <a:off x="2913010" y="4177346"/>
            <a:ext cx="1627488" cy="345824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BB5BD30E-1746-440F-AF00-B66945CB95C3}"/>
              </a:ext>
            </a:extLst>
          </p:cNvPr>
          <p:cNvSpPr txBox="1"/>
          <p:nvPr/>
        </p:nvSpPr>
        <p:spPr>
          <a:xfrm>
            <a:off x="7094500" y="3269654"/>
            <a:ext cx="168238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MHD (API)</a:t>
            </a:r>
          </a:p>
          <a:p>
            <a:r>
              <a:rPr lang="en-US" dirty="0"/>
              <a:t> Query/Retrieve</a:t>
            </a:r>
          </a:p>
        </p:txBody>
      </p:sp>
      <p:sp>
        <p:nvSpPr>
          <p:cNvPr id="443" name="Freeform 18">
            <a:extLst>
              <a:ext uri="{FF2B5EF4-FFF2-40B4-BE49-F238E27FC236}">
                <a16:creationId xmlns:a16="http://schemas.microsoft.com/office/drawing/2014/main" id="{41CCF933-1305-4ED7-855C-5833DC915DC5}"/>
              </a:ext>
            </a:extLst>
          </p:cNvPr>
          <p:cNvSpPr>
            <a:spLocks noEditPoints="1"/>
          </p:cNvSpPr>
          <p:nvPr/>
        </p:nvSpPr>
        <p:spPr bwMode="auto">
          <a:xfrm rot="19503427">
            <a:off x="7721753" y="2601941"/>
            <a:ext cx="1729543" cy="339913"/>
          </a:xfrm>
          <a:custGeom>
            <a:avLst/>
            <a:gdLst>
              <a:gd name="T0" fmla="*/ 158 w 1848"/>
              <a:gd name="T1" fmla="*/ 63 h 190"/>
              <a:gd name="T2" fmla="*/ 1690 w 1848"/>
              <a:gd name="T3" fmla="*/ 63 h 190"/>
              <a:gd name="T4" fmla="*/ 1690 w 1848"/>
              <a:gd name="T5" fmla="*/ 126 h 190"/>
              <a:gd name="T6" fmla="*/ 158 w 1848"/>
              <a:gd name="T7" fmla="*/ 126 h 190"/>
              <a:gd name="T8" fmla="*/ 158 w 1848"/>
              <a:gd name="T9" fmla="*/ 63 h 190"/>
              <a:gd name="T10" fmla="*/ 190 w 1848"/>
              <a:gd name="T11" fmla="*/ 190 h 190"/>
              <a:gd name="T12" fmla="*/ 0 w 1848"/>
              <a:gd name="T13" fmla="*/ 95 h 190"/>
              <a:gd name="T14" fmla="*/ 190 w 1848"/>
              <a:gd name="T15" fmla="*/ 0 h 190"/>
              <a:gd name="T16" fmla="*/ 190 w 1848"/>
              <a:gd name="T17" fmla="*/ 190 h 190"/>
              <a:gd name="T18" fmla="*/ 1658 w 1848"/>
              <a:gd name="T19" fmla="*/ 0 h 190"/>
              <a:gd name="T20" fmla="*/ 1848 w 1848"/>
              <a:gd name="T21" fmla="*/ 95 h 190"/>
              <a:gd name="T22" fmla="*/ 1658 w 1848"/>
              <a:gd name="T23" fmla="*/ 190 h 190"/>
              <a:gd name="T24" fmla="*/ 1658 w 1848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8" h="190">
                <a:moveTo>
                  <a:pt x="158" y="63"/>
                </a:moveTo>
                <a:lnTo>
                  <a:pt x="1690" y="63"/>
                </a:lnTo>
                <a:lnTo>
                  <a:pt x="1690" y="126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90" y="190"/>
                </a:moveTo>
                <a:lnTo>
                  <a:pt x="0" y="95"/>
                </a:lnTo>
                <a:lnTo>
                  <a:pt x="190" y="0"/>
                </a:lnTo>
                <a:lnTo>
                  <a:pt x="190" y="190"/>
                </a:lnTo>
                <a:close/>
                <a:moveTo>
                  <a:pt x="1658" y="0"/>
                </a:moveTo>
                <a:lnTo>
                  <a:pt x="1848" y="95"/>
                </a:lnTo>
                <a:lnTo>
                  <a:pt x="1658" y="190"/>
                </a:lnTo>
                <a:lnTo>
                  <a:pt x="1658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18">
            <a:extLst>
              <a:ext uri="{FF2B5EF4-FFF2-40B4-BE49-F238E27FC236}">
                <a16:creationId xmlns:a16="http://schemas.microsoft.com/office/drawing/2014/main" id="{EB303A2A-AD9D-482B-83E7-64F01F6948AA}"/>
              </a:ext>
            </a:extLst>
          </p:cNvPr>
          <p:cNvSpPr>
            <a:spLocks noEditPoints="1"/>
          </p:cNvSpPr>
          <p:nvPr/>
        </p:nvSpPr>
        <p:spPr bwMode="auto">
          <a:xfrm rot="19503427">
            <a:off x="6235118" y="4224272"/>
            <a:ext cx="1640536" cy="333408"/>
          </a:xfrm>
          <a:custGeom>
            <a:avLst/>
            <a:gdLst>
              <a:gd name="T0" fmla="*/ 158 w 1848"/>
              <a:gd name="T1" fmla="*/ 63 h 190"/>
              <a:gd name="T2" fmla="*/ 1690 w 1848"/>
              <a:gd name="T3" fmla="*/ 63 h 190"/>
              <a:gd name="T4" fmla="*/ 1690 w 1848"/>
              <a:gd name="T5" fmla="*/ 126 h 190"/>
              <a:gd name="T6" fmla="*/ 158 w 1848"/>
              <a:gd name="T7" fmla="*/ 126 h 190"/>
              <a:gd name="T8" fmla="*/ 158 w 1848"/>
              <a:gd name="T9" fmla="*/ 63 h 190"/>
              <a:gd name="T10" fmla="*/ 190 w 1848"/>
              <a:gd name="T11" fmla="*/ 190 h 190"/>
              <a:gd name="T12" fmla="*/ 0 w 1848"/>
              <a:gd name="T13" fmla="*/ 95 h 190"/>
              <a:gd name="T14" fmla="*/ 190 w 1848"/>
              <a:gd name="T15" fmla="*/ 0 h 190"/>
              <a:gd name="T16" fmla="*/ 190 w 1848"/>
              <a:gd name="T17" fmla="*/ 190 h 190"/>
              <a:gd name="T18" fmla="*/ 1658 w 1848"/>
              <a:gd name="T19" fmla="*/ 0 h 190"/>
              <a:gd name="T20" fmla="*/ 1848 w 1848"/>
              <a:gd name="T21" fmla="*/ 95 h 190"/>
              <a:gd name="T22" fmla="*/ 1658 w 1848"/>
              <a:gd name="T23" fmla="*/ 190 h 190"/>
              <a:gd name="T24" fmla="*/ 1658 w 1848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8" h="190">
                <a:moveTo>
                  <a:pt x="158" y="63"/>
                </a:moveTo>
                <a:lnTo>
                  <a:pt x="1690" y="63"/>
                </a:lnTo>
                <a:lnTo>
                  <a:pt x="1690" y="126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90" y="190"/>
                </a:moveTo>
                <a:lnTo>
                  <a:pt x="0" y="95"/>
                </a:lnTo>
                <a:lnTo>
                  <a:pt x="190" y="0"/>
                </a:lnTo>
                <a:lnTo>
                  <a:pt x="190" y="190"/>
                </a:lnTo>
                <a:close/>
                <a:moveTo>
                  <a:pt x="1658" y="0"/>
                </a:moveTo>
                <a:lnTo>
                  <a:pt x="1848" y="95"/>
                </a:lnTo>
                <a:lnTo>
                  <a:pt x="1658" y="190"/>
                </a:lnTo>
                <a:lnTo>
                  <a:pt x="1658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Freeform 109">
            <a:extLst>
              <a:ext uri="{FF2B5EF4-FFF2-40B4-BE49-F238E27FC236}">
                <a16:creationId xmlns:a16="http://schemas.microsoft.com/office/drawing/2014/main" id="{DAFA9023-316E-4018-8AAC-B60326E54B04}"/>
              </a:ext>
            </a:extLst>
          </p:cNvPr>
          <p:cNvSpPr>
            <a:spLocks noEditPoints="1"/>
          </p:cNvSpPr>
          <p:nvPr/>
        </p:nvSpPr>
        <p:spPr bwMode="auto">
          <a:xfrm rot="20825796">
            <a:off x="1117915" y="4363426"/>
            <a:ext cx="2588961" cy="192515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115">
            <a:extLst>
              <a:ext uri="{FF2B5EF4-FFF2-40B4-BE49-F238E27FC236}">
                <a16:creationId xmlns:a16="http://schemas.microsoft.com/office/drawing/2014/main" id="{C7688239-FDA3-48C8-A9DC-CE539998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948" y="150933"/>
            <a:ext cx="6043082" cy="638486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116">
            <a:extLst>
              <a:ext uri="{FF2B5EF4-FFF2-40B4-BE49-F238E27FC236}">
                <a16:creationId xmlns:a16="http://schemas.microsoft.com/office/drawing/2014/main" id="{08A1639B-5E64-4B12-A0C0-27704F46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461" y="150933"/>
            <a:ext cx="4235134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XCPD+XCA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federating communities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2" name="Freeform 117">
            <a:extLst>
              <a:ext uri="{FF2B5EF4-FFF2-40B4-BE49-F238E27FC236}">
                <a16:creationId xmlns:a16="http://schemas.microsoft.com/office/drawing/2014/main" id="{B186700D-5B05-4BAF-ADDA-D60D14285DD8}"/>
              </a:ext>
            </a:extLst>
          </p:cNvPr>
          <p:cNvSpPr>
            <a:spLocks noEditPoints="1"/>
          </p:cNvSpPr>
          <p:nvPr/>
        </p:nvSpPr>
        <p:spPr bwMode="auto">
          <a:xfrm>
            <a:off x="5439000" y="3864592"/>
            <a:ext cx="4383710" cy="427330"/>
          </a:xfrm>
          <a:custGeom>
            <a:avLst/>
            <a:gdLst>
              <a:gd name="T0" fmla="*/ 158 w 3009"/>
              <a:gd name="T1" fmla="*/ 63 h 205"/>
              <a:gd name="T2" fmla="*/ 2851 w 3009"/>
              <a:gd name="T3" fmla="*/ 78 h 205"/>
              <a:gd name="T4" fmla="*/ 2850 w 3009"/>
              <a:gd name="T5" fmla="*/ 142 h 205"/>
              <a:gd name="T6" fmla="*/ 158 w 3009"/>
              <a:gd name="T7" fmla="*/ 126 h 205"/>
              <a:gd name="T8" fmla="*/ 158 w 3009"/>
              <a:gd name="T9" fmla="*/ 63 h 205"/>
              <a:gd name="T10" fmla="*/ 189 w 3009"/>
              <a:gd name="T11" fmla="*/ 190 h 205"/>
              <a:gd name="T12" fmla="*/ 0 w 3009"/>
              <a:gd name="T13" fmla="*/ 94 h 205"/>
              <a:gd name="T14" fmla="*/ 190 w 3009"/>
              <a:gd name="T15" fmla="*/ 0 h 205"/>
              <a:gd name="T16" fmla="*/ 189 w 3009"/>
              <a:gd name="T17" fmla="*/ 190 h 205"/>
              <a:gd name="T18" fmla="*/ 2820 w 3009"/>
              <a:gd name="T19" fmla="*/ 15 h 205"/>
              <a:gd name="T20" fmla="*/ 3009 w 3009"/>
              <a:gd name="T21" fmla="*/ 111 h 205"/>
              <a:gd name="T22" fmla="*/ 2818 w 3009"/>
              <a:gd name="T23" fmla="*/ 205 h 205"/>
              <a:gd name="T24" fmla="*/ 2820 w 3009"/>
              <a:gd name="T25" fmla="*/ 1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9" h="205">
                <a:moveTo>
                  <a:pt x="158" y="63"/>
                </a:moveTo>
                <a:lnTo>
                  <a:pt x="2851" y="78"/>
                </a:lnTo>
                <a:lnTo>
                  <a:pt x="2850" y="142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89" y="190"/>
                </a:moveTo>
                <a:lnTo>
                  <a:pt x="0" y="94"/>
                </a:lnTo>
                <a:lnTo>
                  <a:pt x="190" y="0"/>
                </a:lnTo>
                <a:lnTo>
                  <a:pt x="189" y="190"/>
                </a:lnTo>
                <a:close/>
                <a:moveTo>
                  <a:pt x="2820" y="15"/>
                </a:moveTo>
                <a:lnTo>
                  <a:pt x="3009" y="111"/>
                </a:lnTo>
                <a:lnTo>
                  <a:pt x="2818" y="205"/>
                </a:lnTo>
                <a:lnTo>
                  <a:pt x="2820" y="15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18">
            <a:extLst>
              <a:ext uri="{FF2B5EF4-FFF2-40B4-BE49-F238E27FC236}">
                <a16:creationId xmlns:a16="http://schemas.microsoft.com/office/drawing/2014/main" id="{185AFAAB-6DBC-443C-9D84-8EA877BE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70" y="3469096"/>
            <a:ext cx="2628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Discovery/Query/Retrieve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91" name="Picture 119">
            <a:extLst>
              <a:ext uri="{FF2B5EF4-FFF2-40B4-BE49-F238E27FC236}">
                <a16:creationId xmlns:a16="http://schemas.microsoft.com/office/drawing/2014/main" id="{F731698A-BCD6-4E80-9ED8-7FE6C926B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25" y="3616532"/>
            <a:ext cx="530299" cy="7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2" name="Picture 120">
            <a:extLst>
              <a:ext uri="{FF2B5EF4-FFF2-40B4-BE49-F238E27FC236}">
                <a16:creationId xmlns:a16="http://schemas.microsoft.com/office/drawing/2014/main" id="{26F08817-5AFD-4007-947A-C1EBE236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25" y="3616532"/>
            <a:ext cx="530299" cy="7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" name="Freeform 180">
            <a:extLst>
              <a:ext uri="{FF2B5EF4-FFF2-40B4-BE49-F238E27FC236}">
                <a16:creationId xmlns:a16="http://schemas.microsoft.com/office/drawing/2014/main" id="{676D0151-3F14-4268-82C3-3A05542A72DC}"/>
              </a:ext>
            </a:extLst>
          </p:cNvPr>
          <p:cNvSpPr>
            <a:spLocks/>
          </p:cNvSpPr>
          <p:nvPr/>
        </p:nvSpPr>
        <p:spPr bwMode="auto">
          <a:xfrm>
            <a:off x="3633660" y="3835408"/>
            <a:ext cx="1793402" cy="927621"/>
          </a:xfrm>
          <a:custGeom>
            <a:avLst/>
            <a:gdLst>
              <a:gd name="T0" fmla="*/ 0 w 10400"/>
              <a:gd name="T1" fmla="*/ 271 h 3750"/>
              <a:gd name="T2" fmla="*/ 271 w 10400"/>
              <a:gd name="T3" fmla="*/ 0 h 3750"/>
              <a:gd name="T4" fmla="*/ 10129 w 10400"/>
              <a:gd name="T5" fmla="*/ 0 h 3750"/>
              <a:gd name="T6" fmla="*/ 10400 w 10400"/>
              <a:gd name="T7" fmla="*/ 271 h 3750"/>
              <a:gd name="T8" fmla="*/ 10400 w 10400"/>
              <a:gd name="T9" fmla="*/ 3478 h 3750"/>
              <a:gd name="T10" fmla="*/ 10129 w 10400"/>
              <a:gd name="T11" fmla="*/ 3750 h 3750"/>
              <a:gd name="T12" fmla="*/ 271 w 10400"/>
              <a:gd name="T13" fmla="*/ 3750 h 3750"/>
              <a:gd name="T14" fmla="*/ 0 w 10400"/>
              <a:gd name="T15" fmla="*/ 3478 h 3750"/>
              <a:gd name="T16" fmla="*/ 0 w 10400"/>
              <a:gd name="T17" fmla="*/ 271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00" h="3750">
                <a:moveTo>
                  <a:pt x="0" y="271"/>
                </a:moveTo>
                <a:cubicBezTo>
                  <a:pt x="0" y="121"/>
                  <a:pt x="121" y="0"/>
                  <a:pt x="271" y="0"/>
                </a:cubicBezTo>
                <a:lnTo>
                  <a:pt x="10129" y="0"/>
                </a:lnTo>
                <a:cubicBezTo>
                  <a:pt x="10278" y="0"/>
                  <a:pt x="10400" y="121"/>
                  <a:pt x="10400" y="271"/>
                </a:cubicBezTo>
                <a:lnTo>
                  <a:pt x="10400" y="3478"/>
                </a:lnTo>
                <a:cubicBezTo>
                  <a:pt x="10400" y="3628"/>
                  <a:pt x="10278" y="3750"/>
                  <a:pt x="10129" y="3750"/>
                </a:cubicBezTo>
                <a:lnTo>
                  <a:pt x="271" y="3750"/>
                </a:lnTo>
                <a:cubicBezTo>
                  <a:pt x="121" y="3750"/>
                  <a:pt x="0" y="3628"/>
                  <a:pt x="0" y="3478"/>
                </a:cubicBezTo>
                <a:lnTo>
                  <a:pt x="0" y="27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Freeform 181">
            <a:extLst>
              <a:ext uri="{FF2B5EF4-FFF2-40B4-BE49-F238E27FC236}">
                <a16:creationId xmlns:a16="http://schemas.microsoft.com/office/drawing/2014/main" id="{DD26A2AF-3C85-40D9-A0D7-83714DE3C6C9}"/>
              </a:ext>
            </a:extLst>
          </p:cNvPr>
          <p:cNvSpPr>
            <a:spLocks noEditPoints="1"/>
          </p:cNvSpPr>
          <p:nvPr/>
        </p:nvSpPr>
        <p:spPr bwMode="auto">
          <a:xfrm>
            <a:off x="3624918" y="3822901"/>
            <a:ext cx="1810884" cy="952635"/>
          </a:xfrm>
          <a:custGeom>
            <a:avLst/>
            <a:gdLst>
              <a:gd name="T0" fmla="*/ 8 w 10500"/>
              <a:gd name="T1" fmla="*/ 252 h 3850"/>
              <a:gd name="T2" fmla="*/ 53 w 10500"/>
              <a:gd name="T3" fmla="*/ 146 h 3850"/>
              <a:gd name="T4" fmla="*/ 98 w 10500"/>
              <a:gd name="T5" fmla="*/ 91 h 3850"/>
              <a:gd name="T6" fmla="*/ 192 w 10500"/>
              <a:gd name="T7" fmla="*/ 28 h 3850"/>
              <a:gd name="T8" fmla="*/ 262 w 10500"/>
              <a:gd name="T9" fmla="*/ 6 h 3850"/>
              <a:gd name="T10" fmla="*/ 10238 w 10500"/>
              <a:gd name="T11" fmla="*/ 6 h 3850"/>
              <a:gd name="T12" fmla="*/ 10308 w 10500"/>
              <a:gd name="T13" fmla="*/ 28 h 3850"/>
              <a:gd name="T14" fmla="*/ 10402 w 10500"/>
              <a:gd name="T15" fmla="*/ 91 h 3850"/>
              <a:gd name="T16" fmla="*/ 10448 w 10500"/>
              <a:gd name="T17" fmla="*/ 146 h 3850"/>
              <a:gd name="T18" fmla="*/ 10492 w 10500"/>
              <a:gd name="T19" fmla="*/ 252 h 3850"/>
              <a:gd name="T20" fmla="*/ 10500 w 10500"/>
              <a:gd name="T21" fmla="*/ 3528 h 3850"/>
              <a:gd name="T22" fmla="*/ 10477 w 10500"/>
              <a:gd name="T23" fmla="*/ 3649 h 3850"/>
              <a:gd name="T24" fmla="*/ 10443 w 10500"/>
              <a:gd name="T25" fmla="*/ 3713 h 3850"/>
              <a:gd name="T26" fmla="*/ 10362 w 10500"/>
              <a:gd name="T27" fmla="*/ 3792 h 3850"/>
              <a:gd name="T28" fmla="*/ 10299 w 10500"/>
              <a:gd name="T29" fmla="*/ 3827 h 3850"/>
              <a:gd name="T30" fmla="*/ 10185 w 10500"/>
              <a:gd name="T31" fmla="*/ 3850 h 3850"/>
              <a:gd name="T32" fmla="*/ 252 w 10500"/>
              <a:gd name="T33" fmla="*/ 3842 h 3850"/>
              <a:gd name="T34" fmla="*/ 145 w 10500"/>
              <a:gd name="T35" fmla="*/ 3797 h 3850"/>
              <a:gd name="T36" fmla="*/ 91 w 10500"/>
              <a:gd name="T37" fmla="*/ 3752 h 3850"/>
              <a:gd name="T38" fmla="*/ 28 w 10500"/>
              <a:gd name="T39" fmla="*/ 3658 h 3850"/>
              <a:gd name="T40" fmla="*/ 6 w 10500"/>
              <a:gd name="T41" fmla="*/ 3588 h 3850"/>
              <a:gd name="T42" fmla="*/ 100 w 10500"/>
              <a:gd name="T43" fmla="*/ 3524 h 3850"/>
              <a:gd name="T44" fmla="*/ 119 w 10500"/>
              <a:gd name="T45" fmla="*/ 3619 h 3850"/>
              <a:gd name="T46" fmla="*/ 135 w 10500"/>
              <a:gd name="T47" fmla="*/ 3649 h 3850"/>
              <a:gd name="T48" fmla="*/ 201 w 10500"/>
              <a:gd name="T49" fmla="*/ 3715 h 3850"/>
              <a:gd name="T50" fmla="*/ 230 w 10500"/>
              <a:gd name="T51" fmla="*/ 3731 h 3850"/>
              <a:gd name="T52" fmla="*/ 321 w 10500"/>
              <a:gd name="T53" fmla="*/ 3750 h 3850"/>
              <a:gd name="T54" fmla="*/ 10219 w 10500"/>
              <a:gd name="T55" fmla="*/ 3746 h 3850"/>
              <a:gd name="T56" fmla="*/ 10306 w 10500"/>
              <a:gd name="T57" fmla="*/ 3710 h 3850"/>
              <a:gd name="T58" fmla="*/ 10332 w 10500"/>
              <a:gd name="T59" fmla="*/ 3688 h 3850"/>
              <a:gd name="T60" fmla="*/ 10386 w 10500"/>
              <a:gd name="T61" fmla="*/ 3611 h 3850"/>
              <a:gd name="T62" fmla="*/ 10395 w 10500"/>
              <a:gd name="T63" fmla="*/ 3578 h 3850"/>
              <a:gd name="T64" fmla="*/ 10395 w 10500"/>
              <a:gd name="T65" fmla="*/ 272 h 3850"/>
              <a:gd name="T66" fmla="*/ 10386 w 10500"/>
              <a:gd name="T67" fmla="*/ 239 h 3850"/>
              <a:gd name="T68" fmla="*/ 10332 w 10500"/>
              <a:gd name="T69" fmla="*/ 162 h 3850"/>
              <a:gd name="T70" fmla="*/ 10307 w 10500"/>
              <a:gd name="T71" fmla="*/ 140 h 3850"/>
              <a:gd name="T72" fmla="*/ 10218 w 10500"/>
              <a:gd name="T73" fmla="*/ 103 h 3850"/>
              <a:gd name="T74" fmla="*/ 326 w 10500"/>
              <a:gd name="T75" fmla="*/ 100 h 3850"/>
              <a:gd name="T76" fmla="*/ 230 w 10500"/>
              <a:gd name="T77" fmla="*/ 119 h 3850"/>
              <a:gd name="T78" fmla="*/ 201 w 10500"/>
              <a:gd name="T79" fmla="*/ 135 h 3850"/>
              <a:gd name="T80" fmla="*/ 135 w 10500"/>
              <a:gd name="T81" fmla="*/ 201 h 3850"/>
              <a:gd name="T82" fmla="*/ 119 w 10500"/>
              <a:gd name="T83" fmla="*/ 230 h 3850"/>
              <a:gd name="T84" fmla="*/ 100 w 10500"/>
              <a:gd name="T85" fmla="*/ 32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00" h="3850">
                <a:moveTo>
                  <a:pt x="0" y="321"/>
                </a:moveTo>
                <a:lnTo>
                  <a:pt x="6" y="262"/>
                </a:lnTo>
                <a:cubicBezTo>
                  <a:pt x="6" y="258"/>
                  <a:pt x="7" y="255"/>
                  <a:pt x="8" y="252"/>
                </a:cubicBezTo>
                <a:lnTo>
                  <a:pt x="24" y="201"/>
                </a:lnTo>
                <a:cubicBezTo>
                  <a:pt x="25" y="197"/>
                  <a:pt x="26" y="194"/>
                  <a:pt x="28" y="192"/>
                </a:cubicBezTo>
                <a:lnTo>
                  <a:pt x="53" y="146"/>
                </a:lnTo>
                <a:cubicBezTo>
                  <a:pt x="54" y="143"/>
                  <a:pt x="56" y="140"/>
                  <a:pt x="58" y="138"/>
                </a:cubicBezTo>
                <a:lnTo>
                  <a:pt x="91" y="98"/>
                </a:lnTo>
                <a:cubicBezTo>
                  <a:pt x="93" y="95"/>
                  <a:pt x="95" y="93"/>
                  <a:pt x="98" y="91"/>
                </a:cubicBezTo>
                <a:lnTo>
                  <a:pt x="138" y="58"/>
                </a:lnTo>
                <a:cubicBezTo>
                  <a:pt x="140" y="56"/>
                  <a:pt x="143" y="54"/>
                  <a:pt x="146" y="53"/>
                </a:cubicBezTo>
                <a:lnTo>
                  <a:pt x="192" y="28"/>
                </a:lnTo>
                <a:cubicBezTo>
                  <a:pt x="194" y="26"/>
                  <a:pt x="197" y="25"/>
                  <a:pt x="201" y="24"/>
                </a:cubicBezTo>
                <a:lnTo>
                  <a:pt x="252" y="8"/>
                </a:lnTo>
                <a:cubicBezTo>
                  <a:pt x="255" y="7"/>
                  <a:pt x="258" y="6"/>
                  <a:pt x="262" y="6"/>
                </a:cubicBezTo>
                <a:lnTo>
                  <a:pt x="317" y="1"/>
                </a:lnTo>
                <a:lnTo>
                  <a:pt x="10179" y="0"/>
                </a:lnTo>
                <a:lnTo>
                  <a:pt x="10238" y="6"/>
                </a:lnTo>
                <a:cubicBezTo>
                  <a:pt x="10242" y="6"/>
                  <a:pt x="10245" y="7"/>
                  <a:pt x="10248" y="8"/>
                </a:cubicBezTo>
                <a:lnTo>
                  <a:pt x="10299" y="24"/>
                </a:lnTo>
                <a:cubicBezTo>
                  <a:pt x="10303" y="25"/>
                  <a:pt x="10306" y="26"/>
                  <a:pt x="10308" y="28"/>
                </a:cubicBezTo>
                <a:lnTo>
                  <a:pt x="10354" y="53"/>
                </a:lnTo>
                <a:cubicBezTo>
                  <a:pt x="10357" y="54"/>
                  <a:pt x="10360" y="56"/>
                  <a:pt x="10362" y="58"/>
                </a:cubicBezTo>
                <a:lnTo>
                  <a:pt x="10402" y="91"/>
                </a:lnTo>
                <a:cubicBezTo>
                  <a:pt x="10405" y="93"/>
                  <a:pt x="10407" y="95"/>
                  <a:pt x="10409" y="97"/>
                </a:cubicBezTo>
                <a:lnTo>
                  <a:pt x="10443" y="137"/>
                </a:lnTo>
                <a:cubicBezTo>
                  <a:pt x="10445" y="140"/>
                  <a:pt x="10447" y="143"/>
                  <a:pt x="10448" y="146"/>
                </a:cubicBezTo>
                <a:lnTo>
                  <a:pt x="10473" y="192"/>
                </a:lnTo>
                <a:cubicBezTo>
                  <a:pt x="10475" y="195"/>
                  <a:pt x="10476" y="198"/>
                  <a:pt x="10477" y="201"/>
                </a:cubicBezTo>
                <a:lnTo>
                  <a:pt x="10492" y="252"/>
                </a:lnTo>
                <a:cubicBezTo>
                  <a:pt x="10493" y="255"/>
                  <a:pt x="10494" y="258"/>
                  <a:pt x="10494" y="261"/>
                </a:cubicBezTo>
                <a:lnTo>
                  <a:pt x="10500" y="316"/>
                </a:lnTo>
                <a:lnTo>
                  <a:pt x="10500" y="3528"/>
                </a:lnTo>
                <a:lnTo>
                  <a:pt x="10494" y="3589"/>
                </a:lnTo>
                <a:cubicBezTo>
                  <a:pt x="10494" y="3592"/>
                  <a:pt x="10493" y="3595"/>
                  <a:pt x="10492" y="3598"/>
                </a:cubicBezTo>
                <a:lnTo>
                  <a:pt x="10477" y="3649"/>
                </a:lnTo>
                <a:cubicBezTo>
                  <a:pt x="10476" y="3652"/>
                  <a:pt x="10475" y="3655"/>
                  <a:pt x="10473" y="3658"/>
                </a:cubicBezTo>
                <a:lnTo>
                  <a:pt x="10448" y="3704"/>
                </a:lnTo>
                <a:cubicBezTo>
                  <a:pt x="10447" y="3707"/>
                  <a:pt x="10445" y="3710"/>
                  <a:pt x="10443" y="3713"/>
                </a:cubicBezTo>
                <a:lnTo>
                  <a:pt x="10409" y="3753"/>
                </a:lnTo>
                <a:cubicBezTo>
                  <a:pt x="10407" y="3755"/>
                  <a:pt x="10405" y="3757"/>
                  <a:pt x="10402" y="3759"/>
                </a:cubicBezTo>
                <a:lnTo>
                  <a:pt x="10362" y="3792"/>
                </a:lnTo>
                <a:cubicBezTo>
                  <a:pt x="10360" y="3794"/>
                  <a:pt x="10358" y="3796"/>
                  <a:pt x="10355" y="3797"/>
                </a:cubicBezTo>
                <a:lnTo>
                  <a:pt x="10309" y="3823"/>
                </a:lnTo>
                <a:cubicBezTo>
                  <a:pt x="10306" y="3825"/>
                  <a:pt x="10302" y="3826"/>
                  <a:pt x="10299" y="3827"/>
                </a:cubicBezTo>
                <a:lnTo>
                  <a:pt x="10248" y="3842"/>
                </a:lnTo>
                <a:cubicBezTo>
                  <a:pt x="10245" y="3843"/>
                  <a:pt x="10242" y="3844"/>
                  <a:pt x="10239" y="3844"/>
                </a:cubicBezTo>
                <a:lnTo>
                  <a:pt x="10185" y="3850"/>
                </a:lnTo>
                <a:lnTo>
                  <a:pt x="321" y="3850"/>
                </a:lnTo>
                <a:lnTo>
                  <a:pt x="261" y="3844"/>
                </a:lnTo>
                <a:cubicBezTo>
                  <a:pt x="258" y="3844"/>
                  <a:pt x="255" y="3843"/>
                  <a:pt x="252" y="3842"/>
                </a:cubicBezTo>
                <a:lnTo>
                  <a:pt x="201" y="3827"/>
                </a:lnTo>
                <a:cubicBezTo>
                  <a:pt x="198" y="3826"/>
                  <a:pt x="194" y="3825"/>
                  <a:pt x="191" y="3823"/>
                </a:cubicBezTo>
                <a:lnTo>
                  <a:pt x="145" y="3797"/>
                </a:lnTo>
                <a:cubicBezTo>
                  <a:pt x="142" y="3796"/>
                  <a:pt x="140" y="3794"/>
                  <a:pt x="138" y="3792"/>
                </a:cubicBezTo>
                <a:lnTo>
                  <a:pt x="98" y="3759"/>
                </a:lnTo>
                <a:cubicBezTo>
                  <a:pt x="95" y="3757"/>
                  <a:pt x="93" y="3755"/>
                  <a:pt x="91" y="3752"/>
                </a:cubicBezTo>
                <a:lnTo>
                  <a:pt x="58" y="3712"/>
                </a:lnTo>
                <a:cubicBezTo>
                  <a:pt x="56" y="3710"/>
                  <a:pt x="54" y="3707"/>
                  <a:pt x="53" y="3704"/>
                </a:cubicBezTo>
                <a:lnTo>
                  <a:pt x="28" y="3658"/>
                </a:lnTo>
                <a:cubicBezTo>
                  <a:pt x="26" y="3656"/>
                  <a:pt x="25" y="3653"/>
                  <a:pt x="24" y="3649"/>
                </a:cubicBezTo>
                <a:lnTo>
                  <a:pt x="8" y="3598"/>
                </a:lnTo>
                <a:cubicBezTo>
                  <a:pt x="7" y="3595"/>
                  <a:pt x="6" y="3592"/>
                  <a:pt x="6" y="3588"/>
                </a:cubicBezTo>
                <a:lnTo>
                  <a:pt x="1" y="3533"/>
                </a:lnTo>
                <a:lnTo>
                  <a:pt x="0" y="321"/>
                </a:lnTo>
                <a:close/>
                <a:moveTo>
                  <a:pt x="100" y="3524"/>
                </a:moveTo>
                <a:lnTo>
                  <a:pt x="105" y="3579"/>
                </a:lnTo>
                <a:lnTo>
                  <a:pt x="103" y="3568"/>
                </a:lnTo>
                <a:lnTo>
                  <a:pt x="119" y="3619"/>
                </a:lnTo>
                <a:lnTo>
                  <a:pt x="115" y="3611"/>
                </a:lnTo>
                <a:lnTo>
                  <a:pt x="140" y="3657"/>
                </a:lnTo>
                <a:lnTo>
                  <a:pt x="135" y="3649"/>
                </a:lnTo>
                <a:lnTo>
                  <a:pt x="168" y="3689"/>
                </a:lnTo>
                <a:lnTo>
                  <a:pt x="161" y="3682"/>
                </a:lnTo>
                <a:lnTo>
                  <a:pt x="201" y="3715"/>
                </a:lnTo>
                <a:lnTo>
                  <a:pt x="194" y="3710"/>
                </a:lnTo>
                <a:lnTo>
                  <a:pt x="240" y="3736"/>
                </a:lnTo>
                <a:lnTo>
                  <a:pt x="230" y="3731"/>
                </a:lnTo>
                <a:lnTo>
                  <a:pt x="281" y="3746"/>
                </a:lnTo>
                <a:lnTo>
                  <a:pt x="272" y="3745"/>
                </a:lnTo>
                <a:lnTo>
                  <a:pt x="321" y="3750"/>
                </a:lnTo>
                <a:lnTo>
                  <a:pt x="10174" y="3751"/>
                </a:lnTo>
                <a:lnTo>
                  <a:pt x="10228" y="3745"/>
                </a:lnTo>
                <a:lnTo>
                  <a:pt x="10219" y="3746"/>
                </a:lnTo>
                <a:lnTo>
                  <a:pt x="10270" y="3731"/>
                </a:lnTo>
                <a:lnTo>
                  <a:pt x="10260" y="3736"/>
                </a:lnTo>
                <a:lnTo>
                  <a:pt x="10306" y="3710"/>
                </a:lnTo>
                <a:lnTo>
                  <a:pt x="10299" y="3715"/>
                </a:lnTo>
                <a:lnTo>
                  <a:pt x="10339" y="3682"/>
                </a:lnTo>
                <a:lnTo>
                  <a:pt x="10332" y="3688"/>
                </a:lnTo>
                <a:lnTo>
                  <a:pt x="10366" y="3648"/>
                </a:lnTo>
                <a:lnTo>
                  <a:pt x="10361" y="3657"/>
                </a:lnTo>
                <a:lnTo>
                  <a:pt x="10386" y="3611"/>
                </a:lnTo>
                <a:lnTo>
                  <a:pt x="10381" y="3620"/>
                </a:lnTo>
                <a:lnTo>
                  <a:pt x="10396" y="3569"/>
                </a:lnTo>
                <a:lnTo>
                  <a:pt x="10395" y="3578"/>
                </a:lnTo>
                <a:lnTo>
                  <a:pt x="10400" y="3528"/>
                </a:lnTo>
                <a:lnTo>
                  <a:pt x="10401" y="327"/>
                </a:lnTo>
                <a:lnTo>
                  <a:pt x="10395" y="272"/>
                </a:lnTo>
                <a:lnTo>
                  <a:pt x="10396" y="281"/>
                </a:lnTo>
                <a:lnTo>
                  <a:pt x="10381" y="230"/>
                </a:lnTo>
                <a:lnTo>
                  <a:pt x="10386" y="239"/>
                </a:lnTo>
                <a:lnTo>
                  <a:pt x="10361" y="193"/>
                </a:lnTo>
                <a:lnTo>
                  <a:pt x="10366" y="202"/>
                </a:lnTo>
                <a:lnTo>
                  <a:pt x="10332" y="162"/>
                </a:lnTo>
                <a:lnTo>
                  <a:pt x="10339" y="168"/>
                </a:lnTo>
                <a:lnTo>
                  <a:pt x="10299" y="135"/>
                </a:lnTo>
                <a:lnTo>
                  <a:pt x="10307" y="140"/>
                </a:lnTo>
                <a:lnTo>
                  <a:pt x="10261" y="115"/>
                </a:lnTo>
                <a:lnTo>
                  <a:pt x="10269" y="119"/>
                </a:lnTo>
                <a:lnTo>
                  <a:pt x="10218" y="103"/>
                </a:lnTo>
                <a:lnTo>
                  <a:pt x="10229" y="105"/>
                </a:lnTo>
                <a:lnTo>
                  <a:pt x="10179" y="100"/>
                </a:lnTo>
                <a:lnTo>
                  <a:pt x="326" y="100"/>
                </a:lnTo>
                <a:lnTo>
                  <a:pt x="271" y="105"/>
                </a:lnTo>
                <a:lnTo>
                  <a:pt x="281" y="103"/>
                </a:lnTo>
                <a:lnTo>
                  <a:pt x="230" y="119"/>
                </a:lnTo>
                <a:lnTo>
                  <a:pt x="239" y="115"/>
                </a:lnTo>
                <a:lnTo>
                  <a:pt x="193" y="140"/>
                </a:lnTo>
                <a:lnTo>
                  <a:pt x="201" y="135"/>
                </a:lnTo>
                <a:lnTo>
                  <a:pt x="161" y="168"/>
                </a:lnTo>
                <a:lnTo>
                  <a:pt x="168" y="161"/>
                </a:lnTo>
                <a:lnTo>
                  <a:pt x="135" y="201"/>
                </a:lnTo>
                <a:lnTo>
                  <a:pt x="140" y="193"/>
                </a:lnTo>
                <a:lnTo>
                  <a:pt x="115" y="239"/>
                </a:lnTo>
                <a:lnTo>
                  <a:pt x="119" y="230"/>
                </a:lnTo>
                <a:lnTo>
                  <a:pt x="103" y="281"/>
                </a:lnTo>
                <a:lnTo>
                  <a:pt x="105" y="271"/>
                </a:lnTo>
                <a:lnTo>
                  <a:pt x="100" y="321"/>
                </a:lnTo>
                <a:lnTo>
                  <a:pt x="100" y="3524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84" name="Group 207">
            <a:extLst>
              <a:ext uri="{FF2B5EF4-FFF2-40B4-BE49-F238E27FC236}">
                <a16:creationId xmlns:a16="http://schemas.microsoft.com/office/drawing/2014/main" id="{F4AC82F7-E4D5-49F5-B71A-91951759E3A6}"/>
              </a:ext>
            </a:extLst>
          </p:cNvPr>
          <p:cNvGrpSpPr>
            <a:grpSpLocks/>
          </p:cNvGrpSpPr>
          <p:nvPr/>
        </p:nvGrpSpPr>
        <p:grpSpPr bwMode="auto">
          <a:xfrm>
            <a:off x="5087612" y="3847916"/>
            <a:ext cx="295743" cy="508628"/>
            <a:chOff x="1068" y="714"/>
            <a:chExt cx="203" cy="244"/>
          </a:xfrm>
        </p:grpSpPr>
        <p:sp>
          <p:nvSpPr>
            <p:cNvPr id="3398" name="Freeform 182">
              <a:extLst>
                <a:ext uri="{FF2B5EF4-FFF2-40B4-BE49-F238E27FC236}">
                  <a16:creationId xmlns:a16="http://schemas.microsoft.com/office/drawing/2014/main" id="{0BEDA3AF-66C9-43BA-81A4-6201BA14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715"/>
              <a:ext cx="99" cy="242"/>
            </a:xfrm>
            <a:custGeom>
              <a:avLst/>
              <a:gdLst>
                <a:gd name="T0" fmla="*/ 84 w 99"/>
                <a:gd name="T1" fmla="*/ 0 h 242"/>
                <a:gd name="T2" fmla="*/ 70 w 99"/>
                <a:gd name="T3" fmla="*/ 0 h 242"/>
                <a:gd name="T4" fmla="*/ 0 w 99"/>
                <a:gd name="T5" fmla="*/ 16 h 242"/>
                <a:gd name="T6" fmla="*/ 5 w 99"/>
                <a:gd name="T7" fmla="*/ 228 h 242"/>
                <a:gd name="T8" fmla="*/ 91 w 99"/>
                <a:gd name="T9" fmla="*/ 242 h 242"/>
                <a:gd name="T10" fmla="*/ 99 w 99"/>
                <a:gd name="T11" fmla="*/ 14 h 242"/>
                <a:gd name="T12" fmla="*/ 84 w 9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42">
                  <a:moveTo>
                    <a:pt x="84" y="0"/>
                  </a:moveTo>
                  <a:lnTo>
                    <a:pt x="70" y="0"/>
                  </a:lnTo>
                  <a:lnTo>
                    <a:pt x="0" y="16"/>
                  </a:lnTo>
                  <a:lnTo>
                    <a:pt x="5" y="228"/>
                  </a:lnTo>
                  <a:lnTo>
                    <a:pt x="91" y="242"/>
                  </a:lnTo>
                  <a:lnTo>
                    <a:pt x="99" y="1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9" name="Freeform 183">
              <a:extLst>
                <a:ext uri="{FF2B5EF4-FFF2-40B4-BE49-F238E27FC236}">
                  <a16:creationId xmlns:a16="http://schemas.microsoft.com/office/drawing/2014/main" id="{A648186F-3B6F-4761-B963-D5C96CEE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722"/>
              <a:ext cx="145" cy="236"/>
            </a:xfrm>
            <a:custGeom>
              <a:avLst/>
              <a:gdLst>
                <a:gd name="T0" fmla="*/ 77 w 145"/>
                <a:gd name="T1" fmla="*/ 0 h 236"/>
                <a:gd name="T2" fmla="*/ 76 w 145"/>
                <a:gd name="T3" fmla="*/ 230 h 236"/>
                <a:gd name="T4" fmla="*/ 0 w 145"/>
                <a:gd name="T5" fmla="*/ 221 h 236"/>
                <a:gd name="T6" fmla="*/ 73 w 145"/>
                <a:gd name="T7" fmla="*/ 236 h 236"/>
                <a:gd name="T8" fmla="*/ 142 w 145"/>
                <a:gd name="T9" fmla="*/ 214 h 236"/>
                <a:gd name="T10" fmla="*/ 145 w 145"/>
                <a:gd name="T11" fmla="*/ 43 h 236"/>
                <a:gd name="T12" fmla="*/ 77 w 145"/>
                <a:gd name="T13" fmla="*/ 0 h 236"/>
                <a:gd name="T14" fmla="*/ 77 w 145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36">
                  <a:moveTo>
                    <a:pt x="77" y="0"/>
                  </a:moveTo>
                  <a:lnTo>
                    <a:pt x="76" y="230"/>
                  </a:lnTo>
                  <a:lnTo>
                    <a:pt x="0" y="221"/>
                  </a:lnTo>
                  <a:lnTo>
                    <a:pt x="73" y="236"/>
                  </a:lnTo>
                  <a:lnTo>
                    <a:pt x="142" y="214"/>
                  </a:lnTo>
                  <a:lnTo>
                    <a:pt x="145" y="4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4" name="Freeform 184">
              <a:extLst>
                <a:ext uri="{FF2B5EF4-FFF2-40B4-BE49-F238E27FC236}">
                  <a16:creationId xmlns:a16="http://schemas.microsoft.com/office/drawing/2014/main" id="{69350460-4E1E-4A02-9EC2-EE2101796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715"/>
              <a:ext cx="78" cy="238"/>
            </a:xfrm>
            <a:custGeom>
              <a:avLst/>
              <a:gdLst>
                <a:gd name="T0" fmla="*/ 73 w 78"/>
                <a:gd name="T1" fmla="*/ 0 h 238"/>
                <a:gd name="T2" fmla="*/ 0 w 78"/>
                <a:gd name="T3" fmla="*/ 20 h 238"/>
                <a:gd name="T4" fmla="*/ 2 w 78"/>
                <a:gd name="T5" fmla="*/ 227 h 238"/>
                <a:gd name="T6" fmla="*/ 76 w 78"/>
                <a:gd name="T7" fmla="*/ 238 h 238"/>
                <a:gd name="T8" fmla="*/ 74 w 78"/>
                <a:gd name="T9" fmla="*/ 121 h 238"/>
                <a:gd name="T10" fmla="*/ 60 w 78"/>
                <a:gd name="T11" fmla="*/ 120 h 238"/>
                <a:gd name="T12" fmla="*/ 60 w 78"/>
                <a:gd name="T13" fmla="*/ 116 h 238"/>
                <a:gd name="T14" fmla="*/ 78 w 78"/>
                <a:gd name="T15" fmla="*/ 115 h 238"/>
                <a:gd name="T16" fmla="*/ 78 w 78"/>
                <a:gd name="T17" fmla="*/ 112 h 238"/>
                <a:gd name="T18" fmla="*/ 59 w 78"/>
                <a:gd name="T19" fmla="*/ 112 h 238"/>
                <a:gd name="T20" fmla="*/ 60 w 78"/>
                <a:gd name="T21" fmla="*/ 109 h 238"/>
                <a:gd name="T22" fmla="*/ 77 w 78"/>
                <a:gd name="T23" fmla="*/ 108 h 238"/>
                <a:gd name="T24" fmla="*/ 77 w 78"/>
                <a:gd name="T25" fmla="*/ 103 h 238"/>
                <a:gd name="T26" fmla="*/ 59 w 78"/>
                <a:gd name="T27" fmla="*/ 104 h 238"/>
                <a:gd name="T28" fmla="*/ 59 w 78"/>
                <a:gd name="T29" fmla="*/ 99 h 238"/>
                <a:gd name="T30" fmla="*/ 74 w 78"/>
                <a:gd name="T31" fmla="*/ 98 h 238"/>
                <a:gd name="T32" fmla="*/ 73 w 78"/>
                <a:gd name="T33" fmla="*/ 0 h 238"/>
                <a:gd name="T34" fmla="*/ 73 w 78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38">
                  <a:moveTo>
                    <a:pt x="73" y="0"/>
                  </a:moveTo>
                  <a:lnTo>
                    <a:pt x="0" y="20"/>
                  </a:lnTo>
                  <a:lnTo>
                    <a:pt x="2" y="227"/>
                  </a:lnTo>
                  <a:lnTo>
                    <a:pt x="76" y="238"/>
                  </a:lnTo>
                  <a:lnTo>
                    <a:pt x="74" y="121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78" y="115"/>
                  </a:lnTo>
                  <a:lnTo>
                    <a:pt x="78" y="112"/>
                  </a:lnTo>
                  <a:lnTo>
                    <a:pt x="59" y="112"/>
                  </a:lnTo>
                  <a:lnTo>
                    <a:pt x="60" y="109"/>
                  </a:lnTo>
                  <a:lnTo>
                    <a:pt x="77" y="108"/>
                  </a:lnTo>
                  <a:lnTo>
                    <a:pt x="77" y="103"/>
                  </a:lnTo>
                  <a:lnTo>
                    <a:pt x="59" y="104"/>
                  </a:lnTo>
                  <a:lnTo>
                    <a:pt x="59" y="99"/>
                  </a:lnTo>
                  <a:lnTo>
                    <a:pt x="74" y="9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5" name="Freeform 185">
              <a:extLst>
                <a:ext uri="{FF2B5EF4-FFF2-40B4-BE49-F238E27FC236}">
                  <a16:creationId xmlns:a16="http://schemas.microsoft.com/office/drawing/2014/main" id="{B797D585-17CC-4332-A488-569217FA7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818"/>
              <a:ext cx="9" cy="117"/>
            </a:xfrm>
            <a:custGeom>
              <a:avLst/>
              <a:gdLst>
                <a:gd name="T0" fmla="*/ 1 w 9"/>
                <a:gd name="T1" fmla="*/ 117 h 117"/>
                <a:gd name="T2" fmla="*/ 9 w 9"/>
                <a:gd name="T3" fmla="*/ 117 h 117"/>
                <a:gd name="T4" fmla="*/ 9 w 9"/>
                <a:gd name="T5" fmla="*/ 0 h 117"/>
                <a:gd name="T6" fmla="*/ 0 w 9"/>
                <a:gd name="T7" fmla="*/ 3 h 117"/>
                <a:gd name="T8" fmla="*/ 1 w 9"/>
                <a:gd name="T9" fmla="*/ 117 h 117"/>
                <a:gd name="T10" fmla="*/ 1 w 9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7">
                  <a:moveTo>
                    <a:pt x="1" y="117"/>
                  </a:moveTo>
                  <a:lnTo>
                    <a:pt x="9" y="117"/>
                  </a:lnTo>
                  <a:lnTo>
                    <a:pt x="9" y="0"/>
                  </a:lnTo>
                  <a:lnTo>
                    <a:pt x="0" y="3"/>
                  </a:lnTo>
                  <a:lnTo>
                    <a:pt x="1" y="117"/>
                  </a:lnTo>
                  <a:lnTo>
                    <a:pt x="1" y="117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2" name="Freeform 186">
              <a:extLst>
                <a:ext uri="{FF2B5EF4-FFF2-40B4-BE49-F238E27FC236}">
                  <a16:creationId xmlns:a16="http://schemas.microsoft.com/office/drawing/2014/main" id="{605D38F4-3B8A-4FBA-8B19-6B8FE695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826"/>
              <a:ext cx="13" cy="112"/>
            </a:xfrm>
            <a:custGeom>
              <a:avLst/>
              <a:gdLst>
                <a:gd name="T0" fmla="*/ 3 w 13"/>
                <a:gd name="T1" fmla="*/ 3 h 112"/>
                <a:gd name="T2" fmla="*/ 11 w 13"/>
                <a:gd name="T3" fmla="*/ 0 h 112"/>
                <a:gd name="T4" fmla="*/ 13 w 13"/>
                <a:gd name="T5" fmla="*/ 112 h 112"/>
                <a:gd name="T6" fmla="*/ 1 w 13"/>
                <a:gd name="T7" fmla="*/ 110 h 112"/>
                <a:gd name="T8" fmla="*/ 3 w 13"/>
                <a:gd name="T9" fmla="*/ 105 h 112"/>
                <a:gd name="T10" fmla="*/ 7 w 13"/>
                <a:gd name="T11" fmla="*/ 106 h 112"/>
                <a:gd name="T12" fmla="*/ 7 w 13"/>
                <a:gd name="T13" fmla="*/ 98 h 112"/>
                <a:gd name="T14" fmla="*/ 0 w 13"/>
                <a:gd name="T15" fmla="*/ 97 h 112"/>
                <a:gd name="T16" fmla="*/ 3 w 13"/>
                <a:gd name="T17" fmla="*/ 90 h 112"/>
                <a:gd name="T18" fmla="*/ 7 w 13"/>
                <a:gd name="T19" fmla="*/ 91 h 112"/>
                <a:gd name="T20" fmla="*/ 8 w 13"/>
                <a:gd name="T21" fmla="*/ 83 h 112"/>
                <a:gd name="T22" fmla="*/ 0 w 13"/>
                <a:gd name="T23" fmla="*/ 82 h 112"/>
                <a:gd name="T24" fmla="*/ 3 w 13"/>
                <a:gd name="T25" fmla="*/ 76 h 112"/>
                <a:gd name="T26" fmla="*/ 7 w 13"/>
                <a:gd name="T27" fmla="*/ 76 h 112"/>
                <a:gd name="T28" fmla="*/ 7 w 13"/>
                <a:gd name="T29" fmla="*/ 67 h 112"/>
                <a:gd name="T30" fmla="*/ 0 w 13"/>
                <a:gd name="T31" fmla="*/ 67 h 112"/>
                <a:gd name="T32" fmla="*/ 2 w 13"/>
                <a:gd name="T33" fmla="*/ 61 h 112"/>
                <a:gd name="T34" fmla="*/ 7 w 13"/>
                <a:gd name="T35" fmla="*/ 60 h 112"/>
                <a:gd name="T36" fmla="*/ 7 w 13"/>
                <a:gd name="T37" fmla="*/ 52 h 112"/>
                <a:gd name="T38" fmla="*/ 0 w 13"/>
                <a:gd name="T39" fmla="*/ 53 h 112"/>
                <a:gd name="T40" fmla="*/ 2 w 13"/>
                <a:gd name="T41" fmla="*/ 46 h 112"/>
                <a:gd name="T42" fmla="*/ 7 w 13"/>
                <a:gd name="T43" fmla="*/ 45 h 112"/>
                <a:gd name="T44" fmla="*/ 6 w 13"/>
                <a:gd name="T45" fmla="*/ 37 h 112"/>
                <a:gd name="T46" fmla="*/ 0 w 13"/>
                <a:gd name="T47" fmla="*/ 37 h 112"/>
                <a:gd name="T48" fmla="*/ 2 w 13"/>
                <a:gd name="T49" fmla="*/ 31 h 112"/>
                <a:gd name="T50" fmla="*/ 7 w 13"/>
                <a:gd name="T51" fmla="*/ 30 h 112"/>
                <a:gd name="T52" fmla="*/ 7 w 13"/>
                <a:gd name="T53" fmla="*/ 23 h 112"/>
                <a:gd name="T54" fmla="*/ 0 w 13"/>
                <a:gd name="T55" fmla="*/ 25 h 112"/>
                <a:gd name="T56" fmla="*/ 3 w 13"/>
                <a:gd name="T57" fmla="*/ 17 h 112"/>
                <a:gd name="T58" fmla="*/ 6 w 13"/>
                <a:gd name="T59" fmla="*/ 17 h 112"/>
                <a:gd name="T60" fmla="*/ 6 w 13"/>
                <a:gd name="T61" fmla="*/ 11 h 112"/>
                <a:gd name="T62" fmla="*/ 1 w 13"/>
                <a:gd name="T63" fmla="*/ 11 h 112"/>
                <a:gd name="T64" fmla="*/ 3 w 13"/>
                <a:gd name="T65" fmla="*/ 3 h 112"/>
                <a:gd name="T66" fmla="*/ 3 w 13"/>
                <a:gd name="T6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2">
                  <a:moveTo>
                    <a:pt x="3" y="3"/>
                  </a:moveTo>
                  <a:lnTo>
                    <a:pt x="11" y="0"/>
                  </a:lnTo>
                  <a:lnTo>
                    <a:pt x="13" y="112"/>
                  </a:lnTo>
                  <a:lnTo>
                    <a:pt x="1" y="110"/>
                  </a:lnTo>
                  <a:lnTo>
                    <a:pt x="3" y="105"/>
                  </a:lnTo>
                  <a:lnTo>
                    <a:pt x="7" y="106"/>
                  </a:lnTo>
                  <a:lnTo>
                    <a:pt x="7" y="98"/>
                  </a:lnTo>
                  <a:lnTo>
                    <a:pt x="0" y="97"/>
                  </a:lnTo>
                  <a:lnTo>
                    <a:pt x="3" y="90"/>
                  </a:lnTo>
                  <a:lnTo>
                    <a:pt x="7" y="91"/>
                  </a:lnTo>
                  <a:lnTo>
                    <a:pt x="8" y="83"/>
                  </a:lnTo>
                  <a:lnTo>
                    <a:pt x="0" y="8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2" y="61"/>
                  </a:lnTo>
                  <a:lnTo>
                    <a:pt x="7" y="60"/>
                  </a:lnTo>
                  <a:lnTo>
                    <a:pt x="7" y="52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7" y="45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0" y="25"/>
                  </a:lnTo>
                  <a:lnTo>
                    <a:pt x="3" y="17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" y="1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3" name="Freeform 187">
              <a:extLst>
                <a:ext uri="{FF2B5EF4-FFF2-40B4-BE49-F238E27FC236}">
                  <a16:creationId xmlns:a16="http://schemas.microsoft.com/office/drawing/2014/main" id="{543FA73F-13E9-433C-9175-838D6A3C5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815"/>
              <a:ext cx="20" cy="120"/>
            </a:xfrm>
            <a:custGeom>
              <a:avLst/>
              <a:gdLst>
                <a:gd name="T0" fmla="*/ 20 w 20"/>
                <a:gd name="T1" fmla="*/ 0 h 120"/>
                <a:gd name="T2" fmla="*/ 0 w 20"/>
                <a:gd name="T3" fmla="*/ 2 h 120"/>
                <a:gd name="T4" fmla="*/ 1 w 20"/>
                <a:gd name="T5" fmla="*/ 119 h 120"/>
                <a:gd name="T6" fmla="*/ 5 w 20"/>
                <a:gd name="T7" fmla="*/ 120 h 120"/>
                <a:gd name="T8" fmla="*/ 3 w 20"/>
                <a:gd name="T9" fmla="*/ 14 h 120"/>
                <a:gd name="T10" fmla="*/ 9 w 20"/>
                <a:gd name="T11" fmla="*/ 6 h 120"/>
                <a:gd name="T12" fmla="*/ 20 w 20"/>
                <a:gd name="T13" fmla="*/ 0 h 120"/>
                <a:gd name="T14" fmla="*/ 20 w 20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20">
                  <a:moveTo>
                    <a:pt x="20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4" name="Freeform 188">
              <a:extLst>
                <a:ext uri="{FF2B5EF4-FFF2-40B4-BE49-F238E27FC236}">
                  <a16:creationId xmlns:a16="http://schemas.microsoft.com/office/drawing/2014/main" id="{6ECF83B3-B153-4FEE-8712-5264188D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730"/>
              <a:ext cx="64" cy="76"/>
            </a:xfrm>
            <a:custGeom>
              <a:avLst/>
              <a:gdLst>
                <a:gd name="T0" fmla="*/ 63 w 64"/>
                <a:gd name="T1" fmla="*/ 0 h 76"/>
                <a:gd name="T2" fmla="*/ 45 w 64"/>
                <a:gd name="T3" fmla="*/ 3 h 76"/>
                <a:gd name="T4" fmla="*/ 16 w 64"/>
                <a:gd name="T5" fmla="*/ 9 h 76"/>
                <a:gd name="T6" fmla="*/ 0 w 64"/>
                <a:gd name="T7" fmla="*/ 14 h 76"/>
                <a:gd name="T8" fmla="*/ 1 w 64"/>
                <a:gd name="T9" fmla="*/ 76 h 76"/>
                <a:gd name="T10" fmla="*/ 64 w 64"/>
                <a:gd name="T11" fmla="*/ 74 h 76"/>
                <a:gd name="T12" fmla="*/ 63 w 64"/>
                <a:gd name="T13" fmla="*/ 21 h 76"/>
                <a:gd name="T14" fmla="*/ 58 w 64"/>
                <a:gd name="T15" fmla="*/ 69 h 76"/>
                <a:gd name="T16" fmla="*/ 4 w 64"/>
                <a:gd name="T17" fmla="*/ 73 h 76"/>
                <a:gd name="T18" fmla="*/ 4 w 64"/>
                <a:gd name="T19" fmla="*/ 53 h 76"/>
                <a:gd name="T20" fmla="*/ 54 w 64"/>
                <a:gd name="T21" fmla="*/ 49 h 76"/>
                <a:gd name="T22" fmla="*/ 56 w 64"/>
                <a:gd name="T23" fmla="*/ 45 h 76"/>
                <a:gd name="T24" fmla="*/ 4 w 64"/>
                <a:gd name="T25" fmla="*/ 50 h 76"/>
                <a:gd name="T26" fmla="*/ 3 w 64"/>
                <a:gd name="T27" fmla="*/ 35 h 76"/>
                <a:gd name="T28" fmla="*/ 56 w 64"/>
                <a:gd name="T29" fmla="*/ 30 h 76"/>
                <a:gd name="T30" fmla="*/ 58 w 64"/>
                <a:gd name="T31" fmla="*/ 25 h 76"/>
                <a:gd name="T32" fmla="*/ 3 w 64"/>
                <a:gd name="T33" fmla="*/ 32 h 76"/>
                <a:gd name="T34" fmla="*/ 3 w 64"/>
                <a:gd name="T35" fmla="*/ 17 h 76"/>
                <a:gd name="T36" fmla="*/ 14 w 64"/>
                <a:gd name="T37" fmla="*/ 18 h 76"/>
                <a:gd name="T38" fmla="*/ 14 w 64"/>
                <a:gd name="T39" fmla="*/ 23 h 76"/>
                <a:gd name="T40" fmla="*/ 42 w 64"/>
                <a:gd name="T41" fmla="*/ 19 h 76"/>
                <a:gd name="T42" fmla="*/ 42 w 64"/>
                <a:gd name="T43" fmla="*/ 13 h 76"/>
                <a:gd name="T44" fmla="*/ 63 w 64"/>
                <a:gd name="T45" fmla="*/ 5 h 76"/>
                <a:gd name="T46" fmla="*/ 63 w 64"/>
                <a:gd name="T47" fmla="*/ 0 h 76"/>
                <a:gd name="T48" fmla="*/ 63 w 64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6">
                  <a:moveTo>
                    <a:pt x="63" y="0"/>
                  </a:moveTo>
                  <a:lnTo>
                    <a:pt x="45" y="3"/>
                  </a:lnTo>
                  <a:lnTo>
                    <a:pt x="16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4" y="74"/>
                  </a:lnTo>
                  <a:lnTo>
                    <a:pt x="63" y="21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4" y="53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4" y="50"/>
                  </a:lnTo>
                  <a:lnTo>
                    <a:pt x="3" y="35"/>
                  </a:lnTo>
                  <a:lnTo>
                    <a:pt x="56" y="30"/>
                  </a:lnTo>
                  <a:lnTo>
                    <a:pt x="58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2" y="19"/>
                  </a:lnTo>
                  <a:lnTo>
                    <a:pt x="42" y="13"/>
                  </a:lnTo>
                  <a:lnTo>
                    <a:pt x="63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5" name="Freeform 189">
              <a:extLst>
                <a:ext uri="{FF2B5EF4-FFF2-40B4-BE49-F238E27FC236}">
                  <a16:creationId xmlns:a16="http://schemas.microsoft.com/office/drawing/2014/main" id="{83AA530E-C906-4CEE-AE5A-1CCEA5D2F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744"/>
              <a:ext cx="13" cy="10"/>
            </a:xfrm>
            <a:custGeom>
              <a:avLst/>
              <a:gdLst>
                <a:gd name="T0" fmla="*/ 0 w 13"/>
                <a:gd name="T1" fmla="*/ 5 h 10"/>
                <a:gd name="T2" fmla="*/ 9 w 13"/>
                <a:gd name="T3" fmla="*/ 5 h 10"/>
                <a:gd name="T4" fmla="*/ 8 w 13"/>
                <a:gd name="T5" fmla="*/ 0 h 10"/>
                <a:gd name="T6" fmla="*/ 12 w 13"/>
                <a:gd name="T7" fmla="*/ 4 h 10"/>
                <a:gd name="T8" fmla="*/ 13 w 13"/>
                <a:gd name="T9" fmla="*/ 9 h 10"/>
                <a:gd name="T10" fmla="*/ 5 w 13"/>
                <a:gd name="T11" fmla="*/ 10 h 10"/>
                <a:gd name="T12" fmla="*/ 0 w 13"/>
                <a:gd name="T13" fmla="*/ 5 h 10"/>
                <a:gd name="T14" fmla="*/ 0 w 1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5"/>
                  </a:moveTo>
                  <a:lnTo>
                    <a:pt x="9" y="5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3" y="9"/>
                  </a:lnTo>
                  <a:lnTo>
                    <a:pt x="5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6" name="Freeform 190">
              <a:extLst>
                <a:ext uri="{FF2B5EF4-FFF2-40B4-BE49-F238E27FC236}">
                  <a16:creationId xmlns:a16="http://schemas.microsoft.com/office/drawing/2014/main" id="{D2CEB8D5-24F9-4A78-9A78-E0368E717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783"/>
              <a:ext cx="47" cy="15"/>
            </a:xfrm>
            <a:custGeom>
              <a:avLst/>
              <a:gdLst>
                <a:gd name="T0" fmla="*/ 46 w 47"/>
                <a:gd name="T1" fmla="*/ 0 h 15"/>
                <a:gd name="T2" fmla="*/ 0 w 47"/>
                <a:gd name="T3" fmla="*/ 4 h 15"/>
                <a:gd name="T4" fmla="*/ 0 w 47"/>
                <a:gd name="T5" fmla="*/ 14 h 15"/>
                <a:gd name="T6" fmla="*/ 3 w 47"/>
                <a:gd name="T7" fmla="*/ 15 h 15"/>
                <a:gd name="T8" fmla="*/ 3 w 47"/>
                <a:gd name="T9" fmla="*/ 6 h 15"/>
                <a:gd name="T10" fmla="*/ 46 w 47"/>
                <a:gd name="T11" fmla="*/ 2 h 15"/>
                <a:gd name="T12" fmla="*/ 46 w 47"/>
                <a:gd name="T13" fmla="*/ 10 h 15"/>
                <a:gd name="T14" fmla="*/ 11 w 47"/>
                <a:gd name="T15" fmla="*/ 14 h 15"/>
                <a:gd name="T16" fmla="*/ 47 w 47"/>
                <a:gd name="T17" fmla="*/ 13 h 15"/>
                <a:gd name="T18" fmla="*/ 46 w 47"/>
                <a:gd name="T19" fmla="*/ 0 h 15"/>
                <a:gd name="T20" fmla="*/ 46 w 4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5">
                  <a:moveTo>
                    <a:pt x="46" y="0"/>
                  </a:moveTo>
                  <a:lnTo>
                    <a:pt x="0" y="4"/>
                  </a:lnTo>
                  <a:lnTo>
                    <a:pt x="0" y="14"/>
                  </a:lnTo>
                  <a:lnTo>
                    <a:pt x="3" y="15"/>
                  </a:lnTo>
                  <a:lnTo>
                    <a:pt x="3" y="6"/>
                  </a:lnTo>
                  <a:lnTo>
                    <a:pt x="46" y="2"/>
                  </a:lnTo>
                  <a:lnTo>
                    <a:pt x="46" y="10"/>
                  </a:lnTo>
                  <a:lnTo>
                    <a:pt x="11" y="14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7" name="Freeform 191">
              <a:extLst>
                <a:ext uri="{FF2B5EF4-FFF2-40B4-BE49-F238E27FC236}">
                  <a16:creationId xmlns:a16="http://schemas.microsoft.com/office/drawing/2014/main" id="{8AD25C35-2DB1-4E83-BB32-1604F18A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64"/>
              <a:ext cx="31" cy="12"/>
            </a:xfrm>
            <a:custGeom>
              <a:avLst/>
              <a:gdLst>
                <a:gd name="T0" fmla="*/ 0 w 31"/>
                <a:gd name="T1" fmla="*/ 12 h 12"/>
                <a:gd name="T2" fmla="*/ 0 w 31"/>
                <a:gd name="T3" fmla="*/ 4 h 12"/>
                <a:gd name="T4" fmla="*/ 31 w 31"/>
                <a:gd name="T5" fmla="*/ 0 h 12"/>
                <a:gd name="T6" fmla="*/ 30 w 31"/>
                <a:gd name="T7" fmla="*/ 3 h 12"/>
                <a:gd name="T8" fmla="*/ 3 w 31"/>
                <a:gd name="T9" fmla="*/ 6 h 12"/>
                <a:gd name="T10" fmla="*/ 3 w 31"/>
                <a:gd name="T11" fmla="*/ 11 h 12"/>
                <a:gd name="T12" fmla="*/ 0 w 31"/>
                <a:gd name="T13" fmla="*/ 12 h 12"/>
                <a:gd name="T14" fmla="*/ 0 w 31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2">
                  <a:moveTo>
                    <a:pt x="0" y="12"/>
                  </a:moveTo>
                  <a:lnTo>
                    <a:pt x="0" y="4"/>
                  </a:lnTo>
                  <a:lnTo>
                    <a:pt x="31" y="0"/>
                  </a:lnTo>
                  <a:lnTo>
                    <a:pt x="30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8" name="Freeform 192">
              <a:extLst>
                <a:ext uri="{FF2B5EF4-FFF2-40B4-BE49-F238E27FC236}">
                  <a16:creationId xmlns:a16="http://schemas.microsoft.com/office/drawing/2014/main" id="{3AC08CA3-3A2E-4089-962A-AB1A7DA5C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714"/>
              <a:ext cx="76" cy="234"/>
            </a:xfrm>
            <a:custGeom>
              <a:avLst/>
              <a:gdLst>
                <a:gd name="T0" fmla="*/ 76 w 76"/>
                <a:gd name="T1" fmla="*/ 0 h 234"/>
                <a:gd name="T2" fmla="*/ 3 w 76"/>
                <a:gd name="T3" fmla="*/ 16 h 234"/>
                <a:gd name="T4" fmla="*/ 0 w 76"/>
                <a:gd name="T5" fmla="*/ 21 h 234"/>
                <a:gd name="T6" fmla="*/ 6 w 76"/>
                <a:gd name="T7" fmla="*/ 229 h 234"/>
                <a:gd name="T8" fmla="*/ 32 w 76"/>
                <a:gd name="T9" fmla="*/ 234 h 234"/>
                <a:gd name="T10" fmla="*/ 9 w 76"/>
                <a:gd name="T11" fmla="*/ 228 h 234"/>
                <a:gd name="T12" fmla="*/ 5 w 76"/>
                <a:gd name="T13" fmla="*/ 20 h 234"/>
                <a:gd name="T14" fmla="*/ 76 w 76"/>
                <a:gd name="T15" fmla="*/ 0 h 234"/>
                <a:gd name="T16" fmla="*/ 76 w 76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34">
                  <a:moveTo>
                    <a:pt x="76" y="0"/>
                  </a:moveTo>
                  <a:lnTo>
                    <a:pt x="3" y="16"/>
                  </a:lnTo>
                  <a:lnTo>
                    <a:pt x="0" y="21"/>
                  </a:lnTo>
                  <a:lnTo>
                    <a:pt x="6" y="229"/>
                  </a:lnTo>
                  <a:lnTo>
                    <a:pt x="32" y="234"/>
                  </a:lnTo>
                  <a:lnTo>
                    <a:pt x="9" y="228"/>
                  </a:lnTo>
                  <a:lnTo>
                    <a:pt x="5" y="2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9" name="Freeform 193">
              <a:extLst>
                <a:ext uri="{FF2B5EF4-FFF2-40B4-BE49-F238E27FC236}">
                  <a16:creationId xmlns:a16="http://schemas.microsoft.com/office/drawing/2014/main" id="{404E7774-4799-43F2-B441-F70108130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714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4 h 233"/>
                <a:gd name="T6" fmla="*/ 78 w 90"/>
                <a:gd name="T7" fmla="*/ 78 h 233"/>
                <a:gd name="T8" fmla="*/ 58 w 90"/>
                <a:gd name="T9" fmla="*/ 44 h 233"/>
                <a:gd name="T10" fmla="*/ 26 w 90"/>
                <a:gd name="T11" fmla="*/ 17 h 233"/>
                <a:gd name="T12" fmla="*/ 19 w 90"/>
                <a:gd name="T13" fmla="*/ 233 h 233"/>
                <a:gd name="T14" fmla="*/ 17 w 90"/>
                <a:gd name="T15" fmla="*/ 119 h 233"/>
                <a:gd name="T16" fmla="*/ 0 w 90"/>
                <a:gd name="T17" fmla="*/ 119 h 233"/>
                <a:gd name="T18" fmla="*/ 0 w 90"/>
                <a:gd name="T19" fmla="*/ 115 h 233"/>
                <a:gd name="T20" fmla="*/ 17 w 90"/>
                <a:gd name="T21" fmla="*/ 115 h 233"/>
                <a:gd name="T22" fmla="*/ 16 w 90"/>
                <a:gd name="T23" fmla="*/ 112 h 233"/>
                <a:gd name="T24" fmla="*/ 0 w 90"/>
                <a:gd name="T25" fmla="*/ 111 h 233"/>
                <a:gd name="T26" fmla="*/ 0 w 90"/>
                <a:gd name="T27" fmla="*/ 107 h 233"/>
                <a:gd name="T28" fmla="*/ 16 w 90"/>
                <a:gd name="T29" fmla="*/ 108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8 h 233"/>
                <a:gd name="T38" fmla="*/ 18 w 90"/>
                <a:gd name="T39" fmla="*/ 8 h 233"/>
                <a:gd name="T40" fmla="*/ 23 w 90"/>
                <a:gd name="T41" fmla="*/ 6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4"/>
                  </a:lnTo>
                  <a:lnTo>
                    <a:pt x="78" y="78"/>
                  </a:lnTo>
                  <a:lnTo>
                    <a:pt x="58" y="44"/>
                  </a:lnTo>
                  <a:lnTo>
                    <a:pt x="26" y="17"/>
                  </a:lnTo>
                  <a:lnTo>
                    <a:pt x="19" y="233"/>
                  </a:lnTo>
                  <a:lnTo>
                    <a:pt x="17" y="119"/>
                  </a:lnTo>
                  <a:lnTo>
                    <a:pt x="0" y="119"/>
                  </a:lnTo>
                  <a:lnTo>
                    <a:pt x="0" y="115"/>
                  </a:lnTo>
                  <a:lnTo>
                    <a:pt x="17" y="115"/>
                  </a:lnTo>
                  <a:lnTo>
                    <a:pt x="16" y="112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16" y="108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8"/>
                  </a:lnTo>
                  <a:lnTo>
                    <a:pt x="18" y="8"/>
                  </a:lnTo>
                  <a:lnTo>
                    <a:pt x="23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" name="Freeform 194">
              <a:extLst>
                <a:ext uri="{FF2B5EF4-FFF2-40B4-BE49-F238E27FC236}">
                  <a16:creationId xmlns:a16="http://schemas.microsoft.com/office/drawing/2014/main" id="{11799ABD-2280-453B-8214-678671FE2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" y="922"/>
              <a:ext cx="156" cy="36"/>
            </a:xfrm>
            <a:custGeom>
              <a:avLst/>
              <a:gdLst>
                <a:gd name="T0" fmla="*/ 36 w 156"/>
                <a:gd name="T1" fmla="*/ 33 h 36"/>
                <a:gd name="T2" fmla="*/ 104 w 156"/>
                <a:gd name="T3" fmla="*/ 10 h 36"/>
                <a:gd name="T4" fmla="*/ 104 w 156"/>
                <a:gd name="T5" fmla="*/ 0 h 36"/>
                <a:gd name="T6" fmla="*/ 156 w 156"/>
                <a:gd name="T7" fmla="*/ 7 h 36"/>
                <a:gd name="T8" fmla="*/ 133 w 156"/>
                <a:gd name="T9" fmla="*/ 30 h 36"/>
                <a:gd name="T10" fmla="*/ 39 w 156"/>
                <a:gd name="T11" fmla="*/ 36 h 36"/>
                <a:gd name="T12" fmla="*/ 0 w 156"/>
                <a:gd name="T13" fmla="*/ 28 h 36"/>
                <a:gd name="T14" fmla="*/ 36 w 156"/>
                <a:gd name="T15" fmla="*/ 33 h 36"/>
                <a:gd name="T16" fmla="*/ 36 w 15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6">
                  <a:moveTo>
                    <a:pt x="36" y="33"/>
                  </a:moveTo>
                  <a:lnTo>
                    <a:pt x="104" y="10"/>
                  </a:lnTo>
                  <a:lnTo>
                    <a:pt x="104" y="0"/>
                  </a:lnTo>
                  <a:lnTo>
                    <a:pt x="156" y="7"/>
                  </a:lnTo>
                  <a:lnTo>
                    <a:pt x="133" y="30"/>
                  </a:lnTo>
                  <a:lnTo>
                    <a:pt x="39" y="36"/>
                  </a:lnTo>
                  <a:lnTo>
                    <a:pt x="0" y="28"/>
                  </a:lnTo>
                  <a:lnTo>
                    <a:pt x="36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1" name="Freeform 195">
              <a:extLst>
                <a:ext uri="{FF2B5EF4-FFF2-40B4-BE49-F238E27FC236}">
                  <a16:creationId xmlns:a16="http://schemas.microsoft.com/office/drawing/2014/main" id="{7831B4A3-3E2B-4DF5-B51C-D40D70141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13"/>
              <a:ext cx="20" cy="8"/>
            </a:xfrm>
            <a:custGeom>
              <a:avLst/>
              <a:gdLst>
                <a:gd name="T0" fmla="*/ 0 w 20"/>
                <a:gd name="T1" fmla="*/ 0 h 8"/>
                <a:gd name="T2" fmla="*/ 20 w 20"/>
                <a:gd name="T3" fmla="*/ 3 h 8"/>
                <a:gd name="T4" fmla="*/ 20 w 20"/>
                <a:gd name="T5" fmla="*/ 8 h 8"/>
                <a:gd name="T6" fmla="*/ 0 w 20"/>
                <a:gd name="T7" fmla="*/ 5 h 8"/>
                <a:gd name="T8" fmla="*/ 0 w 20"/>
                <a:gd name="T9" fmla="*/ 0 h 8"/>
                <a:gd name="T10" fmla="*/ 0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lnTo>
                    <a:pt x="20" y="3"/>
                  </a:lnTo>
                  <a:lnTo>
                    <a:pt x="20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2" name="Freeform 196">
              <a:extLst>
                <a:ext uri="{FF2B5EF4-FFF2-40B4-BE49-F238E27FC236}">
                  <a16:creationId xmlns:a16="http://schemas.microsoft.com/office/drawing/2014/main" id="{B5B18768-F1EA-4233-A42F-273CEA1AF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23"/>
              <a:ext cx="20" cy="7"/>
            </a:xfrm>
            <a:custGeom>
              <a:avLst/>
              <a:gdLst>
                <a:gd name="T0" fmla="*/ 20 w 20"/>
                <a:gd name="T1" fmla="*/ 3 h 7"/>
                <a:gd name="T2" fmla="*/ 20 w 20"/>
                <a:gd name="T3" fmla="*/ 7 h 7"/>
                <a:gd name="T4" fmla="*/ 0 w 20"/>
                <a:gd name="T5" fmla="*/ 5 h 7"/>
                <a:gd name="T6" fmla="*/ 0 w 20"/>
                <a:gd name="T7" fmla="*/ 0 h 7"/>
                <a:gd name="T8" fmla="*/ 20 w 20"/>
                <a:gd name="T9" fmla="*/ 3 h 7"/>
                <a:gd name="T10" fmla="*/ 20 w 2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20" y="3"/>
                  </a:move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3" name="Freeform 197">
              <a:extLst>
                <a:ext uri="{FF2B5EF4-FFF2-40B4-BE49-F238E27FC236}">
                  <a16:creationId xmlns:a16="http://schemas.microsoft.com/office/drawing/2014/main" id="{13928EDF-D54A-4B45-8224-B06494F5F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34"/>
              <a:ext cx="20" cy="6"/>
            </a:xfrm>
            <a:custGeom>
              <a:avLst/>
              <a:gdLst>
                <a:gd name="T0" fmla="*/ 20 w 20"/>
                <a:gd name="T1" fmla="*/ 2 h 6"/>
                <a:gd name="T2" fmla="*/ 20 w 20"/>
                <a:gd name="T3" fmla="*/ 6 h 6"/>
                <a:gd name="T4" fmla="*/ 0 w 20"/>
                <a:gd name="T5" fmla="*/ 5 h 6"/>
                <a:gd name="T6" fmla="*/ 0 w 20"/>
                <a:gd name="T7" fmla="*/ 0 h 6"/>
                <a:gd name="T8" fmla="*/ 20 w 20"/>
                <a:gd name="T9" fmla="*/ 2 h 6"/>
                <a:gd name="T10" fmla="*/ 20 w 20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20" y="2"/>
                  </a:moveTo>
                  <a:lnTo>
                    <a:pt x="2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4" name="Freeform 198">
              <a:extLst>
                <a:ext uri="{FF2B5EF4-FFF2-40B4-BE49-F238E27FC236}">
                  <a16:creationId xmlns:a16="http://schemas.microsoft.com/office/drawing/2014/main" id="{5BA4D370-F35F-438C-95FC-13BF16B5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4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4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5" name="Freeform 199">
              <a:extLst>
                <a:ext uri="{FF2B5EF4-FFF2-40B4-BE49-F238E27FC236}">
                  <a16:creationId xmlns:a16="http://schemas.microsoft.com/office/drawing/2014/main" id="{7C3B85DD-1766-4CEF-9FB0-0DD209B7A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5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6" name="Freeform 200">
              <a:extLst>
                <a:ext uri="{FF2B5EF4-FFF2-40B4-BE49-F238E27FC236}">
                  <a16:creationId xmlns:a16="http://schemas.microsoft.com/office/drawing/2014/main" id="{E30732AD-B71C-423A-B1FB-4D36BA5A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66"/>
              <a:ext cx="19" cy="5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4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0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7" name="Freeform 201">
              <a:extLst>
                <a:ext uri="{FF2B5EF4-FFF2-40B4-BE49-F238E27FC236}">
                  <a16:creationId xmlns:a16="http://schemas.microsoft.com/office/drawing/2014/main" id="{7640EF29-DA52-4F40-A2D7-CD0EC401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76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8" name="Freeform 202">
              <a:extLst>
                <a:ext uri="{FF2B5EF4-FFF2-40B4-BE49-F238E27FC236}">
                  <a16:creationId xmlns:a16="http://schemas.microsoft.com/office/drawing/2014/main" id="{FD3BCA98-8C7A-4B44-9D2D-C8DDFBE44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8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9" name="Freeform 203">
              <a:extLst>
                <a:ext uri="{FF2B5EF4-FFF2-40B4-BE49-F238E27FC236}">
                  <a16:creationId xmlns:a16="http://schemas.microsoft.com/office/drawing/2014/main" id="{3A711E5F-6F22-4692-8844-838830FC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9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0" name="Freeform 204">
              <a:extLst>
                <a:ext uri="{FF2B5EF4-FFF2-40B4-BE49-F238E27FC236}">
                  <a16:creationId xmlns:a16="http://schemas.microsoft.com/office/drawing/2014/main" id="{26D4092F-3A05-4E6C-B478-4CBEA9673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05"/>
              <a:ext cx="18" cy="8"/>
            </a:xfrm>
            <a:custGeom>
              <a:avLst/>
              <a:gdLst>
                <a:gd name="T0" fmla="*/ 18 w 18"/>
                <a:gd name="T1" fmla="*/ 0 h 8"/>
                <a:gd name="T2" fmla="*/ 18 w 18"/>
                <a:gd name="T3" fmla="*/ 5 h 8"/>
                <a:gd name="T4" fmla="*/ 0 w 18"/>
                <a:gd name="T5" fmla="*/ 8 h 8"/>
                <a:gd name="T6" fmla="*/ 0 w 18"/>
                <a:gd name="T7" fmla="*/ 3 h 8"/>
                <a:gd name="T8" fmla="*/ 18 w 18"/>
                <a:gd name="T9" fmla="*/ 0 h 8"/>
                <a:gd name="T10" fmla="*/ 18 w 1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8" y="0"/>
                  </a:moveTo>
                  <a:lnTo>
                    <a:pt x="18" y="5"/>
                  </a:lnTo>
                  <a:lnTo>
                    <a:pt x="0" y="8"/>
                  </a:lnTo>
                  <a:lnTo>
                    <a:pt x="0" y="3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1" name="Freeform 205">
              <a:extLst>
                <a:ext uri="{FF2B5EF4-FFF2-40B4-BE49-F238E27FC236}">
                  <a16:creationId xmlns:a16="http://schemas.microsoft.com/office/drawing/2014/main" id="{FF53F8F4-3C07-4923-8A0B-174778F28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1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2" name="Freeform 206">
              <a:extLst>
                <a:ext uri="{FF2B5EF4-FFF2-40B4-BE49-F238E27FC236}">
                  <a16:creationId xmlns:a16="http://schemas.microsoft.com/office/drawing/2014/main" id="{6DAA28BA-2D18-4C61-BB72-A41250F2A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2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5" name="Rectangle 208">
            <a:extLst>
              <a:ext uri="{FF2B5EF4-FFF2-40B4-BE49-F238E27FC236}">
                <a16:creationId xmlns:a16="http://schemas.microsoft.com/office/drawing/2014/main" id="{C967F682-4C6C-4284-BB71-3AA69ADD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883" y="3850001"/>
            <a:ext cx="552152" cy="51696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Freeform 209">
            <a:extLst>
              <a:ext uri="{FF2B5EF4-FFF2-40B4-BE49-F238E27FC236}">
                <a16:creationId xmlns:a16="http://schemas.microsoft.com/office/drawing/2014/main" id="{51368879-B5EE-4578-AB2F-59A096F52962}"/>
              </a:ext>
            </a:extLst>
          </p:cNvPr>
          <p:cNvSpPr>
            <a:spLocks/>
          </p:cNvSpPr>
          <p:nvPr/>
        </p:nvSpPr>
        <p:spPr bwMode="auto">
          <a:xfrm>
            <a:off x="4293621" y="3881268"/>
            <a:ext cx="176280" cy="214707"/>
          </a:xfrm>
          <a:custGeom>
            <a:avLst/>
            <a:gdLst>
              <a:gd name="T0" fmla="*/ 39 w 121"/>
              <a:gd name="T1" fmla="*/ 7 h 103"/>
              <a:gd name="T2" fmla="*/ 56 w 121"/>
              <a:gd name="T3" fmla="*/ 18 h 103"/>
              <a:gd name="T4" fmla="*/ 59 w 121"/>
              <a:gd name="T5" fmla="*/ 21 h 103"/>
              <a:gd name="T6" fmla="*/ 42 w 121"/>
              <a:gd name="T7" fmla="*/ 14 h 103"/>
              <a:gd name="T8" fmla="*/ 31 w 121"/>
              <a:gd name="T9" fmla="*/ 8 h 103"/>
              <a:gd name="T10" fmla="*/ 45 w 121"/>
              <a:gd name="T11" fmla="*/ 19 h 103"/>
              <a:gd name="T12" fmla="*/ 61 w 121"/>
              <a:gd name="T13" fmla="*/ 27 h 103"/>
              <a:gd name="T14" fmla="*/ 48 w 121"/>
              <a:gd name="T15" fmla="*/ 24 h 103"/>
              <a:gd name="T16" fmla="*/ 31 w 121"/>
              <a:gd name="T17" fmla="*/ 16 h 103"/>
              <a:gd name="T18" fmla="*/ 34 w 121"/>
              <a:gd name="T19" fmla="*/ 20 h 103"/>
              <a:gd name="T20" fmla="*/ 50 w 121"/>
              <a:gd name="T21" fmla="*/ 29 h 103"/>
              <a:gd name="T22" fmla="*/ 54 w 121"/>
              <a:gd name="T23" fmla="*/ 32 h 103"/>
              <a:gd name="T24" fmla="*/ 37 w 121"/>
              <a:gd name="T25" fmla="*/ 26 h 103"/>
              <a:gd name="T26" fmla="*/ 25 w 121"/>
              <a:gd name="T27" fmla="*/ 21 h 103"/>
              <a:gd name="T28" fmla="*/ 40 w 121"/>
              <a:gd name="T29" fmla="*/ 31 h 103"/>
              <a:gd name="T30" fmla="*/ 55 w 121"/>
              <a:gd name="T31" fmla="*/ 38 h 103"/>
              <a:gd name="T32" fmla="*/ 43 w 121"/>
              <a:gd name="T33" fmla="*/ 35 h 103"/>
              <a:gd name="T34" fmla="*/ 25 w 121"/>
              <a:gd name="T35" fmla="*/ 28 h 103"/>
              <a:gd name="T36" fmla="*/ 29 w 121"/>
              <a:gd name="T37" fmla="*/ 32 h 103"/>
              <a:gd name="T38" fmla="*/ 45 w 121"/>
              <a:gd name="T39" fmla="*/ 40 h 103"/>
              <a:gd name="T40" fmla="*/ 48 w 121"/>
              <a:gd name="T41" fmla="*/ 43 h 103"/>
              <a:gd name="T42" fmla="*/ 32 w 121"/>
              <a:gd name="T43" fmla="*/ 38 h 103"/>
              <a:gd name="T44" fmla="*/ 20 w 121"/>
              <a:gd name="T45" fmla="*/ 34 h 103"/>
              <a:gd name="T46" fmla="*/ 35 w 121"/>
              <a:gd name="T47" fmla="*/ 43 h 103"/>
              <a:gd name="T48" fmla="*/ 50 w 121"/>
              <a:gd name="T49" fmla="*/ 50 h 103"/>
              <a:gd name="T50" fmla="*/ 38 w 121"/>
              <a:gd name="T51" fmla="*/ 47 h 103"/>
              <a:gd name="T52" fmla="*/ 20 w 121"/>
              <a:gd name="T53" fmla="*/ 41 h 103"/>
              <a:gd name="T54" fmla="*/ 24 w 121"/>
              <a:gd name="T55" fmla="*/ 44 h 103"/>
              <a:gd name="T56" fmla="*/ 40 w 121"/>
              <a:gd name="T57" fmla="*/ 52 h 103"/>
              <a:gd name="T58" fmla="*/ 43 w 121"/>
              <a:gd name="T59" fmla="*/ 55 h 103"/>
              <a:gd name="T60" fmla="*/ 26 w 121"/>
              <a:gd name="T61" fmla="*/ 50 h 103"/>
              <a:gd name="T62" fmla="*/ 14 w 121"/>
              <a:gd name="T63" fmla="*/ 46 h 103"/>
              <a:gd name="T64" fmla="*/ 29 w 121"/>
              <a:gd name="T65" fmla="*/ 55 h 103"/>
              <a:gd name="T66" fmla="*/ 45 w 121"/>
              <a:gd name="T67" fmla="*/ 61 h 103"/>
              <a:gd name="T68" fmla="*/ 33 w 121"/>
              <a:gd name="T69" fmla="*/ 59 h 103"/>
              <a:gd name="T70" fmla="*/ 14 w 121"/>
              <a:gd name="T71" fmla="*/ 53 h 103"/>
              <a:gd name="T72" fmla="*/ 18 w 121"/>
              <a:gd name="T73" fmla="*/ 57 h 103"/>
              <a:gd name="T74" fmla="*/ 35 w 121"/>
              <a:gd name="T75" fmla="*/ 65 h 103"/>
              <a:gd name="T76" fmla="*/ 39 w 121"/>
              <a:gd name="T77" fmla="*/ 67 h 103"/>
              <a:gd name="T78" fmla="*/ 21 w 121"/>
              <a:gd name="T79" fmla="*/ 63 h 103"/>
              <a:gd name="T80" fmla="*/ 8 w 121"/>
              <a:gd name="T81" fmla="*/ 58 h 103"/>
              <a:gd name="T82" fmla="*/ 24 w 121"/>
              <a:gd name="T83" fmla="*/ 67 h 103"/>
              <a:gd name="T84" fmla="*/ 41 w 121"/>
              <a:gd name="T85" fmla="*/ 74 h 103"/>
              <a:gd name="T86" fmla="*/ 27 w 121"/>
              <a:gd name="T87" fmla="*/ 72 h 103"/>
              <a:gd name="T88" fmla="*/ 8 w 121"/>
              <a:gd name="T89" fmla="*/ 65 h 103"/>
              <a:gd name="T90" fmla="*/ 12 w 121"/>
              <a:gd name="T91" fmla="*/ 69 h 103"/>
              <a:gd name="T92" fmla="*/ 30 w 121"/>
              <a:gd name="T93" fmla="*/ 78 h 103"/>
              <a:gd name="T94" fmla="*/ 34 w 121"/>
              <a:gd name="T95" fmla="*/ 80 h 103"/>
              <a:gd name="T96" fmla="*/ 15 w 121"/>
              <a:gd name="T97" fmla="*/ 76 h 103"/>
              <a:gd name="T98" fmla="*/ 1 w 121"/>
              <a:gd name="T99" fmla="*/ 71 h 103"/>
              <a:gd name="T100" fmla="*/ 27 w 121"/>
              <a:gd name="T101" fmla="*/ 82 h 103"/>
              <a:gd name="T102" fmla="*/ 50 w 121"/>
              <a:gd name="T103" fmla="*/ 87 h 103"/>
              <a:gd name="T104" fmla="*/ 70 w 121"/>
              <a:gd name="T105" fmla="*/ 90 h 103"/>
              <a:gd name="T106" fmla="*/ 91 w 121"/>
              <a:gd name="T107" fmla="*/ 101 h 103"/>
              <a:gd name="T108" fmla="*/ 100 w 121"/>
              <a:gd name="T109" fmla="*/ 74 h 103"/>
              <a:gd name="T110" fmla="*/ 118 w 121"/>
              <a:gd name="T111" fmla="*/ 47 h 103"/>
              <a:gd name="T112" fmla="*/ 103 w 121"/>
              <a:gd name="T113" fmla="*/ 29 h 103"/>
              <a:gd name="T114" fmla="*/ 83 w 121"/>
              <a:gd name="T115" fmla="*/ 23 h 103"/>
              <a:gd name="T116" fmla="*/ 61 w 121"/>
              <a:gd name="T117" fmla="*/ 18 h 103"/>
              <a:gd name="T118" fmla="*/ 36 w 121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1"/>
                </a:lnTo>
                <a:lnTo>
                  <a:pt x="33" y="1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2" y="9"/>
                </a:lnTo>
                <a:lnTo>
                  <a:pt x="44" y="11"/>
                </a:lnTo>
                <a:lnTo>
                  <a:pt x="46" y="12"/>
                </a:lnTo>
                <a:lnTo>
                  <a:pt x="48" y="14"/>
                </a:lnTo>
                <a:lnTo>
                  <a:pt x="50" y="15"/>
                </a:lnTo>
                <a:lnTo>
                  <a:pt x="52" y="16"/>
                </a:lnTo>
                <a:lnTo>
                  <a:pt x="54" y="17"/>
                </a:lnTo>
                <a:lnTo>
                  <a:pt x="56" y="18"/>
                </a:lnTo>
                <a:lnTo>
                  <a:pt x="58" y="19"/>
                </a:lnTo>
                <a:lnTo>
                  <a:pt x="60" y="20"/>
                </a:lnTo>
                <a:lnTo>
                  <a:pt x="62" y="21"/>
                </a:lnTo>
                <a:lnTo>
                  <a:pt x="63" y="22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0"/>
                </a:lnTo>
                <a:lnTo>
                  <a:pt x="55" y="20"/>
                </a:lnTo>
                <a:lnTo>
                  <a:pt x="53" y="19"/>
                </a:lnTo>
                <a:lnTo>
                  <a:pt x="51" y="18"/>
                </a:lnTo>
                <a:lnTo>
                  <a:pt x="49" y="17"/>
                </a:lnTo>
                <a:lnTo>
                  <a:pt x="47" y="17"/>
                </a:lnTo>
                <a:lnTo>
                  <a:pt x="44" y="15"/>
                </a:lnTo>
                <a:lnTo>
                  <a:pt x="42" y="14"/>
                </a:lnTo>
                <a:lnTo>
                  <a:pt x="40" y="13"/>
                </a:lnTo>
                <a:lnTo>
                  <a:pt x="38" y="12"/>
                </a:lnTo>
                <a:lnTo>
                  <a:pt x="35" y="10"/>
                </a:lnTo>
                <a:lnTo>
                  <a:pt x="33" y="9"/>
                </a:lnTo>
                <a:lnTo>
                  <a:pt x="31" y="7"/>
                </a:lnTo>
                <a:lnTo>
                  <a:pt x="31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33" y="10"/>
                </a:lnTo>
                <a:lnTo>
                  <a:pt x="35" y="12"/>
                </a:lnTo>
                <a:lnTo>
                  <a:pt x="37" y="14"/>
                </a:lnTo>
                <a:lnTo>
                  <a:pt x="39" y="15"/>
                </a:lnTo>
                <a:lnTo>
                  <a:pt x="41" y="17"/>
                </a:lnTo>
                <a:lnTo>
                  <a:pt x="43" y="18"/>
                </a:lnTo>
                <a:lnTo>
                  <a:pt x="45" y="19"/>
                </a:lnTo>
                <a:lnTo>
                  <a:pt x="47" y="21"/>
                </a:lnTo>
                <a:lnTo>
                  <a:pt x="49" y="22"/>
                </a:lnTo>
                <a:lnTo>
                  <a:pt x="51" y="23"/>
                </a:lnTo>
                <a:lnTo>
                  <a:pt x="53" y="24"/>
                </a:lnTo>
                <a:lnTo>
                  <a:pt x="55" y="25"/>
                </a:lnTo>
                <a:lnTo>
                  <a:pt x="57" y="26"/>
                </a:lnTo>
                <a:lnTo>
                  <a:pt x="59" y="26"/>
                </a:lnTo>
                <a:lnTo>
                  <a:pt x="61" y="27"/>
                </a:lnTo>
                <a:lnTo>
                  <a:pt x="63" y="28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6"/>
                </a:lnTo>
                <a:lnTo>
                  <a:pt x="52" y="25"/>
                </a:lnTo>
                <a:lnTo>
                  <a:pt x="50" y="25"/>
                </a:lnTo>
                <a:lnTo>
                  <a:pt x="48" y="24"/>
                </a:lnTo>
                <a:lnTo>
                  <a:pt x="46" y="23"/>
                </a:lnTo>
                <a:lnTo>
                  <a:pt x="44" y="22"/>
                </a:lnTo>
                <a:lnTo>
                  <a:pt x="42" y="21"/>
                </a:lnTo>
                <a:lnTo>
                  <a:pt x="40" y="20"/>
                </a:lnTo>
                <a:lnTo>
                  <a:pt x="37" y="19"/>
                </a:lnTo>
                <a:lnTo>
                  <a:pt x="35" y="18"/>
                </a:lnTo>
                <a:lnTo>
                  <a:pt x="33" y="17"/>
                </a:lnTo>
                <a:lnTo>
                  <a:pt x="31" y="16"/>
                </a:lnTo>
                <a:lnTo>
                  <a:pt x="28" y="14"/>
                </a:lnTo>
                <a:lnTo>
                  <a:pt x="28" y="14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30" y="17"/>
                </a:lnTo>
                <a:lnTo>
                  <a:pt x="32" y="18"/>
                </a:lnTo>
                <a:lnTo>
                  <a:pt x="34" y="20"/>
                </a:lnTo>
                <a:lnTo>
                  <a:pt x="36" y="21"/>
                </a:lnTo>
                <a:lnTo>
                  <a:pt x="38" y="23"/>
                </a:lnTo>
                <a:lnTo>
                  <a:pt x="40" y="24"/>
                </a:lnTo>
                <a:lnTo>
                  <a:pt x="42" y="25"/>
                </a:lnTo>
                <a:lnTo>
                  <a:pt x="45" y="26"/>
                </a:lnTo>
                <a:lnTo>
                  <a:pt x="47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2"/>
                </a:lnTo>
                <a:lnTo>
                  <a:pt x="58" y="33"/>
                </a:lnTo>
                <a:lnTo>
                  <a:pt x="60" y="33"/>
                </a:lnTo>
                <a:lnTo>
                  <a:pt x="58" y="33"/>
                </a:lnTo>
                <a:lnTo>
                  <a:pt x="56" y="32"/>
                </a:lnTo>
                <a:lnTo>
                  <a:pt x="54" y="32"/>
                </a:lnTo>
                <a:lnTo>
                  <a:pt x="52" y="31"/>
                </a:lnTo>
                <a:lnTo>
                  <a:pt x="49" y="31"/>
                </a:lnTo>
                <a:lnTo>
                  <a:pt x="47" y="30"/>
                </a:lnTo>
                <a:lnTo>
                  <a:pt x="45" y="29"/>
                </a:lnTo>
                <a:lnTo>
                  <a:pt x="43" y="29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5" y="25"/>
                </a:lnTo>
                <a:lnTo>
                  <a:pt x="33" y="24"/>
                </a:lnTo>
                <a:lnTo>
                  <a:pt x="30" y="23"/>
                </a:lnTo>
                <a:lnTo>
                  <a:pt x="28" y="22"/>
                </a:lnTo>
                <a:lnTo>
                  <a:pt x="26" y="21"/>
                </a:lnTo>
                <a:lnTo>
                  <a:pt x="26" y="21"/>
                </a:lnTo>
                <a:lnTo>
                  <a:pt x="26" y="21"/>
                </a:lnTo>
                <a:lnTo>
                  <a:pt x="25" y="21"/>
                </a:lnTo>
                <a:lnTo>
                  <a:pt x="25" y="22"/>
                </a:lnTo>
                <a:lnTo>
                  <a:pt x="28" y="23"/>
                </a:lnTo>
                <a:lnTo>
                  <a:pt x="30" y="25"/>
                </a:lnTo>
                <a:lnTo>
                  <a:pt x="32" y="26"/>
                </a:lnTo>
                <a:lnTo>
                  <a:pt x="34" y="27"/>
                </a:lnTo>
                <a:lnTo>
                  <a:pt x="36" y="29"/>
                </a:lnTo>
                <a:lnTo>
                  <a:pt x="38" y="30"/>
                </a:lnTo>
                <a:lnTo>
                  <a:pt x="40" y="31"/>
                </a:lnTo>
                <a:lnTo>
                  <a:pt x="42" y="32"/>
                </a:lnTo>
                <a:lnTo>
                  <a:pt x="44" y="33"/>
                </a:lnTo>
                <a:lnTo>
                  <a:pt x="46" y="34"/>
                </a:lnTo>
                <a:lnTo>
                  <a:pt x="48" y="35"/>
                </a:lnTo>
                <a:lnTo>
                  <a:pt x="50" y="36"/>
                </a:lnTo>
                <a:lnTo>
                  <a:pt x="51" y="37"/>
                </a:lnTo>
                <a:lnTo>
                  <a:pt x="53" y="37"/>
                </a:lnTo>
                <a:lnTo>
                  <a:pt x="55" y="38"/>
                </a:lnTo>
                <a:lnTo>
                  <a:pt x="57" y="39"/>
                </a:lnTo>
                <a:lnTo>
                  <a:pt x="55" y="38"/>
                </a:lnTo>
                <a:lnTo>
                  <a:pt x="53" y="38"/>
                </a:lnTo>
                <a:lnTo>
                  <a:pt x="51" y="38"/>
                </a:lnTo>
                <a:lnTo>
                  <a:pt x="49" y="37"/>
                </a:lnTo>
                <a:lnTo>
                  <a:pt x="47" y="36"/>
                </a:lnTo>
                <a:lnTo>
                  <a:pt x="45" y="36"/>
                </a:lnTo>
                <a:lnTo>
                  <a:pt x="43" y="35"/>
                </a:lnTo>
                <a:lnTo>
                  <a:pt x="41" y="35"/>
                </a:lnTo>
                <a:lnTo>
                  <a:pt x="39" y="34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0"/>
                </a:lnTo>
                <a:lnTo>
                  <a:pt x="28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3" y="28"/>
                </a:lnTo>
                <a:lnTo>
                  <a:pt x="23" y="28"/>
                </a:lnTo>
                <a:lnTo>
                  <a:pt x="25" y="29"/>
                </a:lnTo>
                <a:lnTo>
                  <a:pt x="27" y="31"/>
                </a:lnTo>
                <a:lnTo>
                  <a:pt x="29" y="32"/>
                </a:lnTo>
                <a:lnTo>
                  <a:pt x="31" y="33"/>
                </a:lnTo>
                <a:lnTo>
                  <a:pt x="33" y="35"/>
                </a:lnTo>
                <a:lnTo>
                  <a:pt x="35" y="36"/>
                </a:lnTo>
                <a:lnTo>
                  <a:pt x="37" y="37"/>
                </a:lnTo>
                <a:lnTo>
                  <a:pt x="39" y="38"/>
                </a:lnTo>
                <a:lnTo>
                  <a:pt x="41" y="39"/>
                </a:lnTo>
                <a:lnTo>
                  <a:pt x="43" y="40"/>
                </a:lnTo>
                <a:lnTo>
                  <a:pt x="45" y="40"/>
                </a:lnTo>
                <a:lnTo>
                  <a:pt x="47" y="41"/>
                </a:lnTo>
                <a:lnTo>
                  <a:pt x="49" y="42"/>
                </a:lnTo>
                <a:lnTo>
                  <a:pt x="51" y="43"/>
                </a:lnTo>
                <a:lnTo>
                  <a:pt x="53" y="44"/>
                </a:lnTo>
                <a:lnTo>
                  <a:pt x="54" y="45"/>
                </a:lnTo>
                <a:lnTo>
                  <a:pt x="52" y="44"/>
                </a:lnTo>
                <a:lnTo>
                  <a:pt x="50" y="44"/>
                </a:lnTo>
                <a:lnTo>
                  <a:pt x="48" y="43"/>
                </a:lnTo>
                <a:lnTo>
                  <a:pt x="46" y="43"/>
                </a:lnTo>
                <a:lnTo>
                  <a:pt x="44" y="42"/>
                </a:lnTo>
                <a:lnTo>
                  <a:pt x="42" y="42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2" y="38"/>
                </a:lnTo>
                <a:lnTo>
                  <a:pt x="29" y="37"/>
                </a:lnTo>
                <a:lnTo>
                  <a:pt x="27" y="37"/>
                </a:lnTo>
                <a:lnTo>
                  <a:pt x="25" y="36"/>
                </a:lnTo>
                <a:lnTo>
                  <a:pt x="23" y="35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2" y="36"/>
                </a:lnTo>
                <a:lnTo>
                  <a:pt x="24" y="37"/>
                </a:lnTo>
                <a:lnTo>
                  <a:pt x="27" y="38"/>
                </a:lnTo>
                <a:lnTo>
                  <a:pt x="29" y="39"/>
                </a:lnTo>
                <a:lnTo>
                  <a:pt x="31" y="40"/>
                </a:lnTo>
                <a:lnTo>
                  <a:pt x="33" y="42"/>
                </a:lnTo>
                <a:lnTo>
                  <a:pt x="35" y="43"/>
                </a:lnTo>
                <a:lnTo>
                  <a:pt x="37" y="44"/>
                </a:lnTo>
                <a:lnTo>
                  <a:pt x="39" y="45"/>
                </a:lnTo>
                <a:lnTo>
                  <a:pt x="41" y="45"/>
                </a:lnTo>
                <a:lnTo>
                  <a:pt x="42" y="46"/>
                </a:lnTo>
                <a:lnTo>
                  <a:pt x="44" y="47"/>
                </a:lnTo>
                <a:lnTo>
                  <a:pt x="46" y="48"/>
                </a:lnTo>
                <a:lnTo>
                  <a:pt x="48" y="49"/>
                </a:lnTo>
                <a:lnTo>
                  <a:pt x="50" y="50"/>
                </a:lnTo>
                <a:lnTo>
                  <a:pt x="52" y="50"/>
                </a:lnTo>
                <a:lnTo>
                  <a:pt x="50" y="50"/>
                </a:lnTo>
                <a:lnTo>
                  <a:pt x="48" y="49"/>
                </a:lnTo>
                <a:lnTo>
                  <a:pt x="46" y="49"/>
                </a:lnTo>
                <a:lnTo>
                  <a:pt x="44" y="48"/>
                </a:lnTo>
                <a:lnTo>
                  <a:pt x="42" y="48"/>
                </a:lnTo>
                <a:lnTo>
                  <a:pt x="40" y="47"/>
                </a:lnTo>
                <a:lnTo>
                  <a:pt x="38" y="47"/>
                </a:lnTo>
                <a:lnTo>
                  <a:pt x="36" y="46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7" y="43"/>
                </a:lnTo>
                <a:lnTo>
                  <a:pt x="25" y="43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17" y="40"/>
                </a:lnTo>
                <a:lnTo>
                  <a:pt x="17" y="40"/>
                </a:lnTo>
                <a:lnTo>
                  <a:pt x="20" y="42"/>
                </a:lnTo>
                <a:lnTo>
                  <a:pt x="22" y="43"/>
                </a:lnTo>
                <a:lnTo>
                  <a:pt x="24" y="44"/>
                </a:lnTo>
                <a:lnTo>
                  <a:pt x="26" y="45"/>
                </a:lnTo>
                <a:lnTo>
                  <a:pt x="28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6" y="51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4" y="54"/>
                </a:lnTo>
                <a:lnTo>
                  <a:pt x="46" y="55"/>
                </a:lnTo>
                <a:lnTo>
                  <a:pt x="47" y="55"/>
                </a:lnTo>
                <a:lnTo>
                  <a:pt x="49" y="56"/>
                </a:lnTo>
                <a:lnTo>
                  <a:pt x="47" y="56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4"/>
                </a:lnTo>
                <a:lnTo>
                  <a:pt x="35" y="53"/>
                </a:lnTo>
                <a:lnTo>
                  <a:pt x="33" y="52"/>
                </a:lnTo>
                <a:lnTo>
                  <a:pt x="31" y="52"/>
                </a:lnTo>
                <a:lnTo>
                  <a:pt x="29" y="51"/>
                </a:lnTo>
                <a:lnTo>
                  <a:pt x="26" y="50"/>
                </a:lnTo>
                <a:lnTo>
                  <a:pt x="24" y="50"/>
                </a:lnTo>
                <a:lnTo>
                  <a:pt x="22" y="49"/>
                </a:lnTo>
                <a:lnTo>
                  <a:pt x="20" y="48"/>
                </a:lnTo>
                <a:lnTo>
                  <a:pt x="17" y="47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4" y="46"/>
                </a:lnTo>
                <a:lnTo>
                  <a:pt x="14" y="47"/>
                </a:lnTo>
                <a:lnTo>
                  <a:pt x="17" y="48"/>
                </a:lnTo>
                <a:lnTo>
                  <a:pt x="19" y="49"/>
                </a:lnTo>
                <a:lnTo>
                  <a:pt x="21" y="50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9" y="55"/>
                </a:lnTo>
                <a:lnTo>
                  <a:pt x="31" y="56"/>
                </a:lnTo>
                <a:lnTo>
                  <a:pt x="33" y="57"/>
                </a:lnTo>
                <a:lnTo>
                  <a:pt x="36" y="57"/>
                </a:lnTo>
                <a:lnTo>
                  <a:pt x="38" y="58"/>
                </a:lnTo>
                <a:lnTo>
                  <a:pt x="39" y="59"/>
                </a:lnTo>
                <a:lnTo>
                  <a:pt x="41" y="60"/>
                </a:lnTo>
                <a:lnTo>
                  <a:pt x="43" y="61"/>
                </a:lnTo>
                <a:lnTo>
                  <a:pt x="45" y="61"/>
                </a:lnTo>
                <a:lnTo>
                  <a:pt x="47" y="62"/>
                </a:lnTo>
                <a:lnTo>
                  <a:pt x="45" y="62"/>
                </a:lnTo>
                <a:lnTo>
                  <a:pt x="43" y="61"/>
                </a:lnTo>
                <a:lnTo>
                  <a:pt x="41" y="61"/>
                </a:lnTo>
                <a:lnTo>
                  <a:pt x="39" y="61"/>
                </a:lnTo>
                <a:lnTo>
                  <a:pt x="37" y="60"/>
                </a:lnTo>
                <a:lnTo>
                  <a:pt x="35" y="60"/>
                </a:lnTo>
                <a:lnTo>
                  <a:pt x="33" y="59"/>
                </a:lnTo>
                <a:lnTo>
                  <a:pt x="30" y="58"/>
                </a:lnTo>
                <a:lnTo>
                  <a:pt x="28" y="58"/>
                </a:lnTo>
                <a:lnTo>
                  <a:pt x="26" y="57"/>
                </a:lnTo>
                <a:lnTo>
                  <a:pt x="24" y="57"/>
                </a:lnTo>
                <a:lnTo>
                  <a:pt x="21" y="56"/>
                </a:lnTo>
                <a:lnTo>
                  <a:pt x="19" y="55"/>
                </a:lnTo>
                <a:lnTo>
                  <a:pt x="16" y="54"/>
                </a:lnTo>
                <a:lnTo>
                  <a:pt x="14" y="53"/>
                </a:lnTo>
                <a:lnTo>
                  <a:pt x="12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4"/>
                </a:lnTo>
                <a:lnTo>
                  <a:pt x="16" y="55"/>
                </a:lnTo>
                <a:lnTo>
                  <a:pt x="18" y="57"/>
                </a:lnTo>
                <a:lnTo>
                  <a:pt x="20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9" y="62"/>
                </a:lnTo>
                <a:lnTo>
                  <a:pt x="31" y="63"/>
                </a:lnTo>
                <a:lnTo>
                  <a:pt x="33" y="64"/>
                </a:lnTo>
                <a:lnTo>
                  <a:pt x="35" y="65"/>
                </a:lnTo>
                <a:lnTo>
                  <a:pt x="37" y="65"/>
                </a:lnTo>
                <a:lnTo>
                  <a:pt x="39" y="66"/>
                </a:lnTo>
                <a:lnTo>
                  <a:pt x="41" y="67"/>
                </a:lnTo>
                <a:lnTo>
                  <a:pt x="43" y="68"/>
                </a:lnTo>
                <a:lnTo>
                  <a:pt x="45" y="68"/>
                </a:lnTo>
                <a:lnTo>
                  <a:pt x="43" y="68"/>
                </a:lnTo>
                <a:lnTo>
                  <a:pt x="41" y="68"/>
                </a:lnTo>
                <a:lnTo>
                  <a:pt x="39" y="67"/>
                </a:lnTo>
                <a:lnTo>
                  <a:pt x="36" y="67"/>
                </a:lnTo>
                <a:lnTo>
                  <a:pt x="34" y="66"/>
                </a:lnTo>
                <a:lnTo>
                  <a:pt x="32" y="66"/>
                </a:lnTo>
                <a:lnTo>
                  <a:pt x="30" y="65"/>
                </a:lnTo>
                <a:lnTo>
                  <a:pt x="28" y="65"/>
                </a:lnTo>
                <a:lnTo>
                  <a:pt x="25" y="64"/>
                </a:lnTo>
                <a:lnTo>
                  <a:pt x="23" y="64"/>
                </a:lnTo>
                <a:lnTo>
                  <a:pt x="21" y="63"/>
                </a:lnTo>
                <a:lnTo>
                  <a:pt x="18" y="62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10" y="60"/>
                </a:lnTo>
                <a:lnTo>
                  <a:pt x="13" y="61"/>
                </a:lnTo>
                <a:lnTo>
                  <a:pt x="15" y="63"/>
                </a:lnTo>
                <a:lnTo>
                  <a:pt x="18" y="64"/>
                </a:lnTo>
                <a:lnTo>
                  <a:pt x="20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1" y="70"/>
                </a:lnTo>
                <a:lnTo>
                  <a:pt x="33" y="71"/>
                </a:lnTo>
                <a:lnTo>
                  <a:pt x="35" y="72"/>
                </a:lnTo>
                <a:lnTo>
                  <a:pt x="37" y="73"/>
                </a:lnTo>
                <a:lnTo>
                  <a:pt x="39" y="73"/>
                </a:lnTo>
                <a:lnTo>
                  <a:pt x="41" y="74"/>
                </a:lnTo>
                <a:lnTo>
                  <a:pt x="42" y="75"/>
                </a:lnTo>
                <a:lnTo>
                  <a:pt x="40" y="74"/>
                </a:lnTo>
                <a:lnTo>
                  <a:pt x="38" y="74"/>
                </a:lnTo>
                <a:lnTo>
                  <a:pt x="36" y="74"/>
                </a:lnTo>
                <a:lnTo>
                  <a:pt x="34" y="73"/>
                </a:lnTo>
                <a:lnTo>
                  <a:pt x="32" y="73"/>
                </a:lnTo>
                <a:lnTo>
                  <a:pt x="30" y="72"/>
                </a:lnTo>
                <a:lnTo>
                  <a:pt x="27" y="72"/>
                </a:lnTo>
                <a:lnTo>
                  <a:pt x="25" y="71"/>
                </a:lnTo>
                <a:lnTo>
                  <a:pt x="23" y="71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3" y="67"/>
                </a:lnTo>
                <a:lnTo>
                  <a:pt x="10" y="66"/>
                </a:lnTo>
                <a:lnTo>
                  <a:pt x="8" y="65"/>
                </a:lnTo>
                <a:lnTo>
                  <a:pt x="5" y="64"/>
                </a:lnTo>
                <a:lnTo>
                  <a:pt x="5" y="64"/>
                </a:lnTo>
                <a:lnTo>
                  <a:pt x="5" y="64"/>
                </a:lnTo>
                <a:lnTo>
                  <a:pt x="4" y="64"/>
                </a:lnTo>
                <a:lnTo>
                  <a:pt x="4" y="65"/>
                </a:lnTo>
                <a:lnTo>
                  <a:pt x="7" y="66"/>
                </a:lnTo>
                <a:lnTo>
                  <a:pt x="9" y="68"/>
                </a:lnTo>
                <a:lnTo>
                  <a:pt x="12" y="69"/>
                </a:lnTo>
                <a:lnTo>
                  <a:pt x="14" y="71"/>
                </a:lnTo>
                <a:lnTo>
                  <a:pt x="17" y="72"/>
                </a:lnTo>
                <a:lnTo>
                  <a:pt x="19" y="73"/>
                </a:lnTo>
                <a:lnTo>
                  <a:pt x="21" y="74"/>
                </a:lnTo>
                <a:lnTo>
                  <a:pt x="24" y="75"/>
                </a:lnTo>
                <a:lnTo>
                  <a:pt x="26" y="76"/>
                </a:lnTo>
                <a:lnTo>
                  <a:pt x="28" y="77"/>
                </a:lnTo>
                <a:lnTo>
                  <a:pt x="30" y="78"/>
                </a:lnTo>
                <a:lnTo>
                  <a:pt x="32" y="78"/>
                </a:lnTo>
                <a:lnTo>
                  <a:pt x="34" y="79"/>
                </a:lnTo>
                <a:lnTo>
                  <a:pt x="36" y="80"/>
                </a:lnTo>
                <a:lnTo>
                  <a:pt x="38" y="80"/>
                </a:lnTo>
                <a:lnTo>
                  <a:pt x="40" y="81"/>
                </a:lnTo>
                <a:lnTo>
                  <a:pt x="38" y="81"/>
                </a:lnTo>
                <a:lnTo>
                  <a:pt x="36" y="81"/>
                </a:lnTo>
                <a:lnTo>
                  <a:pt x="34" y="80"/>
                </a:lnTo>
                <a:lnTo>
                  <a:pt x="32" y="80"/>
                </a:lnTo>
                <a:lnTo>
                  <a:pt x="29" y="80"/>
                </a:lnTo>
                <a:lnTo>
                  <a:pt x="27" y="79"/>
                </a:lnTo>
                <a:lnTo>
                  <a:pt x="25" y="79"/>
                </a:lnTo>
                <a:lnTo>
                  <a:pt x="22" y="78"/>
                </a:lnTo>
                <a:lnTo>
                  <a:pt x="20" y="77"/>
                </a:lnTo>
                <a:lnTo>
                  <a:pt x="18" y="77"/>
                </a:lnTo>
                <a:lnTo>
                  <a:pt x="15" y="76"/>
                </a:lnTo>
                <a:lnTo>
                  <a:pt x="12" y="75"/>
                </a:lnTo>
                <a:lnTo>
                  <a:pt x="10" y="74"/>
                </a:lnTo>
                <a:lnTo>
                  <a:pt x="7" y="73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1" y="70"/>
                </a:lnTo>
                <a:lnTo>
                  <a:pt x="1" y="71"/>
                </a:lnTo>
                <a:lnTo>
                  <a:pt x="0" y="71"/>
                </a:lnTo>
                <a:lnTo>
                  <a:pt x="5" y="73"/>
                </a:lnTo>
                <a:lnTo>
                  <a:pt x="9" y="75"/>
                </a:lnTo>
                <a:lnTo>
                  <a:pt x="12" y="77"/>
                </a:lnTo>
                <a:lnTo>
                  <a:pt x="16" y="79"/>
                </a:lnTo>
                <a:lnTo>
                  <a:pt x="20" y="80"/>
                </a:lnTo>
                <a:lnTo>
                  <a:pt x="23" y="81"/>
                </a:lnTo>
                <a:lnTo>
                  <a:pt x="27" y="82"/>
                </a:lnTo>
                <a:lnTo>
                  <a:pt x="30" y="83"/>
                </a:lnTo>
                <a:lnTo>
                  <a:pt x="33" y="84"/>
                </a:lnTo>
                <a:lnTo>
                  <a:pt x="36" y="85"/>
                </a:lnTo>
                <a:lnTo>
                  <a:pt x="39" y="85"/>
                </a:lnTo>
                <a:lnTo>
                  <a:pt x="42" y="86"/>
                </a:lnTo>
                <a:lnTo>
                  <a:pt x="45" y="86"/>
                </a:lnTo>
                <a:lnTo>
                  <a:pt x="47" y="87"/>
                </a:lnTo>
                <a:lnTo>
                  <a:pt x="50" y="87"/>
                </a:lnTo>
                <a:lnTo>
                  <a:pt x="53" y="87"/>
                </a:lnTo>
                <a:lnTo>
                  <a:pt x="55" y="88"/>
                </a:lnTo>
                <a:lnTo>
                  <a:pt x="58" y="88"/>
                </a:lnTo>
                <a:lnTo>
                  <a:pt x="60" y="88"/>
                </a:lnTo>
                <a:lnTo>
                  <a:pt x="63" y="89"/>
                </a:lnTo>
                <a:lnTo>
                  <a:pt x="65" y="89"/>
                </a:lnTo>
                <a:lnTo>
                  <a:pt x="68" y="90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8" y="93"/>
                </a:lnTo>
                <a:lnTo>
                  <a:pt x="80" y="94"/>
                </a:lnTo>
                <a:lnTo>
                  <a:pt x="83" y="96"/>
                </a:lnTo>
                <a:lnTo>
                  <a:pt x="85" y="97"/>
                </a:lnTo>
                <a:lnTo>
                  <a:pt x="88" y="99"/>
                </a:lnTo>
                <a:lnTo>
                  <a:pt x="91" y="101"/>
                </a:lnTo>
                <a:lnTo>
                  <a:pt x="93" y="103"/>
                </a:lnTo>
                <a:lnTo>
                  <a:pt x="94" y="99"/>
                </a:lnTo>
                <a:lnTo>
                  <a:pt x="94" y="94"/>
                </a:lnTo>
                <a:lnTo>
                  <a:pt x="95" y="90"/>
                </a:lnTo>
                <a:lnTo>
                  <a:pt x="96" y="86"/>
                </a:lnTo>
                <a:lnTo>
                  <a:pt x="97" y="82"/>
                </a:lnTo>
                <a:lnTo>
                  <a:pt x="99" y="78"/>
                </a:lnTo>
                <a:lnTo>
                  <a:pt x="100" y="74"/>
                </a:lnTo>
                <a:lnTo>
                  <a:pt x="102" y="70"/>
                </a:lnTo>
                <a:lnTo>
                  <a:pt x="104" y="67"/>
                </a:lnTo>
                <a:lnTo>
                  <a:pt x="106" y="63"/>
                </a:lnTo>
                <a:lnTo>
                  <a:pt x="108" y="59"/>
                </a:lnTo>
                <a:lnTo>
                  <a:pt x="110" y="56"/>
                </a:lnTo>
                <a:lnTo>
                  <a:pt x="112" y="53"/>
                </a:lnTo>
                <a:lnTo>
                  <a:pt x="115" y="50"/>
                </a:lnTo>
                <a:lnTo>
                  <a:pt x="118" y="47"/>
                </a:lnTo>
                <a:lnTo>
                  <a:pt x="121" y="44"/>
                </a:lnTo>
                <a:lnTo>
                  <a:pt x="118" y="41"/>
                </a:lnTo>
                <a:lnTo>
                  <a:pt x="116" y="38"/>
                </a:lnTo>
                <a:lnTo>
                  <a:pt x="113" y="36"/>
                </a:lnTo>
                <a:lnTo>
                  <a:pt x="111" y="34"/>
                </a:lnTo>
                <a:lnTo>
                  <a:pt x="108" y="32"/>
                </a:lnTo>
                <a:lnTo>
                  <a:pt x="106" y="31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6"/>
                </a:lnTo>
                <a:lnTo>
                  <a:pt x="91" y="25"/>
                </a:lnTo>
                <a:lnTo>
                  <a:pt x="88" y="24"/>
                </a:lnTo>
                <a:lnTo>
                  <a:pt x="86" y="24"/>
                </a:lnTo>
                <a:lnTo>
                  <a:pt x="83" y="23"/>
                </a:lnTo>
                <a:lnTo>
                  <a:pt x="80" y="23"/>
                </a:lnTo>
                <a:lnTo>
                  <a:pt x="78" y="22"/>
                </a:lnTo>
                <a:lnTo>
                  <a:pt x="75" y="22"/>
                </a:lnTo>
                <a:lnTo>
                  <a:pt x="72" y="21"/>
                </a:lnTo>
                <a:lnTo>
                  <a:pt x="70" y="20"/>
                </a:lnTo>
                <a:lnTo>
                  <a:pt x="67" y="20"/>
                </a:lnTo>
                <a:lnTo>
                  <a:pt x="64" y="19"/>
                </a:lnTo>
                <a:lnTo>
                  <a:pt x="61" y="18"/>
                </a:lnTo>
                <a:lnTo>
                  <a:pt x="58" y="17"/>
                </a:lnTo>
                <a:lnTo>
                  <a:pt x="55" y="15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3" y="8"/>
                </a:lnTo>
                <a:lnTo>
                  <a:pt x="40" y="6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Freeform 210">
            <a:extLst>
              <a:ext uri="{FF2B5EF4-FFF2-40B4-BE49-F238E27FC236}">
                <a16:creationId xmlns:a16="http://schemas.microsoft.com/office/drawing/2014/main" id="{17321C3A-5130-4851-B543-A10965B2B19B}"/>
              </a:ext>
            </a:extLst>
          </p:cNvPr>
          <p:cNvSpPr>
            <a:spLocks/>
          </p:cNvSpPr>
          <p:nvPr/>
        </p:nvSpPr>
        <p:spPr bwMode="auto">
          <a:xfrm>
            <a:off x="4356265" y="3912537"/>
            <a:ext cx="96153" cy="133411"/>
          </a:xfrm>
          <a:custGeom>
            <a:avLst/>
            <a:gdLst>
              <a:gd name="T0" fmla="*/ 41 w 66"/>
              <a:gd name="T1" fmla="*/ 0 h 64"/>
              <a:gd name="T2" fmla="*/ 63 w 66"/>
              <a:gd name="T3" fmla="*/ 2 h 64"/>
              <a:gd name="T4" fmla="*/ 44 w 66"/>
              <a:gd name="T5" fmla="*/ 18 h 64"/>
              <a:gd name="T6" fmla="*/ 42 w 66"/>
              <a:gd name="T7" fmla="*/ 16 h 64"/>
              <a:gd name="T8" fmla="*/ 40 w 66"/>
              <a:gd name="T9" fmla="*/ 15 h 64"/>
              <a:gd name="T10" fmla="*/ 38 w 66"/>
              <a:gd name="T11" fmla="*/ 15 h 64"/>
              <a:gd name="T12" fmla="*/ 36 w 66"/>
              <a:gd name="T13" fmla="*/ 14 h 64"/>
              <a:gd name="T14" fmla="*/ 33 w 66"/>
              <a:gd name="T15" fmla="*/ 13 h 64"/>
              <a:gd name="T16" fmla="*/ 31 w 66"/>
              <a:gd name="T17" fmla="*/ 13 h 64"/>
              <a:gd name="T18" fmla="*/ 29 w 66"/>
              <a:gd name="T19" fmla="*/ 13 h 64"/>
              <a:gd name="T20" fmla="*/ 25 w 66"/>
              <a:gd name="T21" fmla="*/ 13 h 64"/>
              <a:gd name="T22" fmla="*/ 19 w 66"/>
              <a:gd name="T23" fmla="*/ 14 h 64"/>
              <a:gd name="T24" fmla="*/ 14 w 66"/>
              <a:gd name="T25" fmla="*/ 16 h 64"/>
              <a:gd name="T26" fmla="*/ 10 w 66"/>
              <a:gd name="T27" fmla="*/ 18 h 64"/>
              <a:gd name="T28" fmla="*/ 6 w 66"/>
              <a:gd name="T29" fmla="*/ 22 h 64"/>
              <a:gd name="T30" fmla="*/ 3 w 66"/>
              <a:gd name="T31" fmla="*/ 26 h 64"/>
              <a:gd name="T32" fmla="*/ 1 w 66"/>
              <a:gd name="T33" fmla="*/ 31 h 64"/>
              <a:gd name="T34" fmla="*/ 0 w 66"/>
              <a:gd name="T35" fmla="*/ 36 h 64"/>
              <a:gd name="T36" fmla="*/ 0 w 66"/>
              <a:gd name="T37" fmla="*/ 41 h 64"/>
              <a:gd name="T38" fmla="*/ 1 w 66"/>
              <a:gd name="T39" fmla="*/ 46 h 64"/>
              <a:gd name="T40" fmla="*/ 3 w 66"/>
              <a:gd name="T41" fmla="*/ 51 h 64"/>
              <a:gd name="T42" fmla="*/ 6 w 66"/>
              <a:gd name="T43" fmla="*/ 55 h 64"/>
              <a:gd name="T44" fmla="*/ 10 w 66"/>
              <a:gd name="T45" fmla="*/ 58 h 64"/>
              <a:gd name="T46" fmla="*/ 14 w 66"/>
              <a:gd name="T47" fmla="*/ 61 h 64"/>
              <a:gd name="T48" fmla="*/ 19 w 66"/>
              <a:gd name="T49" fmla="*/ 63 h 64"/>
              <a:gd name="T50" fmla="*/ 25 w 66"/>
              <a:gd name="T51" fmla="*/ 64 h 64"/>
              <a:gd name="T52" fmla="*/ 30 w 66"/>
              <a:gd name="T53" fmla="*/ 64 h 64"/>
              <a:gd name="T54" fmla="*/ 36 w 66"/>
              <a:gd name="T55" fmla="*/ 63 h 64"/>
              <a:gd name="T56" fmla="*/ 41 w 66"/>
              <a:gd name="T57" fmla="*/ 61 h 64"/>
              <a:gd name="T58" fmla="*/ 45 w 66"/>
              <a:gd name="T59" fmla="*/ 58 h 64"/>
              <a:gd name="T60" fmla="*/ 49 w 66"/>
              <a:gd name="T61" fmla="*/ 55 h 64"/>
              <a:gd name="T62" fmla="*/ 52 w 66"/>
              <a:gd name="T63" fmla="*/ 51 h 64"/>
              <a:gd name="T64" fmla="*/ 54 w 66"/>
              <a:gd name="T65" fmla="*/ 46 h 64"/>
              <a:gd name="T66" fmla="*/ 55 w 66"/>
              <a:gd name="T67" fmla="*/ 41 h 64"/>
              <a:gd name="T68" fmla="*/ 55 w 66"/>
              <a:gd name="T69" fmla="*/ 36 h 64"/>
              <a:gd name="T70" fmla="*/ 54 w 66"/>
              <a:gd name="T71" fmla="*/ 30 h 64"/>
              <a:gd name="T72" fmla="*/ 52 w 66"/>
              <a:gd name="T73" fmla="*/ 26 h 64"/>
              <a:gd name="T74" fmla="*/ 48 w 66"/>
              <a:gd name="T75" fmla="*/ 21 h 64"/>
              <a:gd name="T76" fmla="*/ 64 w 66"/>
              <a:gd name="T77" fmla="*/ 3 h 64"/>
              <a:gd name="T78" fmla="*/ 66 w 66"/>
              <a:gd name="T79" fmla="*/ 21 h 64"/>
              <a:gd name="T80" fmla="*/ 66 w 66"/>
              <a:gd name="T8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" h="64">
                <a:moveTo>
                  <a:pt x="65" y="0"/>
                </a:moveTo>
                <a:lnTo>
                  <a:pt x="41" y="0"/>
                </a:lnTo>
                <a:lnTo>
                  <a:pt x="41" y="2"/>
                </a:lnTo>
                <a:lnTo>
                  <a:pt x="63" y="2"/>
                </a:lnTo>
                <a:lnTo>
                  <a:pt x="45" y="18"/>
                </a:lnTo>
                <a:lnTo>
                  <a:pt x="44" y="18"/>
                </a:lnTo>
                <a:lnTo>
                  <a:pt x="43" y="17"/>
                </a:lnTo>
                <a:lnTo>
                  <a:pt x="42" y="16"/>
                </a:lnTo>
                <a:lnTo>
                  <a:pt x="41" y="16"/>
                </a:lnTo>
                <a:lnTo>
                  <a:pt x="40" y="15"/>
                </a:lnTo>
                <a:lnTo>
                  <a:pt x="39" y="15"/>
                </a:lnTo>
                <a:lnTo>
                  <a:pt x="38" y="15"/>
                </a:lnTo>
                <a:lnTo>
                  <a:pt x="37" y="14"/>
                </a:lnTo>
                <a:lnTo>
                  <a:pt x="36" y="14"/>
                </a:lnTo>
                <a:lnTo>
                  <a:pt x="35" y="14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2" y="13"/>
                </a:lnTo>
                <a:lnTo>
                  <a:pt x="19" y="14"/>
                </a:lnTo>
                <a:lnTo>
                  <a:pt x="17" y="15"/>
                </a:lnTo>
                <a:lnTo>
                  <a:pt x="14" y="16"/>
                </a:lnTo>
                <a:lnTo>
                  <a:pt x="12" y="17"/>
                </a:lnTo>
                <a:lnTo>
                  <a:pt x="10" y="18"/>
                </a:lnTo>
                <a:lnTo>
                  <a:pt x="8" y="20"/>
                </a:lnTo>
                <a:lnTo>
                  <a:pt x="6" y="22"/>
                </a:lnTo>
                <a:lnTo>
                  <a:pt x="5" y="24"/>
                </a:lnTo>
                <a:lnTo>
                  <a:pt x="3" y="26"/>
                </a:lnTo>
                <a:lnTo>
                  <a:pt x="2" y="28"/>
                </a:lnTo>
                <a:lnTo>
                  <a:pt x="1" y="31"/>
                </a:lnTo>
                <a:lnTo>
                  <a:pt x="0" y="33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0" y="44"/>
                </a:lnTo>
                <a:lnTo>
                  <a:pt x="1" y="46"/>
                </a:lnTo>
                <a:lnTo>
                  <a:pt x="2" y="49"/>
                </a:lnTo>
                <a:lnTo>
                  <a:pt x="3" y="51"/>
                </a:lnTo>
                <a:lnTo>
                  <a:pt x="5" y="53"/>
                </a:lnTo>
                <a:lnTo>
                  <a:pt x="6" y="55"/>
                </a:lnTo>
                <a:lnTo>
                  <a:pt x="8" y="57"/>
                </a:lnTo>
                <a:lnTo>
                  <a:pt x="10" y="58"/>
                </a:lnTo>
                <a:lnTo>
                  <a:pt x="12" y="60"/>
                </a:lnTo>
                <a:lnTo>
                  <a:pt x="14" y="61"/>
                </a:lnTo>
                <a:lnTo>
                  <a:pt x="17" y="62"/>
                </a:lnTo>
                <a:lnTo>
                  <a:pt x="19" y="63"/>
                </a:lnTo>
                <a:lnTo>
                  <a:pt x="22" y="64"/>
                </a:lnTo>
                <a:lnTo>
                  <a:pt x="25" y="64"/>
                </a:lnTo>
                <a:lnTo>
                  <a:pt x="28" y="64"/>
                </a:lnTo>
                <a:lnTo>
                  <a:pt x="30" y="64"/>
                </a:lnTo>
                <a:lnTo>
                  <a:pt x="33" y="64"/>
                </a:lnTo>
                <a:lnTo>
                  <a:pt x="36" y="63"/>
                </a:lnTo>
                <a:lnTo>
                  <a:pt x="38" y="62"/>
                </a:lnTo>
                <a:lnTo>
                  <a:pt x="41" y="61"/>
                </a:lnTo>
                <a:lnTo>
                  <a:pt x="43" y="60"/>
                </a:lnTo>
                <a:lnTo>
                  <a:pt x="45" y="58"/>
                </a:lnTo>
                <a:lnTo>
                  <a:pt x="47" y="57"/>
                </a:lnTo>
                <a:lnTo>
                  <a:pt x="49" y="55"/>
                </a:lnTo>
                <a:lnTo>
                  <a:pt x="51" y="53"/>
                </a:lnTo>
                <a:lnTo>
                  <a:pt x="52" y="51"/>
                </a:lnTo>
                <a:lnTo>
                  <a:pt x="53" y="49"/>
                </a:lnTo>
                <a:lnTo>
                  <a:pt x="54" y="46"/>
                </a:lnTo>
                <a:lnTo>
                  <a:pt x="55" y="44"/>
                </a:lnTo>
                <a:lnTo>
                  <a:pt x="55" y="41"/>
                </a:lnTo>
                <a:lnTo>
                  <a:pt x="55" y="39"/>
                </a:lnTo>
                <a:lnTo>
                  <a:pt x="55" y="36"/>
                </a:lnTo>
                <a:lnTo>
                  <a:pt x="55" y="33"/>
                </a:lnTo>
                <a:lnTo>
                  <a:pt x="54" y="30"/>
                </a:lnTo>
                <a:lnTo>
                  <a:pt x="53" y="28"/>
                </a:lnTo>
                <a:lnTo>
                  <a:pt x="52" y="26"/>
                </a:lnTo>
                <a:lnTo>
                  <a:pt x="50" y="23"/>
                </a:lnTo>
                <a:lnTo>
                  <a:pt x="48" y="21"/>
                </a:lnTo>
                <a:lnTo>
                  <a:pt x="46" y="20"/>
                </a:lnTo>
                <a:lnTo>
                  <a:pt x="64" y="3"/>
                </a:lnTo>
                <a:lnTo>
                  <a:pt x="64" y="21"/>
                </a:lnTo>
                <a:lnTo>
                  <a:pt x="66" y="21"/>
                </a:lnTo>
                <a:lnTo>
                  <a:pt x="66" y="1"/>
                </a:lnTo>
                <a:lnTo>
                  <a:pt x="66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Freeform 211">
            <a:extLst>
              <a:ext uri="{FF2B5EF4-FFF2-40B4-BE49-F238E27FC236}">
                <a16:creationId xmlns:a16="http://schemas.microsoft.com/office/drawing/2014/main" id="{6EF1E253-7054-4820-A745-548C6C4D45DF}"/>
              </a:ext>
            </a:extLst>
          </p:cNvPr>
          <p:cNvSpPr>
            <a:spLocks/>
          </p:cNvSpPr>
          <p:nvPr/>
        </p:nvSpPr>
        <p:spPr bwMode="auto">
          <a:xfrm>
            <a:off x="4359179" y="3941721"/>
            <a:ext cx="74300" cy="102142"/>
          </a:xfrm>
          <a:custGeom>
            <a:avLst/>
            <a:gdLst>
              <a:gd name="T0" fmla="*/ 51 w 51"/>
              <a:gd name="T1" fmla="*/ 27 h 49"/>
              <a:gd name="T2" fmla="*/ 50 w 51"/>
              <a:gd name="T3" fmla="*/ 32 h 49"/>
              <a:gd name="T4" fmla="*/ 48 w 51"/>
              <a:gd name="T5" fmla="*/ 36 h 49"/>
              <a:gd name="T6" fmla="*/ 45 w 51"/>
              <a:gd name="T7" fmla="*/ 40 h 49"/>
              <a:gd name="T8" fmla="*/ 42 w 51"/>
              <a:gd name="T9" fmla="*/ 43 h 49"/>
              <a:gd name="T10" fmla="*/ 38 w 51"/>
              <a:gd name="T11" fmla="*/ 46 h 49"/>
              <a:gd name="T12" fmla="*/ 33 w 51"/>
              <a:gd name="T13" fmla="*/ 48 h 49"/>
              <a:gd name="T14" fmla="*/ 28 w 51"/>
              <a:gd name="T15" fmla="*/ 49 h 49"/>
              <a:gd name="T16" fmla="*/ 23 w 51"/>
              <a:gd name="T17" fmla="*/ 49 h 49"/>
              <a:gd name="T18" fmla="*/ 18 w 51"/>
              <a:gd name="T19" fmla="*/ 48 h 49"/>
              <a:gd name="T20" fmla="*/ 13 w 51"/>
              <a:gd name="T21" fmla="*/ 46 h 49"/>
              <a:gd name="T22" fmla="*/ 9 w 51"/>
              <a:gd name="T23" fmla="*/ 43 h 49"/>
              <a:gd name="T24" fmla="*/ 6 w 51"/>
              <a:gd name="T25" fmla="*/ 40 h 49"/>
              <a:gd name="T26" fmla="*/ 3 w 51"/>
              <a:gd name="T27" fmla="*/ 36 h 49"/>
              <a:gd name="T28" fmla="*/ 1 w 51"/>
              <a:gd name="T29" fmla="*/ 32 h 49"/>
              <a:gd name="T30" fmla="*/ 0 w 51"/>
              <a:gd name="T31" fmla="*/ 27 h 49"/>
              <a:gd name="T32" fmla="*/ 0 w 51"/>
              <a:gd name="T33" fmla="*/ 22 h 49"/>
              <a:gd name="T34" fmla="*/ 1 w 51"/>
              <a:gd name="T35" fmla="*/ 18 h 49"/>
              <a:gd name="T36" fmla="*/ 3 w 51"/>
              <a:gd name="T37" fmla="*/ 13 h 49"/>
              <a:gd name="T38" fmla="*/ 6 w 51"/>
              <a:gd name="T39" fmla="*/ 9 h 49"/>
              <a:gd name="T40" fmla="*/ 9 w 51"/>
              <a:gd name="T41" fmla="*/ 6 h 49"/>
              <a:gd name="T42" fmla="*/ 13 w 51"/>
              <a:gd name="T43" fmla="*/ 3 h 49"/>
              <a:gd name="T44" fmla="*/ 18 w 51"/>
              <a:gd name="T45" fmla="*/ 2 h 49"/>
              <a:gd name="T46" fmla="*/ 23 w 51"/>
              <a:gd name="T47" fmla="*/ 1 h 49"/>
              <a:gd name="T48" fmla="*/ 28 w 51"/>
              <a:gd name="T49" fmla="*/ 1 h 49"/>
              <a:gd name="T50" fmla="*/ 33 w 51"/>
              <a:gd name="T51" fmla="*/ 2 h 49"/>
              <a:gd name="T52" fmla="*/ 38 w 51"/>
              <a:gd name="T53" fmla="*/ 3 h 49"/>
              <a:gd name="T54" fmla="*/ 42 w 51"/>
              <a:gd name="T55" fmla="*/ 6 h 49"/>
              <a:gd name="T56" fmla="*/ 45 w 51"/>
              <a:gd name="T57" fmla="*/ 9 h 49"/>
              <a:gd name="T58" fmla="*/ 48 w 51"/>
              <a:gd name="T59" fmla="*/ 13 h 49"/>
              <a:gd name="T60" fmla="*/ 50 w 51"/>
              <a:gd name="T61" fmla="*/ 18 h 49"/>
              <a:gd name="T62" fmla="*/ 51 w 51"/>
              <a:gd name="T63" fmla="*/ 2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9">
                <a:moveTo>
                  <a:pt x="51" y="25"/>
                </a:moveTo>
                <a:lnTo>
                  <a:pt x="51" y="27"/>
                </a:lnTo>
                <a:lnTo>
                  <a:pt x="51" y="29"/>
                </a:lnTo>
                <a:lnTo>
                  <a:pt x="50" y="32"/>
                </a:lnTo>
                <a:lnTo>
                  <a:pt x="49" y="34"/>
                </a:lnTo>
                <a:lnTo>
                  <a:pt x="48" y="36"/>
                </a:lnTo>
                <a:lnTo>
                  <a:pt x="47" y="38"/>
                </a:lnTo>
                <a:lnTo>
                  <a:pt x="45" y="40"/>
                </a:lnTo>
                <a:lnTo>
                  <a:pt x="44" y="42"/>
                </a:lnTo>
                <a:lnTo>
                  <a:pt x="42" y="43"/>
                </a:lnTo>
                <a:lnTo>
                  <a:pt x="40" y="45"/>
                </a:lnTo>
                <a:lnTo>
                  <a:pt x="38" y="46"/>
                </a:lnTo>
                <a:lnTo>
                  <a:pt x="36" y="47"/>
                </a:lnTo>
                <a:lnTo>
                  <a:pt x="33" y="48"/>
                </a:lnTo>
                <a:lnTo>
                  <a:pt x="31" y="48"/>
                </a:lnTo>
                <a:lnTo>
                  <a:pt x="28" y="49"/>
                </a:lnTo>
                <a:lnTo>
                  <a:pt x="25" y="49"/>
                </a:lnTo>
                <a:lnTo>
                  <a:pt x="23" y="49"/>
                </a:lnTo>
                <a:lnTo>
                  <a:pt x="20" y="48"/>
                </a:lnTo>
                <a:lnTo>
                  <a:pt x="18" y="48"/>
                </a:lnTo>
                <a:lnTo>
                  <a:pt x="15" y="47"/>
                </a:lnTo>
                <a:lnTo>
                  <a:pt x="13" y="46"/>
                </a:lnTo>
                <a:lnTo>
                  <a:pt x="11" y="45"/>
                </a:lnTo>
                <a:lnTo>
                  <a:pt x="9" y="43"/>
                </a:lnTo>
                <a:lnTo>
                  <a:pt x="7" y="42"/>
                </a:lnTo>
                <a:lnTo>
                  <a:pt x="6" y="40"/>
                </a:lnTo>
                <a:lnTo>
                  <a:pt x="4" y="38"/>
                </a:lnTo>
                <a:lnTo>
                  <a:pt x="3" y="36"/>
                </a:lnTo>
                <a:lnTo>
                  <a:pt x="2" y="34"/>
                </a:lnTo>
                <a:lnTo>
                  <a:pt x="1" y="32"/>
                </a:lnTo>
                <a:lnTo>
                  <a:pt x="0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1" y="18"/>
                </a:lnTo>
                <a:lnTo>
                  <a:pt x="2" y="15"/>
                </a:lnTo>
                <a:lnTo>
                  <a:pt x="3" y="13"/>
                </a:lnTo>
                <a:lnTo>
                  <a:pt x="4" y="11"/>
                </a:lnTo>
                <a:lnTo>
                  <a:pt x="6" y="9"/>
                </a:lnTo>
                <a:lnTo>
                  <a:pt x="7" y="8"/>
                </a:lnTo>
                <a:lnTo>
                  <a:pt x="9" y="6"/>
                </a:lnTo>
                <a:lnTo>
                  <a:pt x="11" y="5"/>
                </a:lnTo>
                <a:lnTo>
                  <a:pt x="13" y="3"/>
                </a:lnTo>
                <a:lnTo>
                  <a:pt x="15" y="2"/>
                </a:lnTo>
                <a:lnTo>
                  <a:pt x="18" y="2"/>
                </a:lnTo>
                <a:lnTo>
                  <a:pt x="20" y="1"/>
                </a:lnTo>
                <a:lnTo>
                  <a:pt x="23" y="1"/>
                </a:lnTo>
                <a:lnTo>
                  <a:pt x="25" y="0"/>
                </a:lnTo>
                <a:lnTo>
                  <a:pt x="28" y="1"/>
                </a:lnTo>
                <a:lnTo>
                  <a:pt x="31" y="1"/>
                </a:lnTo>
                <a:lnTo>
                  <a:pt x="33" y="2"/>
                </a:lnTo>
                <a:lnTo>
                  <a:pt x="36" y="2"/>
                </a:lnTo>
                <a:lnTo>
                  <a:pt x="38" y="3"/>
                </a:lnTo>
                <a:lnTo>
                  <a:pt x="40" y="5"/>
                </a:lnTo>
                <a:lnTo>
                  <a:pt x="42" y="6"/>
                </a:lnTo>
                <a:lnTo>
                  <a:pt x="44" y="8"/>
                </a:lnTo>
                <a:lnTo>
                  <a:pt x="45" y="9"/>
                </a:lnTo>
                <a:lnTo>
                  <a:pt x="47" y="11"/>
                </a:lnTo>
                <a:lnTo>
                  <a:pt x="48" y="13"/>
                </a:lnTo>
                <a:lnTo>
                  <a:pt x="49" y="15"/>
                </a:lnTo>
                <a:lnTo>
                  <a:pt x="50" y="18"/>
                </a:lnTo>
                <a:lnTo>
                  <a:pt x="51" y="20"/>
                </a:lnTo>
                <a:lnTo>
                  <a:pt x="51" y="22"/>
                </a:lnTo>
                <a:lnTo>
                  <a:pt x="5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Freeform 212">
            <a:extLst>
              <a:ext uri="{FF2B5EF4-FFF2-40B4-BE49-F238E27FC236}">
                <a16:creationId xmlns:a16="http://schemas.microsoft.com/office/drawing/2014/main" id="{98CFDBDD-9759-451C-A6FA-BF61A1723B5B}"/>
              </a:ext>
            </a:extLst>
          </p:cNvPr>
          <p:cNvSpPr>
            <a:spLocks/>
          </p:cNvSpPr>
          <p:nvPr/>
        </p:nvSpPr>
        <p:spPr bwMode="auto">
          <a:xfrm>
            <a:off x="4344610" y="3927128"/>
            <a:ext cx="90326" cy="133411"/>
          </a:xfrm>
          <a:custGeom>
            <a:avLst/>
            <a:gdLst>
              <a:gd name="T0" fmla="*/ 24 w 62"/>
              <a:gd name="T1" fmla="*/ 1 h 64"/>
              <a:gd name="T2" fmla="*/ 18 w 62"/>
              <a:gd name="T3" fmla="*/ 3 h 64"/>
              <a:gd name="T4" fmla="*/ 14 w 62"/>
              <a:gd name="T5" fmla="*/ 6 h 64"/>
              <a:gd name="T6" fmla="*/ 10 w 62"/>
              <a:gd name="T7" fmla="*/ 9 h 64"/>
              <a:gd name="T8" fmla="*/ 6 w 62"/>
              <a:gd name="T9" fmla="*/ 13 h 64"/>
              <a:gd name="T10" fmla="*/ 3 w 62"/>
              <a:gd name="T11" fmla="*/ 19 h 64"/>
              <a:gd name="T12" fmla="*/ 0 w 62"/>
              <a:gd name="T13" fmla="*/ 28 h 64"/>
              <a:gd name="T14" fmla="*/ 1 w 62"/>
              <a:gd name="T15" fmla="*/ 38 h 64"/>
              <a:gd name="T16" fmla="*/ 4 w 62"/>
              <a:gd name="T17" fmla="*/ 47 h 64"/>
              <a:gd name="T18" fmla="*/ 10 w 62"/>
              <a:gd name="T19" fmla="*/ 54 h 64"/>
              <a:gd name="T20" fmla="*/ 18 w 62"/>
              <a:gd name="T21" fmla="*/ 60 h 64"/>
              <a:gd name="T22" fmla="*/ 23 w 62"/>
              <a:gd name="T23" fmla="*/ 62 h 64"/>
              <a:gd name="T24" fmla="*/ 27 w 62"/>
              <a:gd name="T25" fmla="*/ 63 h 64"/>
              <a:gd name="T26" fmla="*/ 31 w 62"/>
              <a:gd name="T27" fmla="*/ 64 h 64"/>
              <a:gd name="T28" fmla="*/ 36 w 62"/>
              <a:gd name="T29" fmla="*/ 64 h 64"/>
              <a:gd name="T30" fmla="*/ 40 w 62"/>
              <a:gd name="T31" fmla="*/ 64 h 64"/>
              <a:gd name="T32" fmla="*/ 44 w 62"/>
              <a:gd name="T33" fmla="*/ 63 h 64"/>
              <a:gd name="T34" fmla="*/ 48 w 62"/>
              <a:gd name="T35" fmla="*/ 62 h 64"/>
              <a:gd name="T36" fmla="*/ 52 w 62"/>
              <a:gd name="T37" fmla="*/ 60 h 64"/>
              <a:gd name="T38" fmla="*/ 56 w 62"/>
              <a:gd name="T39" fmla="*/ 58 h 64"/>
              <a:gd name="T40" fmla="*/ 60 w 62"/>
              <a:gd name="T41" fmla="*/ 55 h 64"/>
              <a:gd name="T42" fmla="*/ 60 w 62"/>
              <a:gd name="T43" fmla="*/ 52 h 64"/>
              <a:gd name="T44" fmla="*/ 57 w 62"/>
              <a:gd name="T45" fmla="*/ 55 h 64"/>
              <a:gd name="T46" fmla="*/ 54 w 62"/>
              <a:gd name="T47" fmla="*/ 57 h 64"/>
              <a:gd name="T48" fmla="*/ 50 w 62"/>
              <a:gd name="T49" fmla="*/ 59 h 64"/>
              <a:gd name="T50" fmla="*/ 46 w 62"/>
              <a:gd name="T51" fmla="*/ 60 h 64"/>
              <a:gd name="T52" fmla="*/ 42 w 62"/>
              <a:gd name="T53" fmla="*/ 62 h 64"/>
              <a:gd name="T54" fmla="*/ 38 w 62"/>
              <a:gd name="T55" fmla="*/ 62 h 64"/>
              <a:gd name="T56" fmla="*/ 34 w 62"/>
              <a:gd name="T57" fmla="*/ 62 h 64"/>
              <a:gd name="T58" fmla="*/ 30 w 62"/>
              <a:gd name="T59" fmla="*/ 62 h 64"/>
              <a:gd name="T60" fmla="*/ 26 w 62"/>
              <a:gd name="T61" fmla="*/ 61 h 64"/>
              <a:gd name="T62" fmla="*/ 22 w 62"/>
              <a:gd name="T63" fmla="*/ 60 h 64"/>
              <a:gd name="T64" fmla="*/ 16 w 62"/>
              <a:gd name="T65" fmla="*/ 57 h 64"/>
              <a:gd name="T66" fmla="*/ 9 w 62"/>
              <a:gd name="T67" fmla="*/ 51 h 64"/>
              <a:gd name="T68" fmla="*/ 5 w 62"/>
              <a:gd name="T69" fmla="*/ 43 h 64"/>
              <a:gd name="T70" fmla="*/ 2 w 62"/>
              <a:gd name="T71" fmla="*/ 35 h 64"/>
              <a:gd name="T72" fmla="*/ 3 w 62"/>
              <a:gd name="T73" fmla="*/ 26 h 64"/>
              <a:gd name="T74" fmla="*/ 6 w 62"/>
              <a:gd name="T75" fmla="*/ 17 h 64"/>
              <a:gd name="T76" fmla="*/ 9 w 62"/>
              <a:gd name="T77" fmla="*/ 13 h 64"/>
              <a:gd name="T78" fmla="*/ 12 w 62"/>
              <a:gd name="T79" fmla="*/ 9 h 64"/>
              <a:gd name="T80" fmla="*/ 16 w 62"/>
              <a:gd name="T81" fmla="*/ 6 h 64"/>
              <a:gd name="T82" fmla="*/ 21 w 62"/>
              <a:gd name="T83" fmla="*/ 4 h 64"/>
              <a:gd name="T84" fmla="*/ 26 w 62"/>
              <a:gd name="T85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" h="64">
                <a:moveTo>
                  <a:pt x="27" y="0"/>
                </a:moveTo>
                <a:lnTo>
                  <a:pt x="25" y="0"/>
                </a:lnTo>
                <a:lnTo>
                  <a:pt x="24" y="1"/>
                </a:lnTo>
                <a:lnTo>
                  <a:pt x="22" y="2"/>
                </a:lnTo>
                <a:lnTo>
                  <a:pt x="20" y="2"/>
                </a:lnTo>
                <a:lnTo>
                  <a:pt x="18" y="3"/>
                </a:lnTo>
                <a:lnTo>
                  <a:pt x="17" y="4"/>
                </a:lnTo>
                <a:lnTo>
                  <a:pt x="15" y="5"/>
                </a:lnTo>
                <a:lnTo>
                  <a:pt x="14" y="6"/>
                </a:lnTo>
                <a:lnTo>
                  <a:pt x="12" y="7"/>
                </a:lnTo>
                <a:lnTo>
                  <a:pt x="11" y="8"/>
                </a:lnTo>
                <a:lnTo>
                  <a:pt x="10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3" y="19"/>
                </a:lnTo>
                <a:lnTo>
                  <a:pt x="2" y="22"/>
                </a:lnTo>
                <a:lnTo>
                  <a:pt x="1" y="25"/>
                </a:lnTo>
                <a:lnTo>
                  <a:pt x="0" y="28"/>
                </a:lnTo>
                <a:lnTo>
                  <a:pt x="0" y="32"/>
                </a:lnTo>
                <a:lnTo>
                  <a:pt x="0" y="35"/>
                </a:lnTo>
                <a:lnTo>
                  <a:pt x="1" y="38"/>
                </a:lnTo>
                <a:lnTo>
                  <a:pt x="1" y="41"/>
                </a:lnTo>
                <a:lnTo>
                  <a:pt x="3" y="44"/>
                </a:lnTo>
                <a:lnTo>
                  <a:pt x="4" y="47"/>
                </a:lnTo>
                <a:lnTo>
                  <a:pt x="6" y="49"/>
                </a:lnTo>
                <a:lnTo>
                  <a:pt x="8" y="52"/>
                </a:lnTo>
                <a:lnTo>
                  <a:pt x="10" y="54"/>
                </a:lnTo>
                <a:lnTo>
                  <a:pt x="12" y="57"/>
                </a:lnTo>
                <a:lnTo>
                  <a:pt x="15" y="59"/>
                </a:lnTo>
                <a:lnTo>
                  <a:pt x="18" y="60"/>
                </a:lnTo>
                <a:lnTo>
                  <a:pt x="20" y="61"/>
                </a:lnTo>
                <a:lnTo>
                  <a:pt x="21" y="62"/>
                </a:lnTo>
                <a:lnTo>
                  <a:pt x="23" y="62"/>
                </a:lnTo>
                <a:lnTo>
                  <a:pt x="24" y="63"/>
                </a:lnTo>
                <a:lnTo>
                  <a:pt x="25" y="63"/>
                </a:lnTo>
                <a:lnTo>
                  <a:pt x="27" y="63"/>
                </a:lnTo>
                <a:lnTo>
                  <a:pt x="28" y="64"/>
                </a:lnTo>
                <a:lnTo>
                  <a:pt x="30" y="64"/>
                </a:lnTo>
                <a:lnTo>
                  <a:pt x="31" y="64"/>
                </a:lnTo>
                <a:lnTo>
                  <a:pt x="33" y="64"/>
                </a:lnTo>
                <a:lnTo>
                  <a:pt x="34" y="64"/>
                </a:lnTo>
                <a:lnTo>
                  <a:pt x="36" y="64"/>
                </a:lnTo>
                <a:lnTo>
                  <a:pt x="37" y="64"/>
                </a:lnTo>
                <a:lnTo>
                  <a:pt x="39" y="64"/>
                </a:lnTo>
                <a:lnTo>
                  <a:pt x="40" y="64"/>
                </a:lnTo>
                <a:lnTo>
                  <a:pt x="41" y="64"/>
                </a:lnTo>
                <a:lnTo>
                  <a:pt x="43" y="63"/>
                </a:lnTo>
                <a:lnTo>
                  <a:pt x="44" y="63"/>
                </a:lnTo>
                <a:lnTo>
                  <a:pt x="46" y="63"/>
                </a:lnTo>
                <a:lnTo>
                  <a:pt x="47" y="62"/>
                </a:lnTo>
                <a:lnTo>
                  <a:pt x="48" y="62"/>
                </a:lnTo>
                <a:lnTo>
                  <a:pt x="50" y="61"/>
                </a:lnTo>
                <a:lnTo>
                  <a:pt x="51" y="61"/>
                </a:lnTo>
                <a:lnTo>
                  <a:pt x="52" y="60"/>
                </a:lnTo>
                <a:lnTo>
                  <a:pt x="54" y="59"/>
                </a:lnTo>
                <a:lnTo>
                  <a:pt x="55" y="59"/>
                </a:lnTo>
                <a:lnTo>
                  <a:pt x="56" y="58"/>
                </a:lnTo>
                <a:lnTo>
                  <a:pt x="57" y="57"/>
                </a:lnTo>
                <a:lnTo>
                  <a:pt x="58" y="56"/>
                </a:lnTo>
                <a:lnTo>
                  <a:pt x="60" y="55"/>
                </a:lnTo>
                <a:lnTo>
                  <a:pt x="61" y="54"/>
                </a:lnTo>
                <a:lnTo>
                  <a:pt x="62" y="53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6"/>
                </a:lnTo>
                <a:lnTo>
                  <a:pt x="55" y="56"/>
                </a:lnTo>
                <a:lnTo>
                  <a:pt x="54" y="57"/>
                </a:lnTo>
                <a:lnTo>
                  <a:pt x="52" y="58"/>
                </a:lnTo>
                <a:lnTo>
                  <a:pt x="51" y="58"/>
                </a:lnTo>
                <a:lnTo>
                  <a:pt x="50" y="59"/>
                </a:lnTo>
                <a:lnTo>
                  <a:pt x="49" y="60"/>
                </a:lnTo>
                <a:lnTo>
                  <a:pt x="48" y="60"/>
                </a:lnTo>
                <a:lnTo>
                  <a:pt x="46" y="60"/>
                </a:lnTo>
                <a:lnTo>
                  <a:pt x="45" y="61"/>
                </a:lnTo>
                <a:lnTo>
                  <a:pt x="44" y="61"/>
                </a:lnTo>
                <a:lnTo>
                  <a:pt x="42" y="62"/>
                </a:lnTo>
                <a:lnTo>
                  <a:pt x="41" y="62"/>
                </a:lnTo>
                <a:lnTo>
                  <a:pt x="40" y="62"/>
                </a:lnTo>
                <a:lnTo>
                  <a:pt x="38" y="62"/>
                </a:lnTo>
                <a:lnTo>
                  <a:pt x="37" y="62"/>
                </a:lnTo>
                <a:lnTo>
                  <a:pt x="36" y="62"/>
                </a:lnTo>
                <a:lnTo>
                  <a:pt x="34" y="62"/>
                </a:lnTo>
                <a:lnTo>
                  <a:pt x="33" y="62"/>
                </a:lnTo>
                <a:lnTo>
                  <a:pt x="31" y="62"/>
                </a:lnTo>
                <a:lnTo>
                  <a:pt x="30" y="62"/>
                </a:lnTo>
                <a:lnTo>
                  <a:pt x="29" y="62"/>
                </a:lnTo>
                <a:lnTo>
                  <a:pt x="27" y="61"/>
                </a:lnTo>
                <a:lnTo>
                  <a:pt x="26" y="61"/>
                </a:lnTo>
                <a:lnTo>
                  <a:pt x="25" y="61"/>
                </a:lnTo>
                <a:lnTo>
                  <a:pt x="23" y="60"/>
                </a:lnTo>
                <a:lnTo>
                  <a:pt x="22" y="60"/>
                </a:lnTo>
                <a:lnTo>
                  <a:pt x="21" y="59"/>
                </a:lnTo>
                <a:lnTo>
                  <a:pt x="19" y="59"/>
                </a:lnTo>
                <a:lnTo>
                  <a:pt x="16" y="57"/>
                </a:lnTo>
                <a:lnTo>
                  <a:pt x="14" y="55"/>
                </a:lnTo>
                <a:lnTo>
                  <a:pt x="11" y="53"/>
                </a:lnTo>
                <a:lnTo>
                  <a:pt x="9" y="51"/>
                </a:lnTo>
                <a:lnTo>
                  <a:pt x="7" y="48"/>
                </a:lnTo>
                <a:lnTo>
                  <a:pt x="6" y="46"/>
                </a:lnTo>
                <a:lnTo>
                  <a:pt x="5" y="43"/>
                </a:lnTo>
                <a:lnTo>
                  <a:pt x="3" y="40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4" y="23"/>
                </a:lnTo>
                <a:lnTo>
                  <a:pt x="5" y="20"/>
                </a:lnTo>
                <a:lnTo>
                  <a:pt x="6" y="17"/>
                </a:lnTo>
                <a:lnTo>
                  <a:pt x="7" y="16"/>
                </a:lnTo>
                <a:lnTo>
                  <a:pt x="8" y="14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9"/>
                </a:lnTo>
                <a:lnTo>
                  <a:pt x="14" y="8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9" y="5"/>
                </a:lnTo>
                <a:lnTo>
                  <a:pt x="21" y="4"/>
                </a:lnTo>
                <a:lnTo>
                  <a:pt x="23" y="3"/>
                </a:lnTo>
                <a:lnTo>
                  <a:pt x="24" y="3"/>
                </a:lnTo>
                <a:lnTo>
                  <a:pt x="26" y="2"/>
                </a:lnTo>
                <a:lnTo>
                  <a:pt x="28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Freeform 213">
            <a:extLst>
              <a:ext uri="{FF2B5EF4-FFF2-40B4-BE49-F238E27FC236}">
                <a16:creationId xmlns:a16="http://schemas.microsoft.com/office/drawing/2014/main" id="{51D2BB77-44A0-4BEE-9DCA-4BE349C0C291}"/>
              </a:ext>
            </a:extLst>
          </p:cNvPr>
          <p:cNvSpPr>
            <a:spLocks/>
          </p:cNvSpPr>
          <p:nvPr/>
        </p:nvSpPr>
        <p:spPr bwMode="auto">
          <a:xfrm>
            <a:off x="4360636" y="3945890"/>
            <a:ext cx="71386" cy="93804"/>
          </a:xfrm>
          <a:custGeom>
            <a:avLst/>
            <a:gdLst>
              <a:gd name="T0" fmla="*/ 49 w 49"/>
              <a:gd name="T1" fmla="*/ 25 h 45"/>
              <a:gd name="T2" fmla="*/ 48 w 49"/>
              <a:gd name="T3" fmla="*/ 29 h 45"/>
              <a:gd name="T4" fmla="*/ 46 w 49"/>
              <a:gd name="T5" fmla="*/ 33 h 45"/>
              <a:gd name="T6" fmla="*/ 43 w 49"/>
              <a:gd name="T7" fmla="*/ 37 h 45"/>
              <a:gd name="T8" fmla="*/ 40 w 49"/>
              <a:gd name="T9" fmla="*/ 40 h 45"/>
              <a:gd name="T10" fmla="*/ 36 w 49"/>
              <a:gd name="T11" fmla="*/ 43 h 45"/>
              <a:gd name="T12" fmla="*/ 32 w 49"/>
              <a:gd name="T13" fmla="*/ 44 h 45"/>
              <a:gd name="T14" fmla="*/ 27 w 49"/>
              <a:gd name="T15" fmla="*/ 45 h 45"/>
              <a:gd name="T16" fmla="*/ 22 w 49"/>
              <a:gd name="T17" fmla="*/ 45 h 45"/>
              <a:gd name="T18" fmla="*/ 17 w 49"/>
              <a:gd name="T19" fmla="*/ 44 h 45"/>
              <a:gd name="T20" fmla="*/ 13 w 49"/>
              <a:gd name="T21" fmla="*/ 43 h 45"/>
              <a:gd name="T22" fmla="*/ 9 w 49"/>
              <a:gd name="T23" fmla="*/ 40 h 45"/>
              <a:gd name="T24" fmla="*/ 6 w 49"/>
              <a:gd name="T25" fmla="*/ 37 h 45"/>
              <a:gd name="T26" fmla="*/ 3 w 49"/>
              <a:gd name="T27" fmla="*/ 33 h 45"/>
              <a:gd name="T28" fmla="*/ 1 w 49"/>
              <a:gd name="T29" fmla="*/ 29 h 45"/>
              <a:gd name="T30" fmla="*/ 0 w 49"/>
              <a:gd name="T31" fmla="*/ 25 h 45"/>
              <a:gd name="T32" fmla="*/ 0 w 49"/>
              <a:gd name="T33" fmla="*/ 20 h 45"/>
              <a:gd name="T34" fmla="*/ 1 w 49"/>
              <a:gd name="T35" fmla="*/ 16 h 45"/>
              <a:gd name="T36" fmla="*/ 3 w 49"/>
              <a:gd name="T37" fmla="*/ 12 h 45"/>
              <a:gd name="T38" fmla="*/ 6 w 49"/>
              <a:gd name="T39" fmla="*/ 8 h 45"/>
              <a:gd name="T40" fmla="*/ 9 w 49"/>
              <a:gd name="T41" fmla="*/ 5 h 45"/>
              <a:gd name="T42" fmla="*/ 13 w 49"/>
              <a:gd name="T43" fmla="*/ 2 h 45"/>
              <a:gd name="T44" fmla="*/ 17 w 49"/>
              <a:gd name="T45" fmla="*/ 1 h 45"/>
              <a:gd name="T46" fmla="*/ 22 w 49"/>
              <a:gd name="T47" fmla="*/ 0 h 45"/>
              <a:gd name="T48" fmla="*/ 27 w 49"/>
              <a:gd name="T49" fmla="*/ 0 h 45"/>
              <a:gd name="T50" fmla="*/ 32 w 49"/>
              <a:gd name="T51" fmla="*/ 1 h 45"/>
              <a:gd name="T52" fmla="*/ 36 w 49"/>
              <a:gd name="T53" fmla="*/ 2 h 45"/>
              <a:gd name="T54" fmla="*/ 40 w 49"/>
              <a:gd name="T55" fmla="*/ 5 h 45"/>
              <a:gd name="T56" fmla="*/ 43 w 49"/>
              <a:gd name="T57" fmla="*/ 8 h 45"/>
              <a:gd name="T58" fmla="*/ 46 w 49"/>
              <a:gd name="T59" fmla="*/ 12 h 45"/>
              <a:gd name="T60" fmla="*/ 48 w 49"/>
              <a:gd name="T61" fmla="*/ 16 h 45"/>
              <a:gd name="T62" fmla="*/ 49 w 4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5">
                <a:moveTo>
                  <a:pt x="49" y="23"/>
                </a:moveTo>
                <a:lnTo>
                  <a:pt x="49" y="25"/>
                </a:lnTo>
                <a:lnTo>
                  <a:pt x="48" y="27"/>
                </a:lnTo>
                <a:lnTo>
                  <a:pt x="48" y="29"/>
                </a:lnTo>
                <a:lnTo>
                  <a:pt x="47" y="32"/>
                </a:lnTo>
                <a:lnTo>
                  <a:pt x="46" y="33"/>
                </a:lnTo>
                <a:lnTo>
                  <a:pt x="45" y="35"/>
                </a:lnTo>
                <a:lnTo>
                  <a:pt x="43" y="37"/>
                </a:lnTo>
                <a:lnTo>
                  <a:pt x="42" y="39"/>
                </a:lnTo>
                <a:lnTo>
                  <a:pt x="40" y="40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2" y="44"/>
                </a:lnTo>
                <a:lnTo>
                  <a:pt x="29" y="45"/>
                </a:lnTo>
                <a:lnTo>
                  <a:pt x="27" y="45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7" y="44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0"/>
                </a:lnTo>
                <a:lnTo>
                  <a:pt x="7" y="39"/>
                </a:lnTo>
                <a:lnTo>
                  <a:pt x="6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29"/>
                </a:lnTo>
                <a:lnTo>
                  <a:pt x="1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1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6" y="8"/>
                </a:lnTo>
                <a:lnTo>
                  <a:pt x="7" y="6"/>
                </a:lnTo>
                <a:lnTo>
                  <a:pt x="9" y="5"/>
                </a:lnTo>
                <a:lnTo>
                  <a:pt x="11" y="4"/>
                </a:lnTo>
                <a:lnTo>
                  <a:pt x="13" y="2"/>
                </a:lnTo>
                <a:lnTo>
                  <a:pt x="15" y="2"/>
                </a:lnTo>
                <a:lnTo>
                  <a:pt x="17" y="1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  <a:lnTo>
                  <a:pt x="32" y="1"/>
                </a:lnTo>
                <a:lnTo>
                  <a:pt x="34" y="2"/>
                </a:lnTo>
                <a:lnTo>
                  <a:pt x="36" y="2"/>
                </a:lnTo>
                <a:lnTo>
                  <a:pt x="38" y="4"/>
                </a:lnTo>
                <a:lnTo>
                  <a:pt x="40" y="5"/>
                </a:lnTo>
                <a:lnTo>
                  <a:pt x="42" y="6"/>
                </a:lnTo>
                <a:lnTo>
                  <a:pt x="43" y="8"/>
                </a:lnTo>
                <a:lnTo>
                  <a:pt x="45" y="10"/>
                </a:lnTo>
                <a:lnTo>
                  <a:pt x="46" y="12"/>
                </a:lnTo>
                <a:lnTo>
                  <a:pt x="47" y="14"/>
                </a:lnTo>
                <a:lnTo>
                  <a:pt x="48" y="16"/>
                </a:lnTo>
                <a:lnTo>
                  <a:pt x="48" y="18"/>
                </a:lnTo>
                <a:lnTo>
                  <a:pt x="49" y="20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Freeform 214">
            <a:extLst>
              <a:ext uri="{FF2B5EF4-FFF2-40B4-BE49-F238E27FC236}">
                <a16:creationId xmlns:a16="http://schemas.microsoft.com/office/drawing/2014/main" id="{ED226FD6-4894-45E4-AA69-44CF50495B37}"/>
              </a:ext>
            </a:extLst>
          </p:cNvPr>
          <p:cNvSpPr>
            <a:spLocks/>
          </p:cNvSpPr>
          <p:nvPr/>
        </p:nvSpPr>
        <p:spPr bwMode="auto">
          <a:xfrm>
            <a:off x="4392688" y="3956312"/>
            <a:ext cx="7284" cy="10422"/>
          </a:xfrm>
          <a:custGeom>
            <a:avLst/>
            <a:gdLst>
              <a:gd name="T0" fmla="*/ 5 w 5"/>
              <a:gd name="T1" fmla="*/ 3 h 5"/>
              <a:gd name="T2" fmla="*/ 5 w 5"/>
              <a:gd name="T3" fmla="*/ 3 h 5"/>
              <a:gd name="T4" fmla="*/ 5 w 5"/>
              <a:gd name="T5" fmla="*/ 4 h 5"/>
              <a:gd name="T6" fmla="*/ 4 w 5"/>
              <a:gd name="T7" fmla="*/ 4 h 5"/>
              <a:gd name="T8" fmla="*/ 4 w 5"/>
              <a:gd name="T9" fmla="*/ 5 h 5"/>
              <a:gd name="T10" fmla="*/ 4 w 5"/>
              <a:gd name="T11" fmla="*/ 5 h 5"/>
              <a:gd name="T12" fmla="*/ 3 w 5"/>
              <a:gd name="T13" fmla="*/ 5 h 5"/>
              <a:gd name="T14" fmla="*/ 3 w 5"/>
              <a:gd name="T15" fmla="*/ 5 h 5"/>
              <a:gd name="T16" fmla="*/ 2 w 5"/>
              <a:gd name="T17" fmla="*/ 5 h 5"/>
              <a:gd name="T18" fmla="*/ 2 w 5"/>
              <a:gd name="T19" fmla="*/ 5 h 5"/>
              <a:gd name="T20" fmla="*/ 2 w 5"/>
              <a:gd name="T21" fmla="*/ 5 h 5"/>
              <a:gd name="T22" fmla="*/ 1 w 5"/>
              <a:gd name="T23" fmla="*/ 5 h 5"/>
              <a:gd name="T24" fmla="*/ 1 w 5"/>
              <a:gd name="T25" fmla="*/ 5 h 5"/>
              <a:gd name="T26" fmla="*/ 1 w 5"/>
              <a:gd name="T27" fmla="*/ 4 h 5"/>
              <a:gd name="T28" fmla="*/ 0 w 5"/>
              <a:gd name="T29" fmla="*/ 4 h 5"/>
              <a:gd name="T30" fmla="*/ 0 w 5"/>
              <a:gd name="T31" fmla="*/ 3 h 5"/>
              <a:gd name="T32" fmla="*/ 0 w 5"/>
              <a:gd name="T33" fmla="*/ 3 h 5"/>
              <a:gd name="T34" fmla="*/ 0 w 5"/>
              <a:gd name="T35" fmla="*/ 2 h 5"/>
              <a:gd name="T36" fmla="*/ 0 w 5"/>
              <a:gd name="T37" fmla="*/ 2 h 5"/>
              <a:gd name="T38" fmla="*/ 1 w 5"/>
              <a:gd name="T39" fmla="*/ 1 h 5"/>
              <a:gd name="T40" fmla="*/ 1 w 5"/>
              <a:gd name="T41" fmla="*/ 1 h 5"/>
              <a:gd name="T42" fmla="*/ 1 w 5"/>
              <a:gd name="T43" fmla="*/ 1 h 5"/>
              <a:gd name="T44" fmla="*/ 2 w 5"/>
              <a:gd name="T45" fmla="*/ 0 h 5"/>
              <a:gd name="T46" fmla="*/ 2 w 5"/>
              <a:gd name="T47" fmla="*/ 0 h 5"/>
              <a:gd name="T48" fmla="*/ 2 w 5"/>
              <a:gd name="T49" fmla="*/ 0 h 5"/>
              <a:gd name="T50" fmla="*/ 3 w 5"/>
              <a:gd name="T51" fmla="*/ 0 h 5"/>
              <a:gd name="T52" fmla="*/ 3 w 5"/>
              <a:gd name="T53" fmla="*/ 0 h 5"/>
              <a:gd name="T54" fmla="*/ 4 w 5"/>
              <a:gd name="T55" fmla="*/ 1 h 5"/>
              <a:gd name="T56" fmla="*/ 4 w 5"/>
              <a:gd name="T57" fmla="*/ 1 h 5"/>
              <a:gd name="T58" fmla="*/ 4 w 5"/>
              <a:gd name="T59" fmla="*/ 1 h 5"/>
              <a:gd name="T60" fmla="*/ 5 w 5"/>
              <a:gd name="T61" fmla="*/ 2 h 5"/>
              <a:gd name="T62" fmla="*/ 5 w 5"/>
              <a:gd name="T63" fmla="*/ 2 h 5"/>
              <a:gd name="T64" fmla="*/ 5 w 5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" h="5">
                <a:moveTo>
                  <a:pt x="5" y="3"/>
                </a:moveTo>
                <a:lnTo>
                  <a:pt x="5" y="3"/>
                </a:lnTo>
                <a:lnTo>
                  <a:pt x="5" y="4"/>
                </a:lnTo>
                <a:lnTo>
                  <a:pt x="4" y="4"/>
                </a:lnTo>
                <a:lnTo>
                  <a:pt x="4" y="5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4" y="1"/>
                </a:lnTo>
                <a:lnTo>
                  <a:pt x="4" y="1"/>
                </a:lnTo>
                <a:lnTo>
                  <a:pt x="4" y="1"/>
                </a:lnTo>
                <a:lnTo>
                  <a:pt x="5" y="2"/>
                </a:lnTo>
                <a:lnTo>
                  <a:pt x="5" y="2"/>
                </a:lnTo>
                <a:lnTo>
                  <a:pt x="5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Freeform 215">
            <a:extLst>
              <a:ext uri="{FF2B5EF4-FFF2-40B4-BE49-F238E27FC236}">
                <a16:creationId xmlns:a16="http://schemas.microsoft.com/office/drawing/2014/main" id="{4C264388-8A5D-41B3-988C-2A28CB1757FD}"/>
              </a:ext>
            </a:extLst>
          </p:cNvPr>
          <p:cNvSpPr>
            <a:spLocks/>
          </p:cNvSpPr>
          <p:nvPr/>
        </p:nvSpPr>
        <p:spPr bwMode="auto">
          <a:xfrm>
            <a:off x="4385403" y="3970904"/>
            <a:ext cx="21853" cy="54198"/>
          </a:xfrm>
          <a:custGeom>
            <a:avLst/>
            <a:gdLst>
              <a:gd name="T0" fmla="*/ 11 w 15"/>
              <a:gd name="T1" fmla="*/ 25 h 26"/>
              <a:gd name="T2" fmla="*/ 11 w 15"/>
              <a:gd name="T3" fmla="*/ 25 h 26"/>
              <a:gd name="T4" fmla="*/ 11 w 15"/>
              <a:gd name="T5" fmla="*/ 25 h 26"/>
              <a:gd name="T6" fmla="*/ 10 w 15"/>
              <a:gd name="T7" fmla="*/ 26 h 26"/>
              <a:gd name="T8" fmla="*/ 10 w 15"/>
              <a:gd name="T9" fmla="*/ 26 h 26"/>
              <a:gd name="T10" fmla="*/ 9 w 15"/>
              <a:gd name="T11" fmla="*/ 26 h 26"/>
              <a:gd name="T12" fmla="*/ 9 w 15"/>
              <a:gd name="T13" fmla="*/ 25 h 26"/>
              <a:gd name="T14" fmla="*/ 8 w 15"/>
              <a:gd name="T15" fmla="*/ 25 h 26"/>
              <a:gd name="T16" fmla="*/ 8 w 15"/>
              <a:gd name="T17" fmla="*/ 25 h 26"/>
              <a:gd name="T18" fmla="*/ 8 w 15"/>
              <a:gd name="T19" fmla="*/ 10 h 26"/>
              <a:gd name="T20" fmla="*/ 7 w 15"/>
              <a:gd name="T21" fmla="*/ 10 h 26"/>
              <a:gd name="T22" fmla="*/ 7 w 15"/>
              <a:gd name="T23" fmla="*/ 25 h 26"/>
              <a:gd name="T24" fmla="*/ 6 w 15"/>
              <a:gd name="T25" fmla="*/ 25 h 26"/>
              <a:gd name="T26" fmla="*/ 6 w 15"/>
              <a:gd name="T27" fmla="*/ 25 h 26"/>
              <a:gd name="T28" fmla="*/ 6 w 15"/>
              <a:gd name="T29" fmla="*/ 26 h 26"/>
              <a:gd name="T30" fmla="*/ 5 w 15"/>
              <a:gd name="T31" fmla="*/ 26 h 26"/>
              <a:gd name="T32" fmla="*/ 5 w 15"/>
              <a:gd name="T33" fmla="*/ 26 h 26"/>
              <a:gd name="T34" fmla="*/ 4 w 15"/>
              <a:gd name="T35" fmla="*/ 25 h 26"/>
              <a:gd name="T36" fmla="*/ 4 w 15"/>
              <a:gd name="T37" fmla="*/ 25 h 26"/>
              <a:gd name="T38" fmla="*/ 4 w 15"/>
              <a:gd name="T39" fmla="*/ 25 h 26"/>
              <a:gd name="T40" fmla="*/ 4 w 15"/>
              <a:gd name="T41" fmla="*/ 3 h 26"/>
              <a:gd name="T42" fmla="*/ 3 w 15"/>
              <a:gd name="T43" fmla="*/ 3 h 26"/>
              <a:gd name="T44" fmla="*/ 3 w 15"/>
              <a:gd name="T45" fmla="*/ 12 h 26"/>
              <a:gd name="T46" fmla="*/ 2 w 15"/>
              <a:gd name="T47" fmla="*/ 12 h 26"/>
              <a:gd name="T48" fmla="*/ 2 w 15"/>
              <a:gd name="T49" fmla="*/ 13 h 26"/>
              <a:gd name="T50" fmla="*/ 2 w 15"/>
              <a:gd name="T51" fmla="*/ 13 h 26"/>
              <a:gd name="T52" fmla="*/ 1 w 15"/>
              <a:gd name="T53" fmla="*/ 13 h 26"/>
              <a:gd name="T54" fmla="*/ 1 w 15"/>
              <a:gd name="T55" fmla="*/ 13 h 26"/>
              <a:gd name="T56" fmla="*/ 0 w 15"/>
              <a:gd name="T57" fmla="*/ 13 h 26"/>
              <a:gd name="T58" fmla="*/ 0 w 15"/>
              <a:gd name="T59" fmla="*/ 12 h 26"/>
              <a:gd name="T60" fmla="*/ 0 w 15"/>
              <a:gd name="T61" fmla="*/ 12 h 26"/>
              <a:gd name="T62" fmla="*/ 0 w 15"/>
              <a:gd name="T63" fmla="*/ 3 h 26"/>
              <a:gd name="T64" fmla="*/ 0 w 15"/>
              <a:gd name="T65" fmla="*/ 2 h 26"/>
              <a:gd name="T66" fmla="*/ 0 w 15"/>
              <a:gd name="T67" fmla="*/ 1 h 26"/>
              <a:gd name="T68" fmla="*/ 1 w 15"/>
              <a:gd name="T69" fmla="*/ 1 h 26"/>
              <a:gd name="T70" fmla="*/ 1 w 15"/>
              <a:gd name="T71" fmla="*/ 1 h 26"/>
              <a:gd name="T72" fmla="*/ 1 w 15"/>
              <a:gd name="T73" fmla="*/ 0 h 26"/>
              <a:gd name="T74" fmla="*/ 2 w 15"/>
              <a:gd name="T75" fmla="*/ 0 h 26"/>
              <a:gd name="T76" fmla="*/ 3 w 15"/>
              <a:gd name="T77" fmla="*/ 0 h 26"/>
              <a:gd name="T78" fmla="*/ 3 w 15"/>
              <a:gd name="T79" fmla="*/ 0 h 26"/>
              <a:gd name="T80" fmla="*/ 12 w 15"/>
              <a:gd name="T81" fmla="*/ 0 h 26"/>
              <a:gd name="T82" fmla="*/ 12 w 15"/>
              <a:gd name="T83" fmla="*/ 0 h 26"/>
              <a:gd name="T84" fmla="*/ 13 w 15"/>
              <a:gd name="T85" fmla="*/ 0 h 26"/>
              <a:gd name="T86" fmla="*/ 14 w 15"/>
              <a:gd name="T87" fmla="*/ 0 h 26"/>
              <a:gd name="T88" fmla="*/ 14 w 15"/>
              <a:gd name="T89" fmla="*/ 1 h 26"/>
              <a:gd name="T90" fmla="*/ 14 w 15"/>
              <a:gd name="T91" fmla="*/ 1 h 26"/>
              <a:gd name="T92" fmla="*/ 15 w 15"/>
              <a:gd name="T93" fmla="*/ 1 h 26"/>
              <a:gd name="T94" fmla="*/ 15 w 15"/>
              <a:gd name="T95" fmla="*/ 2 h 26"/>
              <a:gd name="T96" fmla="*/ 15 w 15"/>
              <a:gd name="T97" fmla="*/ 3 h 26"/>
              <a:gd name="T98" fmla="*/ 15 w 15"/>
              <a:gd name="T99" fmla="*/ 12 h 26"/>
              <a:gd name="T100" fmla="*/ 15 w 15"/>
              <a:gd name="T101" fmla="*/ 12 h 26"/>
              <a:gd name="T102" fmla="*/ 15 w 15"/>
              <a:gd name="T103" fmla="*/ 13 h 26"/>
              <a:gd name="T104" fmla="*/ 14 w 15"/>
              <a:gd name="T105" fmla="*/ 13 h 26"/>
              <a:gd name="T106" fmla="*/ 14 w 15"/>
              <a:gd name="T107" fmla="*/ 13 h 26"/>
              <a:gd name="T108" fmla="*/ 13 w 15"/>
              <a:gd name="T109" fmla="*/ 13 h 26"/>
              <a:gd name="T110" fmla="*/ 13 w 15"/>
              <a:gd name="T111" fmla="*/ 13 h 26"/>
              <a:gd name="T112" fmla="*/ 13 w 15"/>
              <a:gd name="T113" fmla="*/ 12 h 26"/>
              <a:gd name="T114" fmla="*/ 13 w 15"/>
              <a:gd name="T115" fmla="*/ 12 h 26"/>
              <a:gd name="T116" fmla="*/ 13 w 15"/>
              <a:gd name="T117" fmla="*/ 3 h 26"/>
              <a:gd name="T118" fmla="*/ 11 w 15"/>
              <a:gd name="T119" fmla="*/ 3 h 26"/>
              <a:gd name="T120" fmla="*/ 11 w 15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" h="26">
                <a:moveTo>
                  <a:pt x="11" y="25"/>
                </a:moveTo>
                <a:lnTo>
                  <a:pt x="11" y="25"/>
                </a:lnTo>
                <a:lnTo>
                  <a:pt x="11" y="25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8" y="10"/>
                </a:lnTo>
                <a:lnTo>
                  <a:pt x="7" y="10"/>
                </a:lnTo>
                <a:lnTo>
                  <a:pt x="7" y="25"/>
                </a:lnTo>
                <a:lnTo>
                  <a:pt x="6" y="25"/>
                </a:lnTo>
                <a:lnTo>
                  <a:pt x="6" y="25"/>
                </a:lnTo>
                <a:lnTo>
                  <a:pt x="6" y="26"/>
                </a:lnTo>
                <a:lnTo>
                  <a:pt x="5" y="26"/>
                </a:lnTo>
                <a:lnTo>
                  <a:pt x="5" y="26"/>
                </a:lnTo>
                <a:lnTo>
                  <a:pt x="4" y="25"/>
                </a:lnTo>
                <a:lnTo>
                  <a:pt x="4" y="25"/>
                </a:lnTo>
                <a:lnTo>
                  <a:pt x="4" y="25"/>
                </a:lnTo>
                <a:lnTo>
                  <a:pt x="4" y="3"/>
                </a:lnTo>
                <a:lnTo>
                  <a:pt x="3" y="3"/>
                </a:lnTo>
                <a:lnTo>
                  <a:pt x="3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1"/>
                </a:lnTo>
                <a:lnTo>
                  <a:pt x="14" y="1"/>
                </a:lnTo>
                <a:lnTo>
                  <a:pt x="15" y="1"/>
                </a:lnTo>
                <a:lnTo>
                  <a:pt x="15" y="2"/>
                </a:lnTo>
                <a:lnTo>
                  <a:pt x="15" y="3"/>
                </a:lnTo>
                <a:lnTo>
                  <a:pt x="15" y="12"/>
                </a:lnTo>
                <a:lnTo>
                  <a:pt x="15" y="12"/>
                </a:lnTo>
                <a:lnTo>
                  <a:pt x="15" y="13"/>
                </a:lnTo>
                <a:lnTo>
                  <a:pt x="14" y="13"/>
                </a:lnTo>
                <a:lnTo>
                  <a:pt x="14" y="13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3" y="12"/>
                </a:lnTo>
                <a:lnTo>
                  <a:pt x="13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216">
            <a:extLst>
              <a:ext uri="{FF2B5EF4-FFF2-40B4-BE49-F238E27FC236}">
                <a16:creationId xmlns:a16="http://schemas.microsoft.com/office/drawing/2014/main" id="{69E23388-D5D8-430D-B0CA-B994100CC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077" y="4031355"/>
            <a:ext cx="174824" cy="3543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217">
            <a:extLst>
              <a:ext uri="{FF2B5EF4-FFF2-40B4-BE49-F238E27FC236}">
                <a16:creationId xmlns:a16="http://schemas.microsoft.com/office/drawing/2014/main" id="{30AAA024-D08A-442D-B4B6-9DFFA328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487" y="3977157"/>
            <a:ext cx="648305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3" name="Freeform 218">
            <a:extLst>
              <a:ext uri="{FF2B5EF4-FFF2-40B4-BE49-F238E27FC236}">
                <a16:creationId xmlns:a16="http://schemas.microsoft.com/office/drawing/2014/main" id="{33491C2F-AC1B-4E2A-B181-B673CC276EC6}"/>
              </a:ext>
            </a:extLst>
          </p:cNvPr>
          <p:cNvSpPr>
            <a:spLocks/>
          </p:cNvSpPr>
          <p:nvPr/>
        </p:nvSpPr>
        <p:spPr bwMode="auto">
          <a:xfrm>
            <a:off x="4497582" y="4173104"/>
            <a:ext cx="139859" cy="181354"/>
          </a:xfrm>
          <a:custGeom>
            <a:avLst/>
            <a:gdLst>
              <a:gd name="T0" fmla="*/ 31 w 96"/>
              <a:gd name="T1" fmla="*/ 6 h 87"/>
              <a:gd name="T2" fmla="*/ 44 w 96"/>
              <a:gd name="T3" fmla="*/ 15 h 87"/>
              <a:gd name="T4" fmla="*/ 47 w 96"/>
              <a:gd name="T5" fmla="*/ 17 h 87"/>
              <a:gd name="T6" fmla="*/ 33 w 96"/>
              <a:gd name="T7" fmla="*/ 12 h 87"/>
              <a:gd name="T8" fmla="*/ 24 w 96"/>
              <a:gd name="T9" fmla="*/ 6 h 87"/>
              <a:gd name="T10" fmla="*/ 36 w 96"/>
              <a:gd name="T11" fmla="*/ 16 h 87"/>
              <a:gd name="T12" fmla="*/ 48 w 96"/>
              <a:gd name="T13" fmla="*/ 23 h 87"/>
              <a:gd name="T14" fmla="*/ 38 w 96"/>
              <a:gd name="T15" fmla="*/ 20 h 87"/>
              <a:gd name="T16" fmla="*/ 24 w 96"/>
              <a:gd name="T17" fmla="*/ 13 h 87"/>
              <a:gd name="T18" fmla="*/ 27 w 96"/>
              <a:gd name="T19" fmla="*/ 17 h 87"/>
              <a:gd name="T20" fmla="*/ 40 w 96"/>
              <a:gd name="T21" fmla="*/ 24 h 87"/>
              <a:gd name="T22" fmla="*/ 42 w 96"/>
              <a:gd name="T23" fmla="*/ 27 h 87"/>
              <a:gd name="T24" fmla="*/ 29 w 96"/>
              <a:gd name="T25" fmla="*/ 22 h 87"/>
              <a:gd name="T26" fmla="*/ 20 w 96"/>
              <a:gd name="T27" fmla="*/ 18 h 87"/>
              <a:gd name="T28" fmla="*/ 31 w 96"/>
              <a:gd name="T29" fmla="*/ 26 h 87"/>
              <a:gd name="T30" fmla="*/ 44 w 96"/>
              <a:gd name="T31" fmla="*/ 32 h 87"/>
              <a:gd name="T32" fmla="*/ 34 w 96"/>
              <a:gd name="T33" fmla="*/ 30 h 87"/>
              <a:gd name="T34" fmla="*/ 20 w 96"/>
              <a:gd name="T35" fmla="*/ 24 h 87"/>
              <a:gd name="T36" fmla="*/ 23 w 96"/>
              <a:gd name="T37" fmla="*/ 27 h 87"/>
              <a:gd name="T38" fmla="*/ 35 w 96"/>
              <a:gd name="T39" fmla="*/ 34 h 87"/>
              <a:gd name="T40" fmla="*/ 38 w 96"/>
              <a:gd name="T41" fmla="*/ 36 h 87"/>
              <a:gd name="T42" fmla="*/ 25 w 96"/>
              <a:gd name="T43" fmla="*/ 32 h 87"/>
              <a:gd name="T44" fmla="*/ 16 w 96"/>
              <a:gd name="T45" fmla="*/ 29 h 87"/>
              <a:gd name="T46" fmla="*/ 27 w 96"/>
              <a:gd name="T47" fmla="*/ 36 h 87"/>
              <a:gd name="T48" fmla="*/ 39 w 96"/>
              <a:gd name="T49" fmla="*/ 42 h 87"/>
              <a:gd name="T50" fmla="*/ 30 w 96"/>
              <a:gd name="T51" fmla="*/ 40 h 87"/>
              <a:gd name="T52" fmla="*/ 16 w 96"/>
              <a:gd name="T53" fmla="*/ 34 h 87"/>
              <a:gd name="T54" fmla="*/ 19 w 96"/>
              <a:gd name="T55" fmla="*/ 37 h 87"/>
              <a:gd name="T56" fmla="*/ 31 w 96"/>
              <a:gd name="T57" fmla="*/ 44 h 87"/>
              <a:gd name="T58" fmla="*/ 34 w 96"/>
              <a:gd name="T59" fmla="*/ 46 h 87"/>
              <a:gd name="T60" fmla="*/ 21 w 96"/>
              <a:gd name="T61" fmla="*/ 42 h 87"/>
              <a:gd name="T62" fmla="*/ 11 w 96"/>
              <a:gd name="T63" fmla="*/ 39 h 87"/>
              <a:gd name="T64" fmla="*/ 23 w 96"/>
              <a:gd name="T65" fmla="*/ 46 h 87"/>
              <a:gd name="T66" fmla="*/ 36 w 96"/>
              <a:gd name="T67" fmla="*/ 52 h 87"/>
              <a:gd name="T68" fmla="*/ 26 w 96"/>
              <a:gd name="T69" fmla="*/ 50 h 87"/>
              <a:gd name="T70" fmla="*/ 11 w 96"/>
              <a:gd name="T71" fmla="*/ 45 h 87"/>
              <a:gd name="T72" fmla="*/ 14 w 96"/>
              <a:gd name="T73" fmla="*/ 48 h 87"/>
              <a:gd name="T74" fmla="*/ 28 w 96"/>
              <a:gd name="T75" fmla="*/ 54 h 87"/>
              <a:gd name="T76" fmla="*/ 30 w 96"/>
              <a:gd name="T77" fmla="*/ 57 h 87"/>
              <a:gd name="T78" fmla="*/ 16 w 96"/>
              <a:gd name="T79" fmla="*/ 53 h 87"/>
              <a:gd name="T80" fmla="*/ 6 w 96"/>
              <a:gd name="T81" fmla="*/ 49 h 87"/>
              <a:gd name="T82" fmla="*/ 19 w 96"/>
              <a:gd name="T83" fmla="*/ 57 h 87"/>
              <a:gd name="T84" fmla="*/ 32 w 96"/>
              <a:gd name="T85" fmla="*/ 62 h 87"/>
              <a:gd name="T86" fmla="*/ 22 w 96"/>
              <a:gd name="T87" fmla="*/ 61 h 87"/>
              <a:gd name="T88" fmla="*/ 6 w 96"/>
              <a:gd name="T89" fmla="*/ 55 h 87"/>
              <a:gd name="T90" fmla="*/ 9 w 96"/>
              <a:gd name="T91" fmla="*/ 58 h 87"/>
              <a:gd name="T92" fmla="*/ 24 w 96"/>
              <a:gd name="T93" fmla="*/ 66 h 87"/>
              <a:gd name="T94" fmla="*/ 27 w 96"/>
              <a:gd name="T95" fmla="*/ 68 h 87"/>
              <a:gd name="T96" fmla="*/ 12 w 96"/>
              <a:gd name="T97" fmla="*/ 64 h 87"/>
              <a:gd name="T98" fmla="*/ 0 w 96"/>
              <a:gd name="T99" fmla="*/ 60 h 87"/>
              <a:gd name="T100" fmla="*/ 21 w 96"/>
              <a:gd name="T101" fmla="*/ 70 h 87"/>
              <a:gd name="T102" fmla="*/ 40 w 96"/>
              <a:gd name="T103" fmla="*/ 73 h 87"/>
              <a:gd name="T104" fmla="*/ 56 w 96"/>
              <a:gd name="T105" fmla="*/ 76 h 87"/>
              <a:gd name="T106" fmla="*/ 72 w 96"/>
              <a:gd name="T107" fmla="*/ 85 h 87"/>
              <a:gd name="T108" fmla="*/ 79 w 96"/>
              <a:gd name="T109" fmla="*/ 63 h 87"/>
              <a:gd name="T110" fmla="*/ 93 w 96"/>
              <a:gd name="T111" fmla="*/ 39 h 87"/>
              <a:gd name="T112" fmla="*/ 82 w 96"/>
              <a:gd name="T113" fmla="*/ 24 h 87"/>
              <a:gd name="T114" fmla="*/ 66 w 96"/>
              <a:gd name="T115" fmla="*/ 19 h 87"/>
              <a:gd name="T116" fmla="*/ 48 w 96"/>
              <a:gd name="T117" fmla="*/ 15 h 87"/>
              <a:gd name="T118" fmla="*/ 29 w 96"/>
              <a:gd name="T119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87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8" y="2"/>
                </a:lnTo>
                <a:lnTo>
                  <a:pt x="29" y="4"/>
                </a:lnTo>
                <a:lnTo>
                  <a:pt x="31" y="6"/>
                </a:lnTo>
                <a:lnTo>
                  <a:pt x="33" y="7"/>
                </a:lnTo>
                <a:lnTo>
                  <a:pt x="34" y="9"/>
                </a:lnTo>
                <a:lnTo>
                  <a:pt x="36" y="10"/>
                </a:lnTo>
                <a:lnTo>
                  <a:pt x="38" y="11"/>
                </a:lnTo>
                <a:lnTo>
                  <a:pt x="39" y="12"/>
                </a:lnTo>
                <a:lnTo>
                  <a:pt x="41" y="13"/>
                </a:lnTo>
                <a:lnTo>
                  <a:pt x="42" y="14"/>
                </a:lnTo>
                <a:lnTo>
                  <a:pt x="44" y="15"/>
                </a:lnTo>
                <a:lnTo>
                  <a:pt x="46" y="16"/>
                </a:lnTo>
                <a:lnTo>
                  <a:pt x="47" y="17"/>
                </a:lnTo>
                <a:lnTo>
                  <a:pt x="49" y="17"/>
                </a:lnTo>
                <a:lnTo>
                  <a:pt x="50" y="18"/>
                </a:lnTo>
                <a:lnTo>
                  <a:pt x="52" y="19"/>
                </a:lnTo>
                <a:lnTo>
                  <a:pt x="50" y="18"/>
                </a:lnTo>
                <a:lnTo>
                  <a:pt x="48" y="18"/>
                </a:lnTo>
                <a:lnTo>
                  <a:pt x="47" y="17"/>
                </a:lnTo>
                <a:lnTo>
                  <a:pt x="45" y="17"/>
                </a:lnTo>
                <a:lnTo>
                  <a:pt x="43" y="17"/>
                </a:lnTo>
                <a:lnTo>
                  <a:pt x="42" y="16"/>
                </a:lnTo>
                <a:lnTo>
                  <a:pt x="40" y="15"/>
                </a:lnTo>
                <a:lnTo>
                  <a:pt x="38" y="15"/>
                </a:lnTo>
                <a:lnTo>
                  <a:pt x="37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30" y="10"/>
                </a:lnTo>
                <a:lnTo>
                  <a:pt x="28" y="8"/>
                </a:lnTo>
                <a:lnTo>
                  <a:pt x="26" y="7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6" y="8"/>
                </a:lnTo>
                <a:lnTo>
                  <a:pt x="27" y="10"/>
                </a:lnTo>
                <a:lnTo>
                  <a:pt x="29" y="11"/>
                </a:lnTo>
                <a:lnTo>
                  <a:pt x="31" y="12"/>
                </a:lnTo>
                <a:lnTo>
                  <a:pt x="32" y="14"/>
                </a:lnTo>
                <a:lnTo>
                  <a:pt x="34" y="15"/>
                </a:lnTo>
                <a:lnTo>
                  <a:pt x="36" y="16"/>
                </a:lnTo>
                <a:lnTo>
                  <a:pt x="37" y="17"/>
                </a:lnTo>
                <a:lnTo>
                  <a:pt x="39" y="18"/>
                </a:lnTo>
                <a:lnTo>
                  <a:pt x="40" y="19"/>
                </a:lnTo>
                <a:lnTo>
                  <a:pt x="42" y="20"/>
                </a:lnTo>
                <a:lnTo>
                  <a:pt x="43" y="21"/>
                </a:lnTo>
                <a:lnTo>
                  <a:pt x="45" y="21"/>
                </a:lnTo>
                <a:lnTo>
                  <a:pt x="46" y="22"/>
                </a:lnTo>
                <a:lnTo>
                  <a:pt x="48" y="23"/>
                </a:lnTo>
                <a:lnTo>
                  <a:pt x="49" y="23"/>
                </a:lnTo>
                <a:lnTo>
                  <a:pt x="48" y="23"/>
                </a:lnTo>
                <a:lnTo>
                  <a:pt x="46" y="23"/>
                </a:lnTo>
                <a:lnTo>
                  <a:pt x="44" y="22"/>
                </a:lnTo>
                <a:lnTo>
                  <a:pt x="43" y="22"/>
                </a:lnTo>
                <a:lnTo>
                  <a:pt x="41" y="21"/>
                </a:lnTo>
                <a:lnTo>
                  <a:pt x="40" y="21"/>
                </a:lnTo>
                <a:lnTo>
                  <a:pt x="38" y="20"/>
                </a:lnTo>
                <a:lnTo>
                  <a:pt x="36" y="19"/>
                </a:lnTo>
                <a:lnTo>
                  <a:pt x="35" y="19"/>
                </a:lnTo>
                <a:lnTo>
                  <a:pt x="33" y="18"/>
                </a:lnTo>
                <a:lnTo>
                  <a:pt x="31" y="17"/>
                </a:lnTo>
                <a:lnTo>
                  <a:pt x="29" y="16"/>
                </a:lnTo>
                <a:lnTo>
                  <a:pt x="28" y="15"/>
                </a:lnTo>
                <a:lnTo>
                  <a:pt x="26" y="14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4" y="14"/>
                </a:lnTo>
                <a:lnTo>
                  <a:pt x="25" y="15"/>
                </a:lnTo>
                <a:lnTo>
                  <a:pt x="27" y="17"/>
                </a:lnTo>
                <a:lnTo>
                  <a:pt x="29" y="18"/>
                </a:lnTo>
                <a:lnTo>
                  <a:pt x="30" y="19"/>
                </a:lnTo>
                <a:lnTo>
                  <a:pt x="32" y="20"/>
                </a:lnTo>
                <a:lnTo>
                  <a:pt x="33" y="21"/>
                </a:lnTo>
                <a:lnTo>
                  <a:pt x="35" y="22"/>
                </a:lnTo>
                <a:lnTo>
                  <a:pt x="37" y="23"/>
                </a:lnTo>
                <a:lnTo>
                  <a:pt x="38" y="24"/>
                </a:lnTo>
                <a:lnTo>
                  <a:pt x="40" y="24"/>
                </a:lnTo>
                <a:lnTo>
                  <a:pt x="41" y="25"/>
                </a:lnTo>
                <a:lnTo>
                  <a:pt x="43" y="26"/>
                </a:lnTo>
                <a:lnTo>
                  <a:pt x="44" y="27"/>
                </a:lnTo>
                <a:lnTo>
                  <a:pt x="46" y="27"/>
                </a:lnTo>
                <a:lnTo>
                  <a:pt x="47" y="28"/>
                </a:lnTo>
                <a:lnTo>
                  <a:pt x="46" y="28"/>
                </a:lnTo>
                <a:lnTo>
                  <a:pt x="44" y="27"/>
                </a:lnTo>
                <a:lnTo>
                  <a:pt x="42" y="27"/>
                </a:lnTo>
                <a:lnTo>
                  <a:pt x="41" y="26"/>
                </a:lnTo>
                <a:lnTo>
                  <a:pt x="39" y="26"/>
                </a:lnTo>
                <a:lnTo>
                  <a:pt x="38" y="25"/>
                </a:lnTo>
                <a:lnTo>
                  <a:pt x="36" y="25"/>
                </a:lnTo>
                <a:lnTo>
                  <a:pt x="34" y="24"/>
                </a:lnTo>
                <a:lnTo>
                  <a:pt x="33" y="23"/>
                </a:lnTo>
                <a:lnTo>
                  <a:pt x="31" y="23"/>
                </a:lnTo>
                <a:lnTo>
                  <a:pt x="29" y="22"/>
                </a:lnTo>
                <a:lnTo>
                  <a:pt x="27" y="21"/>
                </a:lnTo>
                <a:lnTo>
                  <a:pt x="26" y="20"/>
                </a:lnTo>
                <a:lnTo>
                  <a:pt x="24" y="19"/>
                </a:lnTo>
                <a:lnTo>
                  <a:pt x="22" y="18"/>
                </a:lnTo>
                <a:lnTo>
                  <a:pt x="20" y="17"/>
                </a:lnTo>
                <a:lnTo>
                  <a:pt x="20" y="17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2" y="19"/>
                </a:lnTo>
                <a:lnTo>
                  <a:pt x="23" y="21"/>
                </a:lnTo>
                <a:lnTo>
                  <a:pt x="25" y="22"/>
                </a:lnTo>
                <a:lnTo>
                  <a:pt x="27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5" y="28"/>
                </a:lnTo>
                <a:lnTo>
                  <a:pt x="36" y="28"/>
                </a:lnTo>
                <a:lnTo>
                  <a:pt x="38" y="29"/>
                </a:lnTo>
                <a:lnTo>
                  <a:pt x="39" y="30"/>
                </a:lnTo>
                <a:lnTo>
                  <a:pt x="41" y="31"/>
                </a:lnTo>
                <a:lnTo>
                  <a:pt x="42" y="31"/>
                </a:lnTo>
                <a:lnTo>
                  <a:pt x="44" y="32"/>
                </a:lnTo>
                <a:lnTo>
                  <a:pt x="45" y="33"/>
                </a:lnTo>
                <a:lnTo>
                  <a:pt x="43" y="32"/>
                </a:lnTo>
                <a:lnTo>
                  <a:pt x="42" y="32"/>
                </a:lnTo>
                <a:lnTo>
                  <a:pt x="40" y="31"/>
                </a:lnTo>
                <a:lnTo>
                  <a:pt x="39" y="31"/>
                </a:lnTo>
                <a:lnTo>
                  <a:pt x="37" y="31"/>
                </a:lnTo>
                <a:lnTo>
                  <a:pt x="35" y="30"/>
                </a:lnTo>
                <a:lnTo>
                  <a:pt x="34" y="30"/>
                </a:lnTo>
                <a:lnTo>
                  <a:pt x="32" y="29"/>
                </a:lnTo>
                <a:lnTo>
                  <a:pt x="30" y="28"/>
                </a:lnTo>
                <a:lnTo>
                  <a:pt x="29" y="28"/>
                </a:lnTo>
                <a:lnTo>
                  <a:pt x="27" y="27"/>
                </a:lnTo>
                <a:lnTo>
                  <a:pt x="25" y="26"/>
                </a:lnTo>
                <a:lnTo>
                  <a:pt x="24" y="26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20" y="25"/>
                </a:lnTo>
                <a:lnTo>
                  <a:pt x="21" y="26"/>
                </a:lnTo>
                <a:lnTo>
                  <a:pt x="23" y="27"/>
                </a:lnTo>
                <a:lnTo>
                  <a:pt x="25" y="28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3" y="33"/>
                </a:lnTo>
                <a:lnTo>
                  <a:pt x="34" y="33"/>
                </a:lnTo>
                <a:lnTo>
                  <a:pt x="35" y="34"/>
                </a:lnTo>
                <a:lnTo>
                  <a:pt x="37" y="35"/>
                </a:lnTo>
                <a:lnTo>
                  <a:pt x="38" y="36"/>
                </a:lnTo>
                <a:lnTo>
                  <a:pt x="40" y="36"/>
                </a:lnTo>
                <a:lnTo>
                  <a:pt x="41" y="37"/>
                </a:lnTo>
                <a:lnTo>
                  <a:pt x="43" y="37"/>
                </a:lnTo>
                <a:lnTo>
                  <a:pt x="41" y="37"/>
                </a:lnTo>
                <a:lnTo>
                  <a:pt x="40" y="37"/>
                </a:lnTo>
                <a:lnTo>
                  <a:pt x="38" y="36"/>
                </a:lnTo>
                <a:lnTo>
                  <a:pt x="37" y="36"/>
                </a:lnTo>
                <a:lnTo>
                  <a:pt x="35" y="35"/>
                </a:lnTo>
                <a:lnTo>
                  <a:pt x="33" y="35"/>
                </a:lnTo>
                <a:lnTo>
                  <a:pt x="32" y="34"/>
                </a:lnTo>
                <a:lnTo>
                  <a:pt x="30" y="34"/>
                </a:lnTo>
                <a:lnTo>
                  <a:pt x="28" y="33"/>
                </a:lnTo>
                <a:lnTo>
                  <a:pt x="27" y="33"/>
                </a:lnTo>
                <a:lnTo>
                  <a:pt x="25" y="32"/>
                </a:lnTo>
                <a:lnTo>
                  <a:pt x="23" y="31"/>
                </a:lnTo>
                <a:lnTo>
                  <a:pt x="21" y="31"/>
                </a:lnTo>
                <a:lnTo>
                  <a:pt x="20" y="30"/>
                </a:lnTo>
                <a:lnTo>
                  <a:pt x="18" y="29"/>
                </a:lnTo>
                <a:lnTo>
                  <a:pt x="16" y="28"/>
                </a:lnTo>
                <a:lnTo>
                  <a:pt x="16" y="28"/>
                </a:lnTo>
                <a:lnTo>
                  <a:pt x="16" y="28"/>
                </a:lnTo>
                <a:lnTo>
                  <a:pt x="16" y="29"/>
                </a:lnTo>
                <a:lnTo>
                  <a:pt x="16" y="29"/>
                </a:lnTo>
                <a:lnTo>
                  <a:pt x="17" y="30"/>
                </a:lnTo>
                <a:lnTo>
                  <a:pt x="19" y="31"/>
                </a:lnTo>
                <a:lnTo>
                  <a:pt x="21" y="32"/>
                </a:lnTo>
                <a:lnTo>
                  <a:pt x="22" y="33"/>
                </a:lnTo>
                <a:lnTo>
                  <a:pt x="24" y="34"/>
                </a:lnTo>
                <a:lnTo>
                  <a:pt x="26" y="35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8"/>
                </a:lnTo>
                <a:lnTo>
                  <a:pt x="33" y="39"/>
                </a:lnTo>
                <a:lnTo>
                  <a:pt x="35" y="40"/>
                </a:lnTo>
                <a:lnTo>
                  <a:pt x="37" y="40"/>
                </a:lnTo>
                <a:lnTo>
                  <a:pt x="38" y="41"/>
                </a:lnTo>
                <a:lnTo>
                  <a:pt x="39" y="42"/>
                </a:lnTo>
                <a:lnTo>
                  <a:pt x="41" y="42"/>
                </a:lnTo>
                <a:lnTo>
                  <a:pt x="39" y="42"/>
                </a:lnTo>
                <a:lnTo>
                  <a:pt x="38" y="42"/>
                </a:lnTo>
                <a:lnTo>
                  <a:pt x="36" y="41"/>
                </a:lnTo>
                <a:lnTo>
                  <a:pt x="35" y="41"/>
                </a:lnTo>
                <a:lnTo>
                  <a:pt x="33" y="40"/>
                </a:lnTo>
                <a:lnTo>
                  <a:pt x="31" y="40"/>
                </a:lnTo>
                <a:lnTo>
                  <a:pt x="30" y="40"/>
                </a:lnTo>
                <a:lnTo>
                  <a:pt x="28" y="39"/>
                </a:lnTo>
                <a:lnTo>
                  <a:pt x="26" y="38"/>
                </a:lnTo>
                <a:lnTo>
                  <a:pt x="25" y="38"/>
                </a:lnTo>
                <a:lnTo>
                  <a:pt x="23" y="37"/>
                </a:lnTo>
                <a:lnTo>
                  <a:pt x="21" y="37"/>
                </a:lnTo>
                <a:lnTo>
                  <a:pt x="19" y="36"/>
                </a:lnTo>
                <a:lnTo>
                  <a:pt x="17" y="35"/>
                </a:lnTo>
                <a:lnTo>
                  <a:pt x="16" y="34"/>
                </a:lnTo>
                <a:lnTo>
                  <a:pt x="14" y="33"/>
                </a:lnTo>
                <a:lnTo>
                  <a:pt x="14" y="34"/>
                </a:lnTo>
                <a:lnTo>
                  <a:pt x="14" y="34"/>
                </a:lnTo>
                <a:lnTo>
                  <a:pt x="14" y="34"/>
                </a:lnTo>
                <a:lnTo>
                  <a:pt x="13" y="34"/>
                </a:lnTo>
                <a:lnTo>
                  <a:pt x="15" y="35"/>
                </a:lnTo>
                <a:lnTo>
                  <a:pt x="17" y="36"/>
                </a:lnTo>
                <a:lnTo>
                  <a:pt x="19" y="37"/>
                </a:lnTo>
                <a:lnTo>
                  <a:pt x="20" y="38"/>
                </a:lnTo>
                <a:lnTo>
                  <a:pt x="22" y="39"/>
                </a:lnTo>
                <a:lnTo>
                  <a:pt x="24" y="40"/>
                </a:lnTo>
                <a:lnTo>
                  <a:pt x="25" y="41"/>
                </a:lnTo>
                <a:lnTo>
                  <a:pt x="27" y="42"/>
                </a:lnTo>
                <a:lnTo>
                  <a:pt x="28" y="43"/>
                </a:lnTo>
                <a:lnTo>
                  <a:pt x="30" y="43"/>
                </a:lnTo>
                <a:lnTo>
                  <a:pt x="31" y="44"/>
                </a:lnTo>
                <a:lnTo>
                  <a:pt x="33" y="45"/>
                </a:lnTo>
                <a:lnTo>
                  <a:pt x="35" y="45"/>
                </a:lnTo>
                <a:lnTo>
                  <a:pt x="36" y="46"/>
                </a:lnTo>
                <a:lnTo>
                  <a:pt x="38" y="47"/>
                </a:lnTo>
                <a:lnTo>
                  <a:pt x="39" y="47"/>
                </a:lnTo>
                <a:lnTo>
                  <a:pt x="37" y="47"/>
                </a:lnTo>
                <a:lnTo>
                  <a:pt x="36" y="47"/>
                </a:lnTo>
                <a:lnTo>
                  <a:pt x="34" y="46"/>
                </a:lnTo>
                <a:lnTo>
                  <a:pt x="33" y="46"/>
                </a:lnTo>
                <a:lnTo>
                  <a:pt x="31" y="45"/>
                </a:lnTo>
                <a:lnTo>
                  <a:pt x="29" y="45"/>
                </a:lnTo>
                <a:lnTo>
                  <a:pt x="28" y="45"/>
                </a:lnTo>
                <a:lnTo>
                  <a:pt x="26" y="44"/>
                </a:lnTo>
                <a:lnTo>
                  <a:pt x="24" y="44"/>
                </a:lnTo>
                <a:lnTo>
                  <a:pt x="22" y="43"/>
                </a:lnTo>
                <a:lnTo>
                  <a:pt x="21" y="42"/>
                </a:lnTo>
                <a:lnTo>
                  <a:pt x="19" y="42"/>
                </a:lnTo>
                <a:lnTo>
                  <a:pt x="17" y="41"/>
                </a:lnTo>
                <a:lnTo>
                  <a:pt x="15" y="40"/>
                </a:lnTo>
                <a:lnTo>
                  <a:pt x="13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5" y="41"/>
                </a:lnTo>
                <a:lnTo>
                  <a:pt x="16" y="42"/>
                </a:lnTo>
                <a:lnTo>
                  <a:pt x="18" y="43"/>
                </a:lnTo>
                <a:lnTo>
                  <a:pt x="20" y="44"/>
                </a:lnTo>
                <a:lnTo>
                  <a:pt x="22" y="45"/>
                </a:lnTo>
                <a:lnTo>
                  <a:pt x="23" y="46"/>
                </a:lnTo>
                <a:lnTo>
                  <a:pt x="25" y="47"/>
                </a:lnTo>
                <a:lnTo>
                  <a:pt x="26" y="48"/>
                </a:lnTo>
                <a:lnTo>
                  <a:pt x="28" y="48"/>
                </a:lnTo>
                <a:lnTo>
                  <a:pt x="30" y="49"/>
                </a:lnTo>
                <a:lnTo>
                  <a:pt x="31" y="50"/>
                </a:lnTo>
                <a:lnTo>
                  <a:pt x="33" y="51"/>
                </a:lnTo>
                <a:lnTo>
                  <a:pt x="34" y="51"/>
                </a:lnTo>
                <a:lnTo>
                  <a:pt x="36" y="52"/>
                </a:lnTo>
                <a:lnTo>
                  <a:pt x="37" y="52"/>
                </a:lnTo>
                <a:lnTo>
                  <a:pt x="35" y="52"/>
                </a:lnTo>
                <a:lnTo>
                  <a:pt x="34" y="52"/>
                </a:lnTo>
                <a:lnTo>
                  <a:pt x="32" y="51"/>
                </a:lnTo>
                <a:lnTo>
                  <a:pt x="31" y="51"/>
                </a:lnTo>
                <a:lnTo>
                  <a:pt x="29" y="51"/>
                </a:lnTo>
                <a:lnTo>
                  <a:pt x="27" y="50"/>
                </a:lnTo>
                <a:lnTo>
                  <a:pt x="26" y="50"/>
                </a:lnTo>
                <a:lnTo>
                  <a:pt x="24" y="49"/>
                </a:lnTo>
                <a:lnTo>
                  <a:pt x="22" y="49"/>
                </a:lnTo>
                <a:lnTo>
                  <a:pt x="20" y="48"/>
                </a:lnTo>
                <a:lnTo>
                  <a:pt x="19" y="48"/>
                </a:lnTo>
                <a:lnTo>
                  <a:pt x="17" y="47"/>
                </a:lnTo>
                <a:lnTo>
                  <a:pt x="15" y="46"/>
                </a:lnTo>
                <a:lnTo>
                  <a:pt x="13" y="45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11" y="45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8" y="50"/>
                </a:lnTo>
                <a:lnTo>
                  <a:pt x="19" y="51"/>
                </a:lnTo>
                <a:lnTo>
                  <a:pt x="21" y="51"/>
                </a:lnTo>
                <a:lnTo>
                  <a:pt x="23" y="52"/>
                </a:lnTo>
                <a:lnTo>
                  <a:pt x="24" y="53"/>
                </a:lnTo>
                <a:lnTo>
                  <a:pt x="26" y="54"/>
                </a:lnTo>
                <a:lnTo>
                  <a:pt x="28" y="54"/>
                </a:lnTo>
                <a:lnTo>
                  <a:pt x="29" y="55"/>
                </a:lnTo>
                <a:lnTo>
                  <a:pt x="31" y="56"/>
                </a:lnTo>
                <a:lnTo>
                  <a:pt x="32" y="56"/>
                </a:lnTo>
                <a:lnTo>
                  <a:pt x="34" y="57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9" y="56"/>
                </a:lnTo>
                <a:lnTo>
                  <a:pt x="27" y="56"/>
                </a:lnTo>
                <a:lnTo>
                  <a:pt x="25" y="56"/>
                </a:lnTo>
                <a:lnTo>
                  <a:pt x="24" y="55"/>
                </a:lnTo>
                <a:lnTo>
                  <a:pt x="22" y="55"/>
                </a:lnTo>
                <a:lnTo>
                  <a:pt x="20" y="54"/>
                </a:lnTo>
                <a:lnTo>
                  <a:pt x="18" y="54"/>
                </a:lnTo>
                <a:lnTo>
                  <a:pt x="16" y="53"/>
                </a:lnTo>
                <a:lnTo>
                  <a:pt x="14" y="52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8" y="51"/>
                </a:lnTo>
                <a:lnTo>
                  <a:pt x="10" y="52"/>
                </a:lnTo>
                <a:lnTo>
                  <a:pt x="12" y="53"/>
                </a:lnTo>
                <a:lnTo>
                  <a:pt x="14" y="54"/>
                </a:lnTo>
                <a:lnTo>
                  <a:pt x="15" y="55"/>
                </a:lnTo>
                <a:lnTo>
                  <a:pt x="17" y="56"/>
                </a:lnTo>
                <a:lnTo>
                  <a:pt x="19" y="57"/>
                </a:lnTo>
                <a:lnTo>
                  <a:pt x="21" y="58"/>
                </a:lnTo>
                <a:lnTo>
                  <a:pt x="22" y="59"/>
                </a:lnTo>
                <a:lnTo>
                  <a:pt x="24" y="59"/>
                </a:lnTo>
                <a:lnTo>
                  <a:pt x="26" y="60"/>
                </a:lnTo>
                <a:lnTo>
                  <a:pt x="27" y="61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2" y="63"/>
                </a:lnTo>
                <a:lnTo>
                  <a:pt x="30" y="63"/>
                </a:lnTo>
                <a:lnTo>
                  <a:pt x="29" y="62"/>
                </a:lnTo>
                <a:lnTo>
                  <a:pt x="27" y="62"/>
                </a:lnTo>
                <a:lnTo>
                  <a:pt x="25" y="62"/>
                </a:lnTo>
                <a:lnTo>
                  <a:pt x="23" y="61"/>
                </a:lnTo>
                <a:lnTo>
                  <a:pt x="22" y="61"/>
                </a:lnTo>
                <a:lnTo>
                  <a:pt x="20" y="60"/>
                </a:lnTo>
                <a:lnTo>
                  <a:pt x="18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4" y="54"/>
                </a:lnTo>
                <a:lnTo>
                  <a:pt x="4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5" y="56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1"/>
                </a:lnTo>
                <a:lnTo>
                  <a:pt x="15" y="61"/>
                </a:lnTo>
                <a:lnTo>
                  <a:pt x="17" y="62"/>
                </a:lnTo>
                <a:lnTo>
                  <a:pt x="19" y="63"/>
                </a:lnTo>
                <a:lnTo>
                  <a:pt x="20" y="64"/>
                </a:lnTo>
                <a:lnTo>
                  <a:pt x="22" y="65"/>
                </a:lnTo>
                <a:lnTo>
                  <a:pt x="24" y="66"/>
                </a:lnTo>
                <a:lnTo>
                  <a:pt x="25" y="66"/>
                </a:lnTo>
                <a:lnTo>
                  <a:pt x="27" y="67"/>
                </a:lnTo>
                <a:lnTo>
                  <a:pt x="29" y="68"/>
                </a:lnTo>
                <a:lnTo>
                  <a:pt x="30" y="68"/>
                </a:lnTo>
                <a:lnTo>
                  <a:pt x="32" y="68"/>
                </a:lnTo>
                <a:lnTo>
                  <a:pt x="30" y="68"/>
                </a:lnTo>
                <a:lnTo>
                  <a:pt x="28" y="68"/>
                </a:lnTo>
                <a:lnTo>
                  <a:pt x="27" y="68"/>
                </a:lnTo>
                <a:lnTo>
                  <a:pt x="25" y="68"/>
                </a:lnTo>
                <a:lnTo>
                  <a:pt x="23" y="67"/>
                </a:lnTo>
                <a:lnTo>
                  <a:pt x="21" y="67"/>
                </a:lnTo>
                <a:lnTo>
                  <a:pt x="20" y="66"/>
                </a:lnTo>
                <a:lnTo>
                  <a:pt x="18" y="66"/>
                </a:lnTo>
                <a:lnTo>
                  <a:pt x="16" y="65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1" y="59"/>
                </a:lnTo>
                <a:lnTo>
                  <a:pt x="1" y="59"/>
                </a:lnTo>
                <a:lnTo>
                  <a:pt x="0" y="59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7" y="63"/>
                </a:lnTo>
                <a:lnTo>
                  <a:pt x="10" y="65"/>
                </a:lnTo>
                <a:lnTo>
                  <a:pt x="13" y="66"/>
                </a:lnTo>
                <a:lnTo>
                  <a:pt x="15" y="68"/>
                </a:lnTo>
                <a:lnTo>
                  <a:pt x="18" y="69"/>
                </a:lnTo>
                <a:lnTo>
                  <a:pt x="21" y="70"/>
                </a:lnTo>
                <a:lnTo>
                  <a:pt x="23" y="70"/>
                </a:lnTo>
                <a:lnTo>
                  <a:pt x="26" y="71"/>
                </a:lnTo>
                <a:lnTo>
                  <a:pt x="28" y="72"/>
                </a:lnTo>
                <a:lnTo>
                  <a:pt x="31" y="72"/>
                </a:lnTo>
                <a:lnTo>
                  <a:pt x="33" y="73"/>
                </a:lnTo>
                <a:lnTo>
                  <a:pt x="35" y="73"/>
                </a:lnTo>
                <a:lnTo>
                  <a:pt x="38" y="73"/>
                </a:lnTo>
                <a:lnTo>
                  <a:pt x="40" y="73"/>
                </a:lnTo>
                <a:lnTo>
                  <a:pt x="42" y="74"/>
                </a:lnTo>
                <a:lnTo>
                  <a:pt x="44" y="74"/>
                </a:lnTo>
                <a:lnTo>
                  <a:pt x="46" y="74"/>
                </a:lnTo>
                <a:lnTo>
                  <a:pt x="48" y="75"/>
                </a:lnTo>
                <a:lnTo>
                  <a:pt x="50" y="75"/>
                </a:lnTo>
                <a:lnTo>
                  <a:pt x="52" y="75"/>
                </a:lnTo>
                <a:lnTo>
                  <a:pt x="54" y="76"/>
                </a:lnTo>
                <a:lnTo>
                  <a:pt x="56" y="76"/>
                </a:lnTo>
                <a:lnTo>
                  <a:pt x="58" y="77"/>
                </a:lnTo>
                <a:lnTo>
                  <a:pt x="60" y="78"/>
                </a:lnTo>
                <a:lnTo>
                  <a:pt x="61" y="79"/>
                </a:lnTo>
                <a:lnTo>
                  <a:pt x="64" y="80"/>
                </a:lnTo>
                <a:lnTo>
                  <a:pt x="65" y="81"/>
                </a:lnTo>
                <a:lnTo>
                  <a:pt x="67" y="82"/>
                </a:lnTo>
                <a:lnTo>
                  <a:pt x="69" y="84"/>
                </a:lnTo>
                <a:lnTo>
                  <a:pt x="72" y="85"/>
                </a:lnTo>
                <a:lnTo>
                  <a:pt x="74" y="87"/>
                </a:lnTo>
                <a:lnTo>
                  <a:pt x="74" y="83"/>
                </a:lnTo>
                <a:lnTo>
                  <a:pt x="75" y="80"/>
                </a:lnTo>
                <a:lnTo>
                  <a:pt x="75" y="76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3"/>
                </a:lnTo>
                <a:lnTo>
                  <a:pt x="81" y="59"/>
                </a:lnTo>
                <a:lnTo>
                  <a:pt x="82" y="56"/>
                </a:lnTo>
                <a:lnTo>
                  <a:pt x="84" y="53"/>
                </a:lnTo>
                <a:lnTo>
                  <a:pt x="85" y="50"/>
                </a:lnTo>
                <a:lnTo>
                  <a:pt x="87" y="47"/>
                </a:lnTo>
                <a:lnTo>
                  <a:pt x="89" y="45"/>
                </a:lnTo>
                <a:lnTo>
                  <a:pt x="91" y="42"/>
                </a:lnTo>
                <a:lnTo>
                  <a:pt x="93" y="39"/>
                </a:lnTo>
                <a:lnTo>
                  <a:pt x="96" y="37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4"/>
                </a:lnTo>
                <a:lnTo>
                  <a:pt x="80" y="24"/>
                </a:lnTo>
                <a:lnTo>
                  <a:pt x="78" y="23"/>
                </a:lnTo>
                <a:lnTo>
                  <a:pt x="76" y="22"/>
                </a:lnTo>
                <a:lnTo>
                  <a:pt x="74" y="21"/>
                </a:lnTo>
                <a:lnTo>
                  <a:pt x="72" y="21"/>
                </a:lnTo>
                <a:lnTo>
                  <a:pt x="70" y="20"/>
                </a:lnTo>
                <a:lnTo>
                  <a:pt x="68" y="20"/>
                </a:lnTo>
                <a:lnTo>
                  <a:pt x="66" y="19"/>
                </a:lnTo>
                <a:lnTo>
                  <a:pt x="64" y="19"/>
                </a:lnTo>
                <a:lnTo>
                  <a:pt x="61" y="18"/>
                </a:lnTo>
                <a:lnTo>
                  <a:pt x="59" y="18"/>
                </a:lnTo>
                <a:lnTo>
                  <a:pt x="57" y="17"/>
                </a:lnTo>
                <a:lnTo>
                  <a:pt x="55" y="17"/>
                </a:lnTo>
                <a:lnTo>
                  <a:pt x="53" y="16"/>
                </a:lnTo>
                <a:lnTo>
                  <a:pt x="51" y="16"/>
                </a:lnTo>
                <a:lnTo>
                  <a:pt x="48" y="15"/>
                </a:lnTo>
                <a:lnTo>
                  <a:pt x="46" y="14"/>
                </a:lnTo>
                <a:lnTo>
                  <a:pt x="44" y="13"/>
                </a:lnTo>
                <a:lnTo>
                  <a:pt x="41" y="12"/>
                </a:lnTo>
                <a:lnTo>
                  <a:pt x="39" y="10"/>
                </a:lnTo>
                <a:lnTo>
                  <a:pt x="36" y="8"/>
                </a:lnTo>
                <a:lnTo>
                  <a:pt x="34" y="7"/>
                </a:lnTo>
                <a:lnTo>
                  <a:pt x="31" y="5"/>
                </a:lnTo>
                <a:lnTo>
                  <a:pt x="29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4" name="Freeform 219">
            <a:extLst>
              <a:ext uri="{FF2B5EF4-FFF2-40B4-BE49-F238E27FC236}">
                <a16:creationId xmlns:a16="http://schemas.microsoft.com/office/drawing/2014/main" id="{18121053-13B0-45C1-9F47-02806C3EE942}"/>
              </a:ext>
            </a:extLst>
          </p:cNvPr>
          <p:cNvSpPr>
            <a:spLocks/>
          </p:cNvSpPr>
          <p:nvPr/>
        </p:nvSpPr>
        <p:spPr bwMode="auto">
          <a:xfrm>
            <a:off x="4547115" y="4198119"/>
            <a:ext cx="75757" cy="114649"/>
          </a:xfrm>
          <a:custGeom>
            <a:avLst/>
            <a:gdLst>
              <a:gd name="T0" fmla="*/ 32 w 52"/>
              <a:gd name="T1" fmla="*/ 0 h 55"/>
              <a:gd name="T2" fmla="*/ 49 w 52"/>
              <a:gd name="T3" fmla="*/ 2 h 55"/>
              <a:gd name="T4" fmla="*/ 35 w 52"/>
              <a:gd name="T5" fmla="*/ 15 h 55"/>
              <a:gd name="T6" fmla="*/ 33 w 52"/>
              <a:gd name="T7" fmla="*/ 14 h 55"/>
              <a:gd name="T8" fmla="*/ 32 w 52"/>
              <a:gd name="T9" fmla="*/ 13 h 55"/>
              <a:gd name="T10" fmla="*/ 30 w 52"/>
              <a:gd name="T11" fmla="*/ 13 h 55"/>
              <a:gd name="T12" fmla="*/ 28 w 52"/>
              <a:gd name="T13" fmla="*/ 12 h 55"/>
              <a:gd name="T14" fmla="*/ 26 w 52"/>
              <a:gd name="T15" fmla="*/ 12 h 55"/>
              <a:gd name="T16" fmla="*/ 25 w 52"/>
              <a:gd name="T17" fmla="*/ 11 h 55"/>
              <a:gd name="T18" fmla="*/ 23 w 52"/>
              <a:gd name="T19" fmla="*/ 11 h 55"/>
              <a:gd name="T20" fmla="*/ 20 w 52"/>
              <a:gd name="T21" fmla="*/ 11 h 55"/>
              <a:gd name="T22" fmla="*/ 15 w 52"/>
              <a:gd name="T23" fmla="*/ 12 h 55"/>
              <a:gd name="T24" fmla="*/ 11 w 52"/>
              <a:gd name="T25" fmla="*/ 14 h 55"/>
              <a:gd name="T26" fmla="*/ 8 w 52"/>
              <a:gd name="T27" fmla="*/ 16 h 55"/>
              <a:gd name="T28" fmla="*/ 5 w 52"/>
              <a:gd name="T29" fmla="*/ 19 h 55"/>
              <a:gd name="T30" fmla="*/ 2 w 52"/>
              <a:gd name="T31" fmla="*/ 23 h 55"/>
              <a:gd name="T32" fmla="*/ 1 w 52"/>
              <a:gd name="T33" fmla="*/ 27 h 55"/>
              <a:gd name="T34" fmla="*/ 0 w 52"/>
              <a:gd name="T35" fmla="*/ 31 h 55"/>
              <a:gd name="T36" fmla="*/ 0 w 52"/>
              <a:gd name="T37" fmla="*/ 35 h 55"/>
              <a:gd name="T38" fmla="*/ 1 w 52"/>
              <a:gd name="T39" fmla="*/ 40 h 55"/>
              <a:gd name="T40" fmla="*/ 2 w 52"/>
              <a:gd name="T41" fmla="*/ 44 h 55"/>
              <a:gd name="T42" fmla="*/ 5 w 52"/>
              <a:gd name="T43" fmla="*/ 47 h 55"/>
              <a:gd name="T44" fmla="*/ 8 w 52"/>
              <a:gd name="T45" fmla="*/ 50 h 55"/>
              <a:gd name="T46" fmla="*/ 11 w 52"/>
              <a:gd name="T47" fmla="*/ 52 h 55"/>
              <a:gd name="T48" fmla="*/ 15 w 52"/>
              <a:gd name="T49" fmla="*/ 54 h 55"/>
              <a:gd name="T50" fmla="*/ 20 w 52"/>
              <a:gd name="T51" fmla="*/ 55 h 55"/>
              <a:gd name="T52" fmla="*/ 24 w 52"/>
              <a:gd name="T53" fmla="*/ 55 h 55"/>
              <a:gd name="T54" fmla="*/ 28 w 52"/>
              <a:gd name="T55" fmla="*/ 54 h 55"/>
              <a:gd name="T56" fmla="*/ 32 w 52"/>
              <a:gd name="T57" fmla="*/ 52 h 55"/>
              <a:gd name="T58" fmla="*/ 36 w 52"/>
              <a:gd name="T59" fmla="*/ 50 h 55"/>
              <a:gd name="T60" fmla="*/ 39 w 52"/>
              <a:gd name="T61" fmla="*/ 47 h 55"/>
              <a:gd name="T62" fmla="*/ 41 w 52"/>
              <a:gd name="T63" fmla="*/ 44 h 55"/>
              <a:gd name="T64" fmla="*/ 43 w 52"/>
              <a:gd name="T65" fmla="*/ 40 h 55"/>
              <a:gd name="T66" fmla="*/ 44 w 52"/>
              <a:gd name="T67" fmla="*/ 35 h 55"/>
              <a:gd name="T68" fmla="*/ 44 w 52"/>
              <a:gd name="T69" fmla="*/ 31 h 55"/>
              <a:gd name="T70" fmla="*/ 43 w 52"/>
              <a:gd name="T71" fmla="*/ 26 h 55"/>
              <a:gd name="T72" fmla="*/ 41 w 52"/>
              <a:gd name="T73" fmla="*/ 22 h 55"/>
              <a:gd name="T74" fmla="*/ 38 w 52"/>
              <a:gd name="T75" fmla="*/ 19 h 55"/>
              <a:gd name="T76" fmla="*/ 51 w 52"/>
              <a:gd name="T77" fmla="*/ 3 h 55"/>
              <a:gd name="T78" fmla="*/ 52 w 52"/>
              <a:gd name="T79" fmla="*/ 18 h 55"/>
              <a:gd name="T80" fmla="*/ 52 w 52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55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6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0" y="11"/>
                </a:lnTo>
                <a:lnTo>
                  <a:pt x="17" y="12"/>
                </a:lnTo>
                <a:lnTo>
                  <a:pt x="15" y="12"/>
                </a:lnTo>
                <a:lnTo>
                  <a:pt x="13" y="13"/>
                </a:lnTo>
                <a:lnTo>
                  <a:pt x="11" y="14"/>
                </a:lnTo>
                <a:lnTo>
                  <a:pt x="9" y="15"/>
                </a:lnTo>
                <a:lnTo>
                  <a:pt x="8" y="16"/>
                </a:lnTo>
                <a:lnTo>
                  <a:pt x="6" y="18"/>
                </a:lnTo>
                <a:lnTo>
                  <a:pt x="5" y="19"/>
                </a:lnTo>
                <a:lnTo>
                  <a:pt x="4" y="21"/>
                </a:lnTo>
                <a:lnTo>
                  <a:pt x="2" y="23"/>
                </a:lnTo>
                <a:lnTo>
                  <a:pt x="1" y="25"/>
                </a:lnTo>
                <a:lnTo>
                  <a:pt x="1" y="27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8"/>
                </a:lnTo>
                <a:lnTo>
                  <a:pt x="1" y="40"/>
                </a:lnTo>
                <a:lnTo>
                  <a:pt x="1" y="42"/>
                </a:lnTo>
                <a:lnTo>
                  <a:pt x="2" y="44"/>
                </a:lnTo>
                <a:lnTo>
                  <a:pt x="4" y="45"/>
                </a:lnTo>
                <a:lnTo>
                  <a:pt x="5" y="47"/>
                </a:lnTo>
                <a:lnTo>
                  <a:pt x="6" y="49"/>
                </a:lnTo>
                <a:lnTo>
                  <a:pt x="8" y="50"/>
                </a:lnTo>
                <a:lnTo>
                  <a:pt x="9" y="51"/>
                </a:lnTo>
                <a:lnTo>
                  <a:pt x="11" y="52"/>
                </a:lnTo>
                <a:lnTo>
                  <a:pt x="13" y="53"/>
                </a:lnTo>
                <a:lnTo>
                  <a:pt x="15" y="54"/>
                </a:lnTo>
                <a:lnTo>
                  <a:pt x="17" y="55"/>
                </a:lnTo>
                <a:lnTo>
                  <a:pt x="20" y="55"/>
                </a:lnTo>
                <a:lnTo>
                  <a:pt x="22" y="55"/>
                </a:lnTo>
                <a:lnTo>
                  <a:pt x="24" y="55"/>
                </a:lnTo>
                <a:lnTo>
                  <a:pt x="26" y="55"/>
                </a:lnTo>
                <a:lnTo>
                  <a:pt x="28" y="54"/>
                </a:lnTo>
                <a:lnTo>
                  <a:pt x="30" y="53"/>
                </a:lnTo>
                <a:lnTo>
                  <a:pt x="32" y="52"/>
                </a:lnTo>
                <a:lnTo>
                  <a:pt x="34" y="51"/>
                </a:lnTo>
                <a:lnTo>
                  <a:pt x="36" y="50"/>
                </a:lnTo>
                <a:lnTo>
                  <a:pt x="37" y="49"/>
                </a:lnTo>
                <a:lnTo>
                  <a:pt x="39" y="47"/>
                </a:lnTo>
                <a:lnTo>
                  <a:pt x="40" y="45"/>
                </a:lnTo>
                <a:lnTo>
                  <a:pt x="41" y="44"/>
                </a:lnTo>
                <a:lnTo>
                  <a:pt x="42" y="42"/>
                </a:lnTo>
                <a:lnTo>
                  <a:pt x="43" y="40"/>
                </a:lnTo>
                <a:lnTo>
                  <a:pt x="43" y="38"/>
                </a:lnTo>
                <a:lnTo>
                  <a:pt x="44" y="35"/>
                </a:lnTo>
                <a:lnTo>
                  <a:pt x="44" y="33"/>
                </a:lnTo>
                <a:lnTo>
                  <a:pt x="44" y="31"/>
                </a:lnTo>
                <a:lnTo>
                  <a:pt x="43" y="28"/>
                </a:lnTo>
                <a:lnTo>
                  <a:pt x="43" y="26"/>
                </a:lnTo>
                <a:lnTo>
                  <a:pt x="42" y="24"/>
                </a:lnTo>
                <a:lnTo>
                  <a:pt x="41" y="22"/>
                </a:lnTo>
                <a:lnTo>
                  <a:pt x="40" y="20"/>
                </a:lnTo>
                <a:lnTo>
                  <a:pt x="38" y="19"/>
                </a:lnTo>
                <a:lnTo>
                  <a:pt x="37" y="17"/>
                </a:lnTo>
                <a:lnTo>
                  <a:pt x="51" y="3"/>
                </a:lnTo>
                <a:lnTo>
                  <a:pt x="51" y="18"/>
                </a:lnTo>
                <a:lnTo>
                  <a:pt x="52" y="18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5" name="Freeform 220">
            <a:extLst>
              <a:ext uri="{FF2B5EF4-FFF2-40B4-BE49-F238E27FC236}">
                <a16:creationId xmlns:a16="http://schemas.microsoft.com/office/drawing/2014/main" id="{D48A125B-71D6-48A7-BDC9-A2969F5C1D9C}"/>
              </a:ext>
            </a:extLst>
          </p:cNvPr>
          <p:cNvSpPr>
            <a:spLocks/>
          </p:cNvSpPr>
          <p:nvPr/>
        </p:nvSpPr>
        <p:spPr bwMode="auto">
          <a:xfrm>
            <a:off x="4548572" y="4225218"/>
            <a:ext cx="59731" cy="85466"/>
          </a:xfrm>
          <a:custGeom>
            <a:avLst/>
            <a:gdLst>
              <a:gd name="T0" fmla="*/ 41 w 41"/>
              <a:gd name="T1" fmla="*/ 22 h 41"/>
              <a:gd name="T2" fmla="*/ 40 w 41"/>
              <a:gd name="T3" fmla="*/ 26 h 41"/>
              <a:gd name="T4" fmla="*/ 39 w 41"/>
              <a:gd name="T5" fmla="*/ 30 h 41"/>
              <a:gd name="T6" fmla="*/ 36 w 41"/>
              <a:gd name="T7" fmla="*/ 33 h 41"/>
              <a:gd name="T8" fmla="*/ 34 w 41"/>
              <a:gd name="T9" fmla="*/ 36 h 41"/>
              <a:gd name="T10" fmla="*/ 30 w 41"/>
              <a:gd name="T11" fmla="*/ 38 h 41"/>
              <a:gd name="T12" fmla="*/ 27 w 41"/>
              <a:gd name="T13" fmla="*/ 40 h 41"/>
              <a:gd name="T14" fmla="*/ 23 w 41"/>
              <a:gd name="T15" fmla="*/ 41 h 41"/>
              <a:gd name="T16" fmla="*/ 19 w 41"/>
              <a:gd name="T17" fmla="*/ 41 h 41"/>
              <a:gd name="T18" fmla="*/ 15 w 41"/>
              <a:gd name="T19" fmla="*/ 40 h 41"/>
              <a:gd name="T20" fmla="*/ 11 w 41"/>
              <a:gd name="T21" fmla="*/ 38 h 41"/>
              <a:gd name="T22" fmla="*/ 8 w 41"/>
              <a:gd name="T23" fmla="*/ 36 h 41"/>
              <a:gd name="T24" fmla="*/ 5 w 41"/>
              <a:gd name="T25" fmla="*/ 33 h 41"/>
              <a:gd name="T26" fmla="*/ 3 w 41"/>
              <a:gd name="T27" fmla="*/ 30 h 41"/>
              <a:gd name="T28" fmla="*/ 1 w 41"/>
              <a:gd name="T29" fmla="*/ 26 h 41"/>
              <a:gd name="T30" fmla="*/ 0 w 41"/>
              <a:gd name="T31" fmla="*/ 22 h 41"/>
              <a:gd name="T32" fmla="*/ 0 w 41"/>
              <a:gd name="T33" fmla="*/ 18 h 41"/>
              <a:gd name="T34" fmla="*/ 1 w 41"/>
              <a:gd name="T35" fmla="*/ 14 h 41"/>
              <a:gd name="T36" fmla="*/ 3 w 41"/>
              <a:gd name="T37" fmla="*/ 10 h 41"/>
              <a:gd name="T38" fmla="*/ 5 w 41"/>
              <a:gd name="T39" fmla="*/ 7 h 41"/>
              <a:gd name="T40" fmla="*/ 8 w 41"/>
              <a:gd name="T41" fmla="*/ 4 h 41"/>
              <a:gd name="T42" fmla="*/ 11 w 41"/>
              <a:gd name="T43" fmla="*/ 2 h 41"/>
              <a:gd name="T44" fmla="*/ 15 w 41"/>
              <a:gd name="T45" fmla="*/ 1 h 41"/>
              <a:gd name="T46" fmla="*/ 19 w 41"/>
              <a:gd name="T47" fmla="*/ 0 h 41"/>
              <a:gd name="T48" fmla="*/ 23 w 41"/>
              <a:gd name="T49" fmla="*/ 0 h 41"/>
              <a:gd name="T50" fmla="*/ 27 w 41"/>
              <a:gd name="T51" fmla="*/ 1 h 41"/>
              <a:gd name="T52" fmla="*/ 30 w 41"/>
              <a:gd name="T53" fmla="*/ 2 h 41"/>
              <a:gd name="T54" fmla="*/ 34 w 41"/>
              <a:gd name="T55" fmla="*/ 4 h 41"/>
              <a:gd name="T56" fmla="*/ 36 w 41"/>
              <a:gd name="T57" fmla="*/ 7 h 41"/>
              <a:gd name="T58" fmla="*/ 39 w 41"/>
              <a:gd name="T59" fmla="*/ 10 h 41"/>
              <a:gd name="T60" fmla="*/ 40 w 41"/>
              <a:gd name="T61" fmla="*/ 14 h 41"/>
              <a:gd name="T62" fmla="*/ 41 w 41"/>
              <a:gd name="T6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2"/>
                </a:lnTo>
                <a:lnTo>
                  <a:pt x="41" y="24"/>
                </a:lnTo>
                <a:lnTo>
                  <a:pt x="40" y="26"/>
                </a:lnTo>
                <a:lnTo>
                  <a:pt x="39" y="28"/>
                </a:lnTo>
                <a:lnTo>
                  <a:pt x="39" y="30"/>
                </a:lnTo>
                <a:lnTo>
                  <a:pt x="38" y="32"/>
                </a:lnTo>
                <a:lnTo>
                  <a:pt x="36" y="33"/>
                </a:lnTo>
                <a:lnTo>
                  <a:pt x="35" y="35"/>
                </a:lnTo>
                <a:lnTo>
                  <a:pt x="34" y="36"/>
                </a:lnTo>
                <a:lnTo>
                  <a:pt x="32" y="37"/>
                </a:lnTo>
                <a:lnTo>
                  <a:pt x="30" y="38"/>
                </a:lnTo>
                <a:lnTo>
                  <a:pt x="29" y="39"/>
                </a:lnTo>
                <a:lnTo>
                  <a:pt x="27" y="40"/>
                </a:lnTo>
                <a:lnTo>
                  <a:pt x="25" y="40"/>
                </a:lnTo>
                <a:lnTo>
                  <a:pt x="23" y="41"/>
                </a:lnTo>
                <a:lnTo>
                  <a:pt x="21" y="41"/>
                </a:lnTo>
                <a:lnTo>
                  <a:pt x="19" y="41"/>
                </a:lnTo>
                <a:lnTo>
                  <a:pt x="17" y="40"/>
                </a:lnTo>
                <a:lnTo>
                  <a:pt x="15" y="40"/>
                </a:lnTo>
                <a:lnTo>
                  <a:pt x="13" y="39"/>
                </a:lnTo>
                <a:lnTo>
                  <a:pt x="11" y="38"/>
                </a:lnTo>
                <a:lnTo>
                  <a:pt x="9" y="37"/>
                </a:lnTo>
                <a:lnTo>
                  <a:pt x="8" y="36"/>
                </a:lnTo>
                <a:lnTo>
                  <a:pt x="6" y="35"/>
                </a:lnTo>
                <a:lnTo>
                  <a:pt x="5" y="33"/>
                </a:lnTo>
                <a:lnTo>
                  <a:pt x="4" y="32"/>
                </a:lnTo>
                <a:lnTo>
                  <a:pt x="3" y="30"/>
                </a:lnTo>
                <a:lnTo>
                  <a:pt x="2" y="28"/>
                </a:lnTo>
                <a:lnTo>
                  <a:pt x="1" y="26"/>
                </a:lnTo>
                <a:lnTo>
                  <a:pt x="1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4" y="9"/>
                </a:lnTo>
                <a:lnTo>
                  <a:pt x="5" y="7"/>
                </a:lnTo>
                <a:lnTo>
                  <a:pt x="6" y="6"/>
                </a:lnTo>
                <a:lnTo>
                  <a:pt x="8" y="4"/>
                </a:lnTo>
                <a:lnTo>
                  <a:pt x="9" y="3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0"/>
                </a:lnTo>
                <a:lnTo>
                  <a:pt x="27" y="1"/>
                </a:lnTo>
                <a:lnTo>
                  <a:pt x="29" y="1"/>
                </a:lnTo>
                <a:lnTo>
                  <a:pt x="30" y="2"/>
                </a:lnTo>
                <a:lnTo>
                  <a:pt x="32" y="3"/>
                </a:lnTo>
                <a:lnTo>
                  <a:pt x="34" y="4"/>
                </a:lnTo>
                <a:lnTo>
                  <a:pt x="35" y="6"/>
                </a:lnTo>
                <a:lnTo>
                  <a:pt x="36" y="7"/>
                </a:lnTo>
                <a:lnTo>
                  <a:pt x="38" y="9"/>
                </a:lnTo>
                <a:lnTo>
                  <a:pt x="39" y="10"/>
                </a:lnTo>
                <a:lnTo>
                  <a:pt x="39" y="12"/>
                </a:lnTo>
                <a:lnTo>
                  <a:pt x="40" y="14"/>
                </a:lnTo>
                <a:lnTo>
                  <a:pt x="41" y="16"/>
                </a:lnTo>
                <a:lnTo>
                  <a:pt x="41" y="18"/>
                </a:lnTo>
                <a:lnTo>
                  <a:pt x="4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6" name="Freeform 221">
            <a:extLst>
              <a:ext uri="{FF2B5EF4-FFF2-40B4-BE49-F238E27FC236}">
                <a16:creationId xmlns:a16="http://schemas.microsoft.com/office/drawing/2014/main" id="{5EE0FAD6-AED0-4944-859E-43A5A5FF44BB}"/>
              </a:ext>
            </a:extLst>
          </p:cNvPr>
          <p:cNvSpPr>
            <a:spLocks/>
          </p:cNvSpPr>
          <p:nvPr/>
        </p:nvSpPr>
        <p:spPr bwMode="auto">
          <a:xfrm>
            <a:off x="4538374" y="4210626"/>
            <a:ext cx="69930" cy="114649"/>
          </a:xfrm>
          <a:custGeom>
            <a:avLst/>
            <a:gdLst>
              <a:gd name="T0" fmla="*/ 18 w 48"/>
              <a:gd name="T1" fmla="*/ 1 h 55"/>
              <a:gd name="T2" fmla="*/ 14 w 48"/>
              <a:gd name="T3" fmla="*/ 3 h 55"/>
              <a:gd name="T4" fmla="*/ 11 w 48"/>
              <a:gd name="T5" fmla="*/ 5 h 55"/>
              <a:gd name="T6" fmla="*/ 7 w 48"/>
              <a:gd name="T7" fmla="*/ 8 h 55"/>
              <a:gd name="T8" fmla="*/ 5 w 48"/>
              <a:gd name="T9" fmla="*/ 11 h 55"/>
              <a:gd name="T10" fmla="*/ 2 w 48"/>
              <a:gd name="T11" fmla="*/ 16 h 55"/>
              <a:gd name="T12" fmla="*/ 0 w 48"/>
              <a:gd name="T13" fmla="*/ 25 h 55"/>
              <a:gd name="T14" fmla="*/ 0 w 48"/>
              <a:gd name="T15" fmla="*/ 32 h 55"/>
              <a:gd name="T16" fmla="*/ 3 w 48"/>
              <a:gd name="T17" fmla="*/ 40 h 55"/>
              <a:gd name="T18" fmla="*/ 7 w 48"/>
              <a:gd name="T19" fmla="*/ 47 h 55"/>
              <a:gd name="T20" fmla="*/ 14 w 48"/>
              <a:gd name="T21" fmla="*/ 52 h 55"/>
              <a:gd name="T22" fmla="*/ 17 w 48"/>
              <a:gd name="T23" fmla="*/ 53 h 55"/>
              <a:gd name="T24" fmla="*/ 21 w 48"/>
              <a:gd name="T25" fmla="*/ 54 h 55"/>
              <a:gd name="T26" fmla="*/ 24 w 48"/>
              <a:gd name="T27" fmla="*/ 55 h 55"/>
              <a:gd name="T28" fmla="*/ 28 w 48"/>
              <a:gd name="T29" fmla="*/ 55 h 55"/>
              <a:gd name="T30" fmla="*/ 31 w 48"/>
              <a:gd name="T31" fmla="*/ 55 h 55"/>
              <a:gd name="T32" fmla="*/ 35 w 48"/>
              <a:gd name="T33" fmla="*/ 54 h 55"/>
              <a:gd name="T34" fmla="*/ 38 w 48"/>
              <a:gd name="T35" fmla="*/ 53 h 55"/>
              <a:gd name="T36" fmla="*/ 41 w 48"/>
              <a:gd name="T37" fmla="*/ 51 h 55"/>
              <a:gd name="T38" fmla="*/ 44 w 48"/>
              <a:gd name="T39" fmla="*/ 49 h 55"/>
              <a:gd name="T40" fmla="*/ 47 w 48"/>
              <a:gd name="T41" fmla="*/ 47 h 55"/>
              <a:gd name="T42" fmla="*/ 47 w 48"/>
              <a:gd name="T43" fmla="*/ 44 h 55"/>
              <a:gd name="T44" fmla="*/ 45 w 48"/>
              <a:gd name="T45" fmla="*/ 47 h 55"/>
              <a:gd name="T46" fmla="*/ 42 w 48"/>
              <a:gd name="T47" fmla="*/ 49 h 55"/>
              <a:gd name="T48" fmla="*/ 39 w 48"/>
              <a:gd name="T49" fmla="*/ 50 h 55"/>
              <a:gd name="T50" fmla="*/ 36 w 48"/>
              <a:gd name="T51" fmla="*/ 52 h 55"/>
              <a:gd name="T52" fmla="*/ 33 w 48"/>
              <a:gd name="T53" fmla="*/ 53 h 55"/>
              <a:gd name="T54" fmla="*/ 30 w 48"/>
              <a:gd name="T55" fmla="*/ 53 h 55"/>
              <a:gd name="T56" fmla="*/ 27 w 48"/>
              <a:gd name="T57" fmla="*/ 53 h 55"/>
              <a:gd name="T58" fmla="*/ 23 w 48"/>
              <a:gd name="T59" fmla="*/ 53 h 55"/>
              <a:gd name="T60" fmla="*/ 20 w 48"/>
              <a:gd name="T61" fmla="*/ 52 h 55"/>
              <a:gd name="T62" fmla="*/ 17 w 48"/>
              <a:gd name="T63" fmla="*/ 51 h 55"/>
              <a:gd name="T64" fmla="*/ 13 w 48"/>
              <a:gd name="T65" fmla="*/ 49 h 55"/>
              <a:gd name="T66" fmla="*/ 7 w 48"/>
              <a:gd name="T67" fmla="*/ 43 h 55"/>
              <a:gd name="T68" fmla="*/ 3 w 48"/>
              <a:gd name="T69" fmla="*/ 37 h 55"/>
              <a:gd name="T70" fmla="*/ 1 w 48"/>
              <a:gd name="T71" fmla="*/ 30 h 55"/>
              <a:gd name="T72" fmla="*/ 2 w 48"/>
              <a:gd name="T73" fmla="*/ 22 h 55"/>
              <a:gd name="T74" fmla="*/ 4 w 48"/>
              <a:gd name="T75" fmla="*/ 15 h 55"/>
              <a:gd name="T76" fmla="*/ 7 w 48"/>
              <a:gd name="T77" fmla="*/ 11 h 55"/>
              <a:gd name="T78" fmla="*/ 10 w 48"/>
              <a:gd name="T79" fmla="*/ 8 h 55"/>
              <a:gd name="T80" fmla="*/ 13 w 48"/>
              <a:gd name="T81" fmla="*/ 6 h 55"/>
              <a:gd name="T82" fmla="*/ 16 w 48"/>
              <a:gd name="T83" fmla="*/ 4 h 55"/>
              <a:gd name="T84" fmla="*/ 20 w 48"/>
              <a:gd name="T85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55">
                <a:moveTo>
                  <a:pt x="21" y="0"/>
                </a:moveTo>
                <a:lnTo>
                  <a:pt x="20" y="1"/>
                </a:lnTo>
                <a:lnTo>
                  <a:pt x="18" y="1"/>
                </a:lnTo>
                <a:lnTo>
                  <a:pt x="17" y="2"/>
                </a:lnTo>
                <a:lnTo>
                  <a:pt x="16" y="2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4" y="13"/>
                </a:lnTo>
                <a:lnTo>
                  <a:pt x="3" y="14"/>
                </a:lnTo>
                <a:lnTo>
                  <a:pt x="2" y="16"/>
                </a:lnTo>
                <a:lnTo>
                  <a:pt x="1" y="19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1" y="35"/>
                </a:lnTo>
                <a:lnTo>
                  <a:pt x="2" y="38"/>
                </a:lnTo>
                <a:lnTo>
                  <a:pt x="3" y="40"/>
                </a:lnTo>
                <a:lnTo>
                  <a:pt x="4" y="42"/>
                </a:lnTo>
                <a:lnTo>
                  <a:pt x="6" y="44"/>
                </a:lnTo>
                <a:lnTo>
                  <a:pt x="7" y="47"/>
                </a:lnTo>
                <a:lnTo>
                  <a:pt x="9" y="48"/>
                </a:lnTo>
                <a:lnTo>
                  <a:pt x="12" y="50"/>
                </a:lnTo>
                <a:lnTo>
                  <a:pt x="14" y="52"/>
                </a:lnTo>
                <a:lnTo>
                  <a:pt x="15" y="52"/>
                </a:lnTo>
                <a:lnTo>
                  <a:pt x="16" y="53"/>
                </a:lnTo>
                <a:lnTo>
                  <a:pt x="17" y="53"/>
                </a:lnTo>
                <a:lnTo>
                  <a:pt x="19" y="54"/>
                </a:lnTo>
                <a:lnTo>
                  <a:pt x="20" y="54"/>
                </a:lnTo>
                <a:lnTo>
                  <a:pt x="21" y="54"/>
                </a:lnTo>
                <a:lnTo>
                  <a:pt x="22" y="54"/>
                </a:lnTo>
                <a:lnTo>
                  <a:pt x="23" y="55"/>
                </a:lnTo>
                <a:lnTo>
                  <a:pt x="24" y="55"/>
                </a:lnTo>
                <a:lnTo>
                  <a:pt x="25" y="55"/>
                </a:lnTo>
                <a:lnTo>
                  <a:pt x="27" y="55"/>
                </a:lnTo>
                <a:lnTo>
                  <a:pt x="28" y="55"/>
                </a:lnTo>
                <a:lnTo>
                  <a:pt x="29" y="55"/>
                </a:lnTo>
                <a:lnTo>
                  <a:pt x="30" y="55"/>
                </a:lnTo>
                <a:lnTo>
                  <a:pt x="31" y="55"/>
                </a:lnTo>
                <a:lnTo>
                  <a:pt x="32" y="55"/>
                </a:lnTo>
                <a:lnTo>
                  <a:pt x="34" y="54"/>
                </a:lnTo>
                <a:lnTo>
                  <a:pt x="35" y="54"/>
                </a:lnTo>
                <a:lnTo>
                  <a:pt x="36" y="54"/>
                </a:lnTo>
                <a:lnTo>
                  <a:pt x="37" y="53"/>
                </a:lnTo>
                <a:lnTo>
                  <a:pt x="38" y="53"/>
                </a:lnTo>
                <a:lnTo>
                  <a:pt x="39" y="52"/>
                </a:lnTo>
                <a:lnTo>
                  <a:pt x="40" y="52"/>
                </a:lnTo>
                <a:lnTo>
                  <a:pt x="41" y="51"/>
                </a:lnTo>
                <a:lnTo>
                  <a:pt x="42" y="51"/>
                </a:lnTo>
                <a:lnTo>
                  <a:pt x="43" y="50"/>
                </a:lnTo>
                <a:lnTo>
                  <a:pt x="44" y="49"/>
                </a:lnTo>
                <a:lnTo>
                  <a:pt x="45" y="49"/>
                </a:lnTo>
                <a:lnTo>
                  <a:pt x="46" y="48"/>
                </a:lnTo>
                <a:lnTo>
                  <a:pt x="47" y="47"/>
                </a:lnTo>
                <a:lnTo>
                  <a:pt x="48" y="46"/>
                </a:lnTo>
                <a:lnTo>
                  <a:pt x="48" y="45"/>
                </a:lnTo>
                <a:lnTo>
                  <a:pt x="47" y="44"/>
                </a:lnTo>
                <a:lnTo>
                  <a:pt x="46" y="45"/>
                </a:lnTo>
                <a:lnTo>
                  <a:pt x="46" y="46"/>
                </a:lnTo>
                <a:lnTo>
                  <a:pt x="45" y="47"/>
                </a:lnTo>
                <a:lnTo>
                  <a:pt x="44" y="47"/>
                </a:lnTo>
                <a:lnTo>
                  <a:pt x="43" y="48"/>
                </a:lnTo>
                <a:lnTo>
                  <a:pt x="42" y="49"/>
                </a:lnTo>
                <a:lnTo>
                  <a:pt x="41" y="49"/>
                </a:lnTo>
                <a:lnTo>
                  <a:pt x="40" y="50"/>
                </a:lnTo>
                <a:lnTo>
                  <a:pt x="39" y="50"/>
                </a:lnTo>
                <a:lnTo>
                  <a:pt x="38" y="51"/>
                </a:lnTo>
                <a:lnTo>
                  <a:pt x="37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30" y="53"/>
                </a:lnTo>
                <a:lnTo>
                  <a:pt x="29" y="53"/>
                </a:lnTo>
                <a:lnTo>
                  <a:pt x="28" y="53"/>
                </a:lnTo>
                <a:lnTo>
                  <a:pt x="27" y="53"/>
                </a:lnTo>
                <a:lnTo>
                  <a:pt x="26" y="53"/>
                </a:lnTo>
                <a:lnTo>
                  <a:pt x="24" y="53"/>
                </a:lnTo>
                <a:lnTo>
                  <a:pt x="23" y="53"/>
                </a:lnTo>
                <a:lnTo>
                  <a:pt x="22" y="53"/>
                </a:lnTo>
                <a:lnTo>
                  <a:pt x="21" y="53"/>
                </a:lnTo>
                <a:lnTo>
                  <a:pt x="20" y="52"/>
                </a:lnTo>
                <a:lnTo>
                  <a:pt x="19" y="52"/>
                </a:lnTo>
                <a:lnTo>
                  <a:pt x="18" y="51"/>
                </a:lnTo>
                <a:lnTo>
                  <a:pt x="17" y="51"/>
                </a:lnTo>
                <a:lnTo>
                  <a:pt x="16" y="51"/>
                </a:lnTo>
                <a:lnTo>
                  <a:pt x="15" y="50"/>
                </a:lnTo>
                <a:lnTo>
                  <a:pt x="13" y="49"/>
                </a:lnTo>
                <a:lnTo>
                  <a:pt x="11" y="47"/>
                </a:lnTo>
                <a:lnTo>
                  <a:pt x="9" y="45"/>
                </a:lnTo>
                <a:lnTo>
                  <a:pt x="7" y="43"/>
                </a:lnTo>
                <a:lnTo>
                  <a:pt x="5" y="41"/>
                </a:lnTo>
                <a:lnTo>
                  <a:pt x="4" y="39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1" y="30"/>
                </a:lnTo>
                <a:lnTo>
                  <a:pt x="1" y="27"/>
                </a:lnTo>
                <a:lnTo>
                  <a:pt x="1" y="25"/>
                </a:lnTo>
                <a:lnTo>
                  <a:pt x="2" y="22"/>
                </a:lnTo>
                <a:lnTo>
                  <a:pt x="2" y="20"/>
                </a:lnTo>
                <a:lnTo>
                  <a:pt x="3" y="17"/>
                </a:lnTo>
                <a:lnTo>
                  <a:pt x="4" y="15"/>
                </a:lnTo>
                <a:lnTo>
                  <a:pt x="5" y="14"/>
                </a:lnTo>
                <a:lnTo>
                  <a:pt x="6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4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9" y="3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7" name="Freeform 222">
            <a:extLst>
              <a:ext uri="{FF2B5EF4-FFF2-40B4-BE49-F238E27FC236}">
                <a16:creationId xmlns:a16="http://schemas.microsoft.com/office/drawing/2014/main" id="{14727ECA-021D-4ACE-BAA3-B2D569544294}"/>
              </a:ext>
            </a:extLst>
          </p:cNvPr>
          <p:cNvSpPr>
            <a:spLocks/>
          </p:cNvSpPr>
          <p:nvPr/>
        </p:nvSpPr>
        <p:spPr bwMode="auto">
          <a:xfrm>
            <a:off x="4550029" y="4227302"/>
            <a:ext cx="56817" cy="79213"/>
          </a:xfrm>
          <a:custGeom>
            <a:avLst/>
            <a:gdLst>
              <a:gd name="T0" fmla="*/ 39 w 39"/>
              <a:gd name="T1" fmla="*/ 21 h 38"/>
              <a:gd name="T2" fmla="*/ 38 w 39"/>
              <a:gd name="T3" fmla="*/ 25 h 38"/>
              <a:gd name="T4" fmla="*/ 37 w 39"/>
              <a:gd name="T5" fmla="*/ 28 h 38"/>
              <a:gd name="T6" fmla="*/ 35 w 39"/>
              <a:gd name="T7" fmla="*/ 31 h 38"/>
              <a:gd name="T8" fmla="*/ 32 w 39"/>
              <a:gd name="T9" fmla="*/ 34 h 38"/>
              <a:gd name="T10" fmla="*/ 29 w 39"/>
              <a:gd name="T11" fmla="*/ 36 h 38"/>
              <a:gd name="T12" fmla="*/ 25 w 39"/>
              <a:gd name="T13" fmla="*/ 38 h 38"/>
              <a:gd name="T14" fmla="*/ 22 w 39"/>
              <a:gd name="T15" fmla="*/ 38 h 38"/>
              <a:gd name="T16" fmla="*/ 18 w 39"/>
              <a:gd name="T17" fmla="*/ 38 h 38"/>
              <a:gd name="T18" fmla="*/ 14 w 39"/>
              <a:gd name="T19" fmla="*/ 38 h 38"/>
              <a:gd name="T20" fmla="*/ 11 w 39"/>
              <a:gd name="T21" fmla="*/ 36 h 38"/>
              <a:gd name="T22" fmla="*/ 7 w 39"/>
              <a:gd name="T23" fmla="*/ 34 h 38"/>
              <a:gd name="T24" fmla="*/ 5 w 39"/>
              <a:gd name="T25" fmla="*/ 31 h 38"/>
              <a:gd name="T26" fmla="*/ 3 w 39"/>
              <a:gd name="T27" fmla="*/ 28 h 38"/>
              <a:gd name="T28" fmla="*/ 1 w 39"/>
              <a:gd name="T29" fmla="*/ 25 h 38"/>
              <a:gd name="T30" fmla="*/ 0 w 39"/>
              <a:gd name="T31" fmla="*/ 21 h 38"/>
              <a:gd name="T32" fmla="*/ 0 w 39"/>
              <a:gd name="T33" fmla="*/ 17 h 38"/>
              <a:gd name="T34" fmla="*/ 1 w 39"/>
              <a:gd name="T35" fmla="*/ 13 h 38"/>
              <a:gd name="T36" fmla="*/ 3 w 39"/>
              <a:gd name="T37" fmla="*/ 10 h 38"/>
              <a:gd name="T38" fmla="*/ 5 w 39"/>
              <a:gd name="T39" fmla="*/ 7 h 38"/>
              <a:gd name="T40" fmla="*/ 7 w 39"/>
              <a:gd name="T41" fmla="*/ 4 h 38"/>
              <a:gd name="T42" fmla="*/ 11 w 39"/>
              <a:gd name="T43" fmla="*/ 2 h 38"/>
              <a:gd name="T44" fmla="*/ 14 w 39"/>
              <a:gd name="T45" fmla="*/ 0 h 38"/>
              <a:gd name="T46" fmla="*/ 18 w 39"/>
              <a:gd name="T47" fmla="*/ 0 h 38"/>
              <a:gd name="T48" fmla="*/ 22 w 39"/>
              <a:gd name="T49" fmla="*/ 0 h 38"/>
              <a:gd name="T50" fmla="*/ 25 w 39"/>
              <a:gd name="T51" fmla="*/ 0 h 38"/>
              <a:gd name="T52" fmla="*/ 29 w 39"/>
              <a:gd name="T53" fmla="*/ 2 h 38"/>
              <a:gd name="T54" fmla="*/ 32 w 39"/>
              <a:gd name="T55" fmla="*/ 4 h 38"/>
              <a:gd name="T56" fmla="*/ 35 w 39"/>
              <a:gd name="T57" fmla="*/ 7 h 38"/>
              <a:gd name="T58" fmla="*/ 37 w 39"/>
              <a:gd name="T59" fmla="*/ 10 h 38"/>
              <a:gd name="T60" fmla="*/ 38 w 39"/>
              <a:gd name="T61" fmla="*/ 13 h 38"/>
              <a:gd name="T62" fmla="*/ 39 w 39"/>
              <a:gd name="T63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9" y="21"/>
                </a:lnTo>
                <a:lnTo>
                  <a:pt x="39" y="23"/>
                </a:lnTo>
                <a:lnTo>
                  <a:pt x="38" y="25"/>
                </a:lnTo>
                <a:lnTo>
                  <a:pt x="37" y="27"/>
                </a:lnTo>
                <a:lnTo>
                  <a:pt x="37" y="28"/>
                </a:lnTo>
                <a:lnTo>
                  <a:pt x="36" y="30"/>
                </a:lnTo>
                <a:lnTo>
                  <a:pt x="35" y="31"/>
                </a:lnTo>
                <a:lnTo>
                  <a:pt x="33" y="33"/>
                </a:lnTo>
                <a:lnTo>
                  <a:pt x="32" y="34"/>
                </a:lnTo>
                <a:lnTo>
                  <a:pt x="30" y="35"/>
                </a:lnTo>
                <a:lnTo>
                  <a:pt x="29" y="36"/>
                </a:lnTo>
                <a:lnTo>
                  <a:pt x="27" y="37"/>
                </a:lnTo>
                <a:lnTo>
                  <a:pt x="25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18" y="38"/>
                </a:lnTo>
                <a:lnTo>
                  <a:pt x="16" y="38"/>
                </a:lnTo>
                <a:lnTo>
                  <a:pt x="14" y="38"/>
                </a:lnTo>
                <a:lnTo>
                  <a:pt x="12" y="37"/>
                </a:lnTo>
                <a:lnTo>
                  <a:pt x="11" y="36"/>
                </a:lnTo>
                <a:lnTo>
                  <a:pt x="9" y="35"/>
                </a:lnTo>
                <a:lnTo>
                  <a:pt x="7" y="34"/>
                </a:lnTo>
                <a:lnTo>
                  <a:pt x="6" y="33"/>
                </a:lnTo>
                <a:lnTo>
                  <a:pt x="5" y="31"/>
                </a:lnTo>
                <a:lnTo>
                  <a:pt x="4" y="30"/>
                </a:lnTo>
                <a:lnTo>
                  <a:pt x="3" y="28"/>
                </a:lnTo>
                <a:lnTo>
                  <a:pt x="2" y="27"/>
                </a:lnTo>
                <a:lnTo>
                  <a:pt x="1" y="25"/>
                </a:lnTo>
                <a:lnTo>
                  <a:pt x="1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2"/>
                </a:lnTo>
                <a:lnTo>
                  <a:pt x="3" y="10"/>
                </a:lnTo>
                <a:lnTo>
                  <a:pt x="4" y="8"/>
                </a:lnTo>
                <a:lnTo>
                  <a:pt x="5" y="7"/>
                </a:lnTo>
                <a:lnTo>
                  <a:pt x="6" y="5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1"/>
                </a:lnTo>
                <a:lnTo>
                  <a:pt x="14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5" y="0"/>
                </a:lnTo>
                <a:lnTo>
                  <a:pt x="27" y="1"/>
                </a:lnTo>
                <a:lnTo>
                  <a:pt x="29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7"/>
                </a:lnTo>
                <a:lnTo>
                  <a:pt x="36" y="8"/>
                </a:lnTo>
                <a:lnTo>
                  <a:pt x="37" y="10"/>
                </a:lnTo>
                <a:lnTo>
                  <a:pt x="37" y="12"/>
                </a:lnTo>
                <a:lnTo>
                  <a:pt x="38" y="13"/>
                </a:lnTo>
                <a:lnTo>
                  <a:pt x="39" y="15"/>
                </a:lnTo>
                <a:lnTo>
                  <a:pt x="39" y="17"/>
                </a:lnTo>
                <a:lnTo>
                  <a:pt x="3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8" name="Freeform 223">
            <a:extLst>
              <a:ext uri="{FF2B5EF4-FFF2-40B4-BE49-F238E27FC236}">
                <a16:creationId xmlns:a16="http://schemas.microsoft.com/office/drawing/2014/main" id="{AB17C0AA-F779-4234-9B77-EB5ACB38A9A9}"/>
              </a:ext>
            </a:extLst>
          </p:cNvPr>
          <p:cNvSpPr>
            <a:spLocks/>
          </p:cNvSpPr>
          <p:nvPr/>
        </p:nvSpPr>
        <p:spPr bwMode="auto">
          <a:xfrm>
            <a:off x="4576253" y="4235641"/>
            <a:ext cx="5827" cy="10422"/>
          </a:xfrm>
          <a:custGeom>
            <a:avLst/>
            <a:gdLst>
              <a:gd name="T0" fmla="*/ 4 w 4"/>
              <a:gd name="T1" fmla="*/ 3 h 5"/>
              <a:gd name="T2" fmla="*/ 3 w 4"/>
              <a:gd name="T3" fmla="*/ 3 h 5"/>
              <a:gd name="T4" fmla="*/ 3 w 4"/>
              <a:gd name="T5" fmla="*/ 3 h 5"/>
              <a:gd name="T6" fmla="*/ 3 w 4"/>
              <a:gd name="T7" fmla="*/ 4 h 5"/>
              <a:gd name="T8" fmla="*/ 3 w 4"/>
              <a:gd name="T9" fmla="*/ 4 h 5"/>
              <a:gd name="T10" fmla="*/ 3 w 4"/>
              <a:gd name="T11" fmla="*/ 4 h 5"/>
              <a:gd name="T12" fmla="*/ 2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1 w 4"/>
              <a:gd name="T19" fmla="*/ 5 h 5"/>
              <a:gd name="T20" fmla="*/ 1 w 4"/>
              <a:gd name="T21" fmla="*/ 5 h 5"/>
              <a:gd name="T22" fmla="*/ 1 w 4"/>
              <a:gd name="T23" fmla="*/ 4 h 5"/>
              <a:gd name="T24" fmla="*/ 0 w 4"/>
              <a:gd name="T25" fmla="*/ 4 h 5"/>
              <a:gd name="T26" fmla="*/ 0 w 4"/>
              <a:gd name="T27" fmla="*/ 4 h 5"/>
              <a:gd name="T28" fmla="*/ 0 w 4"/>
              <a:gd name="T29" fmla="*/ 3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0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1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2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3 w 4"/>
              <a:gd name="T61" fmla="*/ 2 h 5"/>
              <a:gd name="T62" fmla="*/ 3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9" name="Freeform 224">
            <a:extLst>
              <a:ext uri="{FF2B5EF4-FFF2-40B4-BE49-F238E27FC236}">
                <a16:creationId xmlns:a16="http://schemas.microsoft.com/office/drawing/2014/main" id="{DB092785-FBB5-40EB-ACAC-17BD0F0803C7}"/>
              </a:ext>
            </a:extLst>
          </p:cNvPr>
          <p:cNvSpPr>
            <a:spLocks/>
          </p:cNvSpPr>
          <p:nvPr/>
        </p:nvSpPr>
        <p:spPr bwMode="auto">
          <a:xfrm>
            <a:off x="4570425" y="4248148"/>
            <a:ext cx="16025" cy="45860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2 h 22"/>
              <a:gd name="T4" fmla="*/ 8 w 11"/>
              <a:gd name="T5" fmla="*/ 22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7 w 11"/>
              <a:gd name="T13" fmla="*/ 22 h 22"/>
              <a:gd name="T14" fmla="*/ 6 w 11"/>
              <a:gd name="T15" fmla="*/ 22 h 22"/>
              <a:gd name="T16" fmla="*/ 6 w 11"/>
              <a:gd name="T17" fmla="*/ 21 h 22"/>
              <a:gd name="T18" fmla="*/ 6 w 11"/>
              <a:gd name="T19" fmla="*/ 9 h 22"/>
              <a:gd name="T20" fmla="*/ 5 w 11"/>
              <a:gd name="T21" fmla="*/ 9 h 22"/>
              <a:gd name="T22" fmla="*/ 5 w 11"/>
              <a:gd name="T23" fmla="*/ 21 h 22"/>
              <a:gd name="T24" fmla="*/ 5 w 11"/>
              <a:gd name="T25" fmla="*/ 22 h 22"/>
              <a:gd name="T26" fmla="*/ 5 w 11"/>
              <a:gd name="T27" fmla="*/ 22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2 h 22"/>
              <a:gd name="T36" fmla="*/ 3 w 11"/>
              <a:gd name="T37" fmla="*/ 22 h 22"/>
              <a:gd name="T38" fmla="*/ 3 w 11"/>
              <a:gd name="T39" fmla="*/ 21 h 22"/>
              <a:gd name="T40" fmla="*/ 3 w 11"/>
              <a:gd name="T41" fmla="*/ 2 h 22"/>
              <a:gd name="T42" fmla="*/ 2 w 11"/>
              <a:gd name="T43" fmla="*/ 2 h 22"/>
              <a:gd name="T44" fmla="*/ 2 w 11"/>
              <a:gd name="T45" fmla="*/ 10 h 22"/>
              <a:gd name="T46" fmla="*/ 2 w 11"/>
              <a:gd name="T47" fmla="*/ 11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1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2 h 22"/>
              <a:gd name="T66" fmla="*/ 0 w 11"/>
              <a:gd name="T67" fmla="*/ 1 h 22"/>
              <a:gd name="T68" fmla="*/ 0 w 11"/>
              <a:gd name="T69" fmla="*/ 1 h 22"/>
              <a:gd name="T70" fmla="*/ 1 w 11"/>
              <a:gd name="T71" fmla="*/ 1 h 22"/>
              <a:gd name="T72" fmla="*/ 1 w 11"/>
              <a:gd name="T73" fmla="*/ 0 h 22"/>
              <a:gd name="T74" fmla="*/ 1 w 11"/>
              <a:gd name="T75" fmla="*/ 0 h 22"/>
              <a:gd name="T76" fmla="*/ 2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10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1 w 11"/>
              <a:gd name="T89" fmla="*/ 1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2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1 h 22"/>
              <a:gd name="T102" fmla="*/ 11 w 11"/>
              <a:gd name="T103" fmla="*/ 11 h 22"/>
              <a:gd name="T104" fmla="*/ 11 w 11"/>
              <a:gd name="T105" fmla="*/ 11 h 22"/>
              <a:gd name="T106" fmla="*/ 11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10 w 11"/>
              <a:gd name="T113" fmla="*/ 11 h 22"/>
              <a:gd name="T114" fmla="*/ 10 w 11"/>
              <a:gd name="T115" fmla="*/ 10 h 22"/>
              <a:gd name="T116" fmla="*/ 10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2"/>
                </a:lnTo>
                <a:lnTo>
                  <a:pt x="8" y="22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7" y="22"/>
                </a:lnTo>
                <a:lnTo>
                  <a:pt x="6" y="22"/>
                </a:lnTo>
                <a:lnTo>
                  <a:pt x="6" y="21"/>
                </a:lnTo>
                <a:lnTo>
                  <a:pt x="6" y="9"/>
                </a:lnTo>
                <a:lnTo>
                  <a:pt x="5" y="9"/>
                </a:lnTo>
                <a:lnTo>
                  <a:pt x="5" y="21"/>
                </a:lnTo>
                <a:lnTo>
                  <a:pt x="5" y="22"/>
                </a:lnTo>
                <a:lnTo>
                  <a:pt x="5" y="22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"/>
                </a:lnTo>
                <a:lnTo>
                  <a:pt x="2" y="2"/>
                </a:lnTo>
                <a:lnTo>
                  <a:pt x="2" y="10"/>
                </a:lnTo>
                <a:lnTo>
                  <a:pt x="2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0"/>
                </a:lnTo>
                <a:lnTo>
                  <a:pt x="10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0" name="Rectangle 225">
            <a:extLst>
              <a:ext uri="{FF2B5EF4-FFF2-40B4-BE49-F238E27FC236}">
                <a16:creationId xmlns:a16="http://schemas.microsoft.com/office/drawing/2014/main" id="{E722ECA7-E12F-4D16-AC0F-B104A02A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089" y="4300262"/>
            <a:ext cx="93239" cy="29184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1" name="Rectangle 226">
            <a:extLst>
              <a:ext uri="{FF2B5EF4-FFF2-40B4-BE49-F238E27FC236}">
                <a16:creationId xmlns:a16="http://schemas.microsoft.com/office/drawing/2014/main" id="{9ECFC806-4598-438F-8CAD-26ADE7E35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739" y="4241895"/>
            <a:ext cx="37295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2" name="Freeform 227">
            <a:extLst>
              <a:ext uri="{FF2B5EF4-FFF2-40B4-BE49-F238E27FC236}">
                <a16:creationId xmlns:a16="http://schemas.microsoft.com/office/drawing/2014/main" id="{5F67D239-0D39-4218-9868-71CD5119BFC3}"/>
              </a:ext>
            </a:extLst>
          </p:cNvPr>
          <p:cNvSpPr>
            <a:spLocks/>
          </p:cNvSpPr>
          <p:nvPr/>
        </p:nvSpPr>
        <p:spPr bwMode="auto">
          <a:xfrm>
            <a:off x="4315473" y="4152259"/>
            <a:ext cx="135488" cy="202200"/>
          </a:xfrm>
          <a:custGeom>
            <a:avLst/>
            <a:gdLst>
              <a:gd name="T0" fmla="*/ 30 w 93"/>
              <a:gd name="T1" fmla="*/ 7 h 97"/>
              <a:gd name="T2" fmla="*/ 43 w 93"/>
              <a:gd name="T3" fmla="*/ 17 h 97"/>
              <a:gd name="T4" fmla="*/ 45 w 93"/>
              <a:gd name="T5" fmla="*/ 20 h 97"/>
              <a:gd name="T6" fmla="*/ 32 w 93"/>
              <a:gd name="T7" fmla="*/ 14 h 97"/>
              <a:gd name="T8" fmla="*/ 23 w 93"/>
              <a:gd name="T9" fmla="*/ 7 h 97"/>
              <a:gd name="T10" fmla="*/ 34 w 93"/>
              <a:gd name="T11" fmla="*/ 18 h 97"/>
              <a:gd name="T12" fmla="*/ 46 w 93"/>
              <a:gd name="T13" fmla="*/ 26 h 97"/>
              <a:gd name="T14" fmla="*/ 37 w 93"/>
              <a:gd name="T15" fmla="*/ 23 h 97"/>
              <a:gd name="T16" fmla="*/ 23 w 93"/>
              <a:gd name="T17" fmla="*/ 15 h 97"/>
              <a:gd name="T18" fmla="*/ 26 w 93"/>
              <a:gd name="T19" fmla="*/ 19 h 97"/>
              <a:gd name="T20" fmla="*/ 38 w 93"/>
              <a:gd name="T21" fmla="*/ 28 h 97"/>
              <a:gd name="T22" fmla="*/ 41 w 93"/>
              <a:gd name="T23" fmla="*/ 30 h 97"/>
              <a:gd name="T24" fmla="*/ 28 w 93"/>
              <a:gd name="T25" fmla="*/ 25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3 w 93"/>
              <a:gd name="T33" fmla="*/ 33 h 97"/>
              <a:gd name="T34" fmla="*/ 19 w 93"/>
              <a:gd name="T35" fmla="*/ 27 h 97"/>
              <a:gd name="T36" fmla="*/ 22 w 93"/>
              <a:gd name="T37" fmla="*/ 30 h 97"/>
              <a:gd name="T38" fmla="*/ 34 w 93"/>
              <a:gd name="T39" fmla="*/ 38 h 97"/>
              <a:gd name="T40" fmla="*/ 37 w 93"/>
              <a:gd name="T41" fmla="*/ 41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7 h 97"/>
              <a:gd name="T50" fmla="*/ 29 w 93"/>
              <a:gd name="T51" fmla="*/ 44 h 97"/>
              <a:gd name="T52" fmla="*/ 15 w 93"/>
              <a:gd name="T53" fmla="*/ 39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20 w 93"/>
              <a:gd name="T61" fmla="*/ 48 h 97"/>
              <a:gd name="T62" fmla="*/ 11 w 93"/>
              <a:gd name="T63" fmla="*/ 44 h 97"/>
              <a:gd name="T64" fmla="*/ 22 w 93"/>
              <a:gd name="T65" fmla="*/ 52 h 97"/>
              <a:gd name="T66" fmla="*/ 34 w 93"/>
              <a:gd name="T67" fmla="*/ 58 h 97"/>
              <a:gd name="T68" fmla="*/ 25 w 93"/>
              <a:gd name="T69" fmla="*/ 56 h 97"/>
              <a:gd name="T70" fmla="*/ 10 w 93"/>
              <a:gd name="T71" fmla="*/ 50 h 97"/>
              <a:gd name="T72" fmla="*/ 13 w 93"/>
              <a:gd name="T73" fmla="*/ 53 h 97"/>
              <a:gd name="T74" fmla="*/ 27 w 93"/>
              <a:gd name="T75" fmla="*/ 61 h 97"/>
              <a:gd name="T76" fmla="*/ 29 w 93"/>
              <a:gd name="T77" fmla="*/ 63 h 97"/>
              <a:gd name="T78" fmla="*/ 16 w 93"/>
              <a:gd name="T79" fmla="*/ 59 h 97"/>
              <a:gd name="T80" fmla="*/ 6 w 93"/>
              <a:gd name="T81" fmla="*/ 55 h 97"/>
              <a:gd name="T82" fmla="*/ 18 w 93"/>
              <a:gd name="T83" fmla="*/ 64 h 97"/>
              <a:gd name="T84" fmla="*/ 31 w 93"/>
              <a:gd name="T85" fmla="*/ 70 h 97"/>
              <a:gd name="T86" fmla="*/ 21 w 93"/>
              <a:gd name="T87" fmla="*/ 68 h 97"/>
              <a:gd name="T88" fmla="*/ 5 w 93"/>
              <a:gd name="T89" fmla="*/ 62 h 97"/>
              <a:gd name="T90" fmla="*/ 9 w 93"/>
              <a:gd name="T91" fmla="*/ 65 h 97"/>
              <a:gd name="T92" fmla="*/ 23 w 93"/>
              <a:gd name="T93" fmla="*/ 73 h 97"/>
              <a:gd name="T94" fmla="*/ 26 w 93"/>
              <a:gd name="T95" fmla="*/ 76 h 97"/>
              <a:gd name="T96" fmla="*/ 11 w 93"/>
              <a:gd name="T97" fmla="*/ 71 h 97"/>
              <a:gd name="T98" fmla="*/ 0 w 93"/>
              <a:gd name="T99" fmla="*/ 67 h 97"/>
              <a:gd name="T100" fmla="*/ 20 w 93"/>
              <a:gd name="T101" fmla="*/ 78 h 97"/>
              <a:gd name="T102" fmla="*/ 38 w 93"/>
              <a:gd name="T103" fmla="*/ 82 h 97"/>
              <a:gd name="T104" fmla="*/ 54 w 93"/>
              <a:gd name="T105" fmla="*/ 85 h 97"/>
              <a:gd name="T106" fmla="*/ 70 w 93"/>
              <a:gd name="T107" fmla="*/ 95 h 97"/>
              <a:gd name="T108" fmla="*/ 77 w 93"/>
              <a:gd name="T109" fmla="*/ 70 h 97"/>
              <a:gd name="T110" fmla="*/ 91 w 93"/>
              <a:gd name="T111" fmla="*/ 44 h 97"/>
              <a:gd name="T112" fmla="*/ 79 w 93"/>
              <a:gd name="T113" fmla="*/ 28 h 97"/>
              <a:gd name="T114" fmla="*/ 64 w 93"/>
              <a:gd name="T115" fmla="*/ 22 h 97"/>
              <a:gd name="T116" fmla="*/ 47 w 93"/>
              <a:gd name="T117" fmla="*/ 17 h 97"/>
              <a:gd name="T118" fmla="*/ 28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7" y="3"/>
                </a:lnTo>
                <a:lnTo>
                  <a:pt x="28" y="5"/>
                </a:lnTo>
                <a:lnTo>
                  <a:pt x="30" y="7"/>
                </a:lnTo>
                <a:lnTo>
                  <a:pt x="32" y="9"/>
                </a:lnTo>
                <a:lnTo>
                  <a:pt x="33" y="10"/>
                </a:lnTo>
                <a:lnTo>
                  <a:pt x="35" y="12"/>
                </a:lnTo>
                <a:lnTo>
                  <a:pt x="36" y="13"/>
                </a:lnTo>
                <a:lnTo>
                  <a:pt x="38" y="14"/>
                </a:lnTo>
                <a:lnTo>
                  <a:pt x="40" y="15"/>
                </a:lnTo>
                <a:lnTo>
                  <a:pt x="41" y="17"/>
                </a:lnTo>
                <a:lnTo>
                  <a:pt x="43" y="17"/>
                </a:lnTo>
                <a:lnTo>
                  <a:pt x="44" y="18"/>
                </a:lnTo>
                <a:lnTo>
                  <a:pt x="46" y="19"/>
                </a:lnTo>
                <a:lnTo>
                  <a:pt x="47" y="20"/>
                </a:lnTo>
                <a:lnTo>
                  <a:pt x="49" y="21"/>
                </a:lnTo>
                <a:lnTo>
                  <a:pt x="50" y="21"/>
                </a:lnTo>
                <a:lnTo>
                  <a:pt x="48" y="21"/>
                </a:lnTo>
                <a:lnTo>
                  <a:pt x="47" y="20"/>
                </a:lnTo>
                <a:lnTo>
                  <a:pt x="45" y="20"/>
                </a:lnTo>
                <a:lnTo>
                  <a:pt x="44" y="20"/>
                </a:lnTo>
                <a:lnTo>
                  <a:pt x="42" y="19"/>
                </a:lnTo>
                <a:lnTo>
                  <a:pt x="40" y="18"/>
                </a:lnTo>
                <a:lnTo>
                  <a:pt x="39" y="17"/>
                </a:lnTo>
                <a:lnTo>
                  <a:pt x="37" y="17"/>
                </a:lnTo>
                <a:lnTo>
                  <a:pt x="35" y="16"/>
                </a:lnTo>
                <a:lnTo>
                  <a:pt x="34" y="15"/>
                </a:lnTo>
                <a:lnTo>
                  <a:pt x="32" y="14"/>
                </a:lnTo>
                <a:lnTo>
                  <a:pt x="30" y="13"/>
                </a:lnTo>
                <a:lnTo>
                  <a:pt x="29" y="11"/>
                </a:lnTo>
                <a:lnTo>
                  <a:pt x="27" y="10"/>
                </a:lnTo>
                <a:lnTo>
                  <a:pt x="25" y="9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8"/>
                </a:lnTo>
                <a:lnTo>
                  <a:pt x="25" y="10"/>
                </a:lnTo>
                <a:lnTo>
                  <a:pt x="26" y="11"/>
                </a:lnTo>
                <a:lnTo>
                  <a:pt x="28" y="13"/>
                </a:lnTo>
                <a:lnTo>
                  <a:pt x="30" y="15"/>
                </a:lnTo>
                <a:lnTo>
                  <a:pt x="31" y="16"/>
                </a:lnTo>
                <a:lnTo>
                  <a:pt x="33" y="17"/>
                </a:lnTo>
                <a:lnTo>
                  <a:pt x="34" y="18"/>
                </a:lnTo>
                <a:lnTo>
                  <a:pt x="36" y="20"/>
                </a:lnTo>
                <a:lnTo>
                  <a:pt x="37" y="21"/>
                </a:lnTo>
                <a:lnTo>
                  <a:pt x="39" y="22"/>
                </a:lnTo>
                <a:lnTo>
                  <a:pt x="41" y="23"/>
                </a:lnTo>
                <a:lnTo>
                  <a:pt x="42" y="23"/>
                </a:lnTo>
                <a:lnTo>
                  <a:pt x="43" y="24"/>
                </a:lnTo>
                <a:lnTo>
                  <a:pt x="45" y="25"/>
                </a:lnTo>
                <a:lnTo>
                  <a:pt x="46" y="26"/>
                </a:lnTo>
                <a:lnTo>
                  <a:pt x="48" y="26"/>
                </a:lnTo>
                <a:lnTo>
                  <a:pt x="46" y="26"/>
                </a:lnTo>
                <a:lnTo>
                  <a:pt x="45" y="26"/>
                </a:lnTo>
                <a:lnTo>
                  <a:pt x="43" y="25"/>
                </a:lnTo>
                <a:lnTo>
                  <a:pt x="41" y="25"/>
                </a:lnTo>
                <a:lnTo>
                  <a:pt x="40" y="24"/>
                </a:lnTo>
                <a:lnTo>
                  <a:pt x="38" y="23"/>
                </a:lnTo>
                <a:lnTo>
                  <a:pt x="37" y="23"/>
                </a:lnTo>
                <a:lnTo>
                  <a:pt x="35" y="22"/>
                </a:lnTo>
                <a:lnTo>
                  <a:pt x="33" y="21"/>
                </a:lnTo>
                <a:lnTo>
                  <a:pt x="32" y="20"/>
                </a:lnTo>
                <a:lnTo>
                  <a:pt x="30" y="19"/>
                </a:lnTo>
                <a:lnTo>
                  <a:pt x="28" y="18"/>
                </a:lnTo>
                <a:lnTo>
                  <a:pt x="27" y="17"/>
                </a:lnTo>
                <a:lnTo>
                  <a:pt x="25" y="16"/>
                </a:lnTo>
                <a:lnTo>
                  <a:pt x="23" y="15"/>
                </a:lnTo>
                <a:lnTo>
                  <a:pt x="21" y="13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3" y="16"/>
                </a:lnTo>
                <a:lnTo>
                  <a:pt x="24" y="17"/>
                </a:lnTo>
                <a:lnTo>
                  <a:pt x="26" y="19"/>
                </a:lnTo>
                <a:lnTo>
                  <a:pt x="28" y="20"/>
                </a:lnTo>
                <a:lnTo>
                  <a:pt x="29" y="22"/>
                </a:lnTo>
                <a:lnTo>
                  <a:pt x="31" y="23"/>
                </a:lnTo>
                <a:lnTo>
                  <a:pt x="32" y="24"/>
                </a:lnTo>
                <a:lnTo>
                  <a:pt x="34" y="25"/>
                </a:lnTo>
                <a:lnTo>
                  <a:pt x="35" y="26"/>
                </a:lnTo>
                <a:lnTo>
                  <a:pt x="37" y="27"/>
                </a:lnTo>
                <a:lnTo>
                  <a:pt x="38" y="28"/>
                </a:lnTo>
                <a:lnTo>
                  <a:pt x="40" y="29"/>
                </a:lnTo>
                <a:lnTo>
                  <a:pt x="41" y="29"/>
                </a:lnTo>
                <a:lnTo>
                  <a:pt x="43" y="30"/>
                </a:lnTo>
                <a:lnTo>
                  <a:pt x="44" y="31"/>
                </a:lnTo>
                <a:lnTo>
                  <a:pt x="46" y="32"/>
                </a:lnTo>
                <a:lnTo>
                  <a:pt x="44" y="31"/>
                </a:lnTo>
                <a:lnTo>
                  <a:pt x="42" y="31"/>
                </a:lnTo>
                <a:lnTo>
                  <a:pt x="41" y="30"/>
                </a:lnTo>
                <a:lnTo>
                  <a:pt x="39" y="30"/>
                </a:lnTo>
                <a:lnTo>
                  <a:pt x="38" y="29"/>
                </a:lnTo>
                <a:lnTo>
                  <a:pt x="36" y="29"/>
                </a:lnTo>
                <a:lnTo>
                  <a:pt x="35" y="28"/>
                </a:lnTo>
                <a:lnTo>
                  <a:pt x="33" y="27"/>
                </a:lnTo>
                <a:lnTo>
                  <a:pt x="31" y="27"/>
                </a:lnTo>
                <a:lnTo>
                  <a:pt x="30" y="26"/>
                </a:lnTo>
                <a:lnTo>
                  <a:pt x="28" y="25"/>
                </a:lnTo>
                <a:lnTo>
                  <a:pt x="26" y="24"/>
                </a:lnTo>
                <a:lnTo>
                  <a:pt x="25" y="23"/>
                </a:lnTo>
                <a:lnTo>
                  <a:pt x="23" y="22"/>
                </a:lnTo>
                <a:lnTo>
                  <a:pt x="21" y="21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1" y="22"/>
                </a:lnTo>
                <a:lnTo>
                  <a:pt x="22" y="23"/>
                </a:lnTo>
                <a:lnTo>
                  <a:pt x="24" y="25"/>
                </a:lnTo>
                <a:lnTo>
                  <a:pt x="26" y="26"/>
                </a:lnTo>
                <a:lnTo>
                  <a:pt x="27" y="27"/>
                </a:lnTo>
                <a:lnTo>
                  <a:pt x="29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8" y="34"/>
                </a:lnTo>
                <a:lnTo>
                  <a:pt x="39" y="35"/>
                </a:lnTo>
                <a:lnTo>
                  <a:pt x="41" y="35"/>
                </a:lnTo>
                <a:lnTo>
                  <a:pt x="42" y="36"/>
                </a:lnTo>
                <a:lnTo>
                  <a:pt x="44" y="37"/>
                </a:lnTo>
                <a:lnTo>
                  <a:pt x="42" y="36"/>
                </a:lnTo>
                <a:lnTo>
                  <a:pt x="41" y="36"/>
                </a:lnTo>
                <a:lnTo>
                  <a:pt x="39" y="36"/>
                </a:lnTo>
                <a:lnTo>
                  <a:pt x="37" y="35"/>
                </a:lnTo>
                <a:lnTo>
                  <a:pt x="36" y="34"/>
                </a:lnTo>
                <a:lnTo>
                  <a:pt x="34" y="34"/>
                </a:lnTo>
                <a:lnTo>
                  <a:pt x="33" y="33"/>
                </a:lnTo>
                <a:lnTo>
                  <a:pt x="31" y="33"/>
                </a:lnTo>
                <a:lnTo>
                  <a:pt x="29" y="32"/>
                </a:lnTo>
                <a:lnTo>
                  <a:pt x="28" y="31"/>
                </a:lnTo>
                <a:lnTo>
                  <a:pt x="26" y="31"/>
                </a:lnTo>
                <a:lnTo>
                  <a:pt x="24" y="30"/>
                </a:lnTo>
                <a:lnTo>
                  <a:pt x="23" y="29"/>
                </a:lnTo>
                <a:lnTo>
                  <a:pt x="21" y="28"/>
                </a:lnTo>
                <a:lnTo>
                  <a:pt x="19" y="27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7"/>
                </a:lnTo>
                <a:lnTo>
                  <a:pt x="19" y="28"/>
                </a:lnTo>
                <a:lnTo>
                  <a:pt x="20" y="29"/>
                </a:lnTo>
                <a:lnTo>
                  <a:pt x="22" y="30"/>
                </a:lnTo>
                <a:lnTo>
                  <a:pt x="24" y="32"/>
                </a:lnTo>
                <a:lnTo>
                  <a:pt x="25" y="33"/>
                </a:lnTo>
                <a:lnTo>
                  <a:pt x="27" y="34"/>
                </a:lnTo>
                <a:lnTo>
                  <a:pt x="28" y="35"/>
                </a:lnTo>
                <a:lnTo>
                  <a:pt x="30" y="36"/>
                </a:lnTo>
                <a:lnTo>
                  <a:pt x="31" y="37"/>
                </a:lnTo>
                <a:lnTo>
                  <a:pt x="33" y="38"/>
                </a:lnTo>
                <a:lnTo>
                  <a:pt x="34" y="38"/>
                </a:lnTo>
                <a:lnTo>
                  <a:pt x="36" y="39"/>
                </a:lnTo>
                <a:lnTo>
                  <a:pt x="37" y="40"/>
                </a:lnTo>
                <a:lnTo>
                  <a:pt x="39" y="41"/>
                </a:lnTo>
                <a:lnTo>
                  <a:pt x="40" y="41"/>
                </a:lnTo>
                <a:lnTo>
                  <a:pt x="41" y="42"/>
                </a:lnTo>
                <a:lnTo>
                  <a:pt x="40" y="42"/>
                </a:lnTo>
                <a:lnTo>
                  <a:pt x="38" y="41"/>
                </a:lnTo>
                <a:lnTo>
                  <a:pt x="37" y="41"/>
                </a:lnTo>
                <a:lnTo>
                  <a:pt x="35" y="40"/>
                </a:lnTo>
                <a:lnTo>
                  <a:pt x="34" y="40"/>
                </a:lnTo>
                <a:lnTo>
                  <a:pt x="32" y="39"/>
                </a:lnTo>
                <a:lnTo>
                  <a:pt x="31" y="39"/>
                </a:lnTo>
                <a:lnTo>
                  <a:pt x="29" y="38"/>
                </a:lnTo>
                <a:lnTo>
                  <a:pt x="27" y="38"/>
                </a:lnTo>
                <a:lnTo>
                  <a:pt x="26" y="37"/>
                </a:lnTo>
                <a:lnTo>
                  <a:pt x="24" y="36"/>
                </a:lnTo>
                <a:lnTo>
                  <a:pt x="22" y="35"/>
                </a:lnTo>
                <a:lnTo>
                  <a:pt x="21" y="35"/>
                </a:lnTo>
                <a:lnTo>
                  <a:pt x="19" y="34"/>
                </a:lnTo>
                <a:lnTo>
                  <a:pt x="17" y="33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7" y="34"/>
                </a:lnTo>
                <a:lnTo>
                  <a:pt x="18" y="35"/>
                </a:lnTo>
                <a:lnTo>
                  <a:pt x="20" y="36"/>
                </a:lnTo>
                <a:lnTo>
                  <a:pt x="22" y="37"/>
                </a:lnTo>
                <a:lnTo>
                  <a:pt x="23" y="38"/>
                </a:lnTo>
                <a:lnTo>
                  <a:pt x="25" y="39"/>
                </a:lnTo>
                <a:lnTo>
                  <a:pt x="26" y="40"/>
                </a:lnTo>
                <a:lnTo>
                  <a:pt x="28" y="41"/>
                </a:lnTo>
                <a:lnTo>
                  <a:pt x="29" y="42"/>
                </a:lnTo>
                <a:lnTo>
                  <a:pt x="31" y="43"/>
                </a:lnTo>
                <a:lnTo>
                  <a:pt x="32" y="44"/>
                </a:lnTo>
                <a:lnTo>
                  <a:pt x="34" y="45"/>
                </a:lnTo>
                <a:lnTo>
                  <a:pt x="35" y="45"/>
                </a:lnTo>
                <a:lnTo>
                  <a:pt x="37" y="46"/>
                </a:lnTo>
                <a:lnTo>
                  <a:pt x="38" y="47"/>
                </a:lnTo>
                <a:lnTo>
                  <a:pt x="40" y="47"/>
                </a:lnTo>
                <a:lnTo>
                  <a:pt x="38" y="47"/>
                </a:lnTo>
                <a:lnTo>
                  <a:pt x="36" y="47"/>
                </a:lnTo>
                <a:lnTo>
                  <a:pt x="35" y="46"/>
                </a:lnTo>
                <a:lnTo>
                  <a:pt x="33" y="46"/>
                </a:lnTo>
                <a:lnTo>
                  <a:pt x="32" y="45"/>
                </a:lnTo>
                <a:lnTo>
                  <a:pt x="30" y="45"/>
                </a:lnTo>
                <a:lnTo>
                  <a:pt x="29" y="44"/>
                </a:lnTo>
                <a:lnTo>
                  <a:pt x="27" y="44"/>
                </a:lnTo>
                <a:lnTo>
                  <a:pt x="25" y="43"/>
                </a:lnTo>
                <a:lnTo>
                  <a:pt x="24" y="42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7" y="39"/>
                </a:lnTo>
                <a:lnTo>
                  <a:pt x="15" y="39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5" y="39"/>
                </a:lnTo>
                <a:lnTo>
                  <a:pt x="16" y="41"/>
                </a:lnTo>
                <a:lnTo>
                  <a:pt x="18" y="42"/>
                </a:lnTo>
                <a:lnTo>
                  <a:pt x="19" y="43"/>
                </a:lnTo>
                <a:lnTo>
                  <a:pt x="21" y="44"/>
                </a:lnTo>
                <a:lnTo>
                  <a:pt x="23" y="45"/>
                </a:lnTo>
                <a:lnTo>
                  <a:pt x="24" y="46"/>
                </a:lnTo>
                <a:lnTo>
                  <a:pt x="26" y="47"/>
                </a:lnTo>
                <a:lnTo>
                  <a:pt x="27" y="48"/>
                </a:lnTo>
                <a:lnTo>
                  <a:pt x="29" y="49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5" y="52"/>
                </a:lnTo>
                <a:lnTo>
                  <a:pt x="36" y="52"/>
                </a:lnTo>
                <a:lnTo>
                  <a:pt x="38" y="53"/>
                </a:lnTo>
                <a:lnTo>
                  <a:pt x="36" y="53"/>
                </a:lnTo>
                <a:lnTo>
                  <a:pt x="35" y="52"/>
                </a:lnTo>
                <a:lnTo>
                  <a:pt x="33" y="52"/>
                </a:lnTo>
                <a:lnTo>
                  <a:pt x="31" y="51"/>
                </a:lnTo>
                <a:lnTo>
                  <a:pt x="30" y="51"/>
                </a:lnTo>
                <a:lnTo>
                  <a:pt x="28" y="50"/>
                </a:lnTo>
                <a:lnTo>
                  <a:pt x="27" y="50"/>
                </a:lnTo>
                <a:lnTo>
                  <a:pt x="25" y="49"/>
                </a:lnTo>
                <a:lnTo>
                  <a:pt x="23" y="49"/>
                </a:lnTo>
                <a:lnTo>
                  <a:pt x="22" y="48"/>
                </a:lnTo>
                <a:lnTo>
                  <a:pt x="20" y="48"/>
                </a:lnTo>
                <a:lnTo>
                  <a:pt x="18" y="47"/>
                </a:lnTo>
                <a:lnTo>
                  <a:pt x="16" y="46"/>
                </a:lnTo>
                <a:lnTo>
                  <a:pt x="15" y="45"/>
                </a:lnTo>
                <a:lnTo>
                  <a:pt x="13" y="44"/>
                </a:lnTo>
                <a:lnTo>
                  <a:pt x="11" y="43"/>
                </a:lnTo>
                <a:lnTo>
                  <a:pt x="11" y="43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2" y="45"/>
                </a:lnTo>
                <a:lnTo>
                  <a:pt x="14" y="46"/>
                </a:lnTo>
                <a:lnTo>
                  <a:pt x="16" y="48"/>
                </a:lnTo>
                <a:lnTo>
                  <a:pt x="17" y="49"/>
                </a:lnTo>
                <a:lnTo>
                  <a:pt x="19" y="50"/>
                </a:lnTo>
                <a:lnTo>
                  <a:pt x="21" y="51"/>
                </a:lnTo>
                <a:lnTo>
                  <a:pt x="22" y="52"/>
                </a:lnTo>
                <a:lnTo>
                  <a:pt x="24" y="53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6"/>
                </a:lnTo>
                <a:lnTo>
                  <a:pt x="31" y="57"/>
                </a:lnTo>
                <a:lnTo>
                  <a:pt x="33" y="57"/>
                </a:lnTo>
                <a:lnTo>
                  <a:pt x="34" y="58"/>
                </a:lnTo>
                <a:lnTo>
                  <a:pt x="36" y="59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30" y="57"/>
                </a:lnTo>
                <a:lnTo>
                  <a:pt x="28" y="57"/>
                </a:lnTo>
                <a:lnTo>
                  <a:pt x="26" y="56"/>
                </a:lnTo>
                <a:lnTo>
                  <a:pt x="25" y="56"/>
                </a:lnTo>
                <a:lnTo>
                  <a:pt x="23" y="55"/>
                </a:lnTo>
                <a:lnTo>
                  <a:pt x="21" y="55"/>
                </a:lnTo>
                <a:lnTo>
                  <a:pt x="19" y="54"/>
                </a:lnTo>
                <a:lnTo>
                  <a:pt x="18" y="53"/>
                </a:lnTo>
                <a:lnTo>
                  <a:pt x="16" y="53"/>
                </a:lnTo>
                <a:lnTo>
                  <a:pt x="14" y="52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2" y="52"/>
                </a:lnTo>
                <a:lnTo>
                  <a:pt x="13" y="53"/>
                </a:lnTo>
                <a:lnTo>
                  <a:pt x="15" y="55"/>
                </a:lnTo>
                <a:lnTo>
                  <a:pt x="17" y="56"/>
                </a:lnTo>
                <a:lnTo>
                  <a:pt x="18" y="57"/>
                </a:lnTo>
                <a:lnTo>
                  <a:pt x="20" y="58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8" y="62"/>
                </a:lnTo>
                <a:lnTo>
                  <a:pt x="30" y="62"/>
                </a:lnTo>
                <a:lnTo>
                  <a:pt x="31" y="63"/>
                </a:lnTo>
                <a:lnTo>
                  <a:pt x="33" y="64"/>
                </a:lnTo>
                <a:lnTo>
                  <a:pt x="34" y="64"/>
                </a:lnTo>
                <a:lnTo>
                  <a:pt x="32" y="64"/>
                </a:lnTo>
                <a:lnTo>
                  <a:pt x="31" y="64"/>
                </a:lnTo>
                <a:lnTo>
                  <a:pt x="29" y="63"/>
                </a:lnTo>
                <a:lnTo>
                  <a:pt x="28" y="63"/>
                </a:lnTo>
                <a:lnTo>
                  <a:pt x="26" y="63"/>
                </a:lnTo>
                <a:lnTo>
                  <a:pt x="24" y="62"/>
                </a:lnTo>
                <a:lnTo>
                  <a:pt x="23" y="62"/>
                </a:lnTo>
                <a:lnTo>
                  <a:pt x="21" y="61"/>
                </a:lnTo>
                <a:lnTo>
                  <a:pt x="19" y="61"/>
                </a:lnTo>
                <a:lnTo>
                  <a:pt x="17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0"/>
                </a:lnTo>
                <a:lnTo>
                  <a:pt x="15" y="62"/>
                </a:lnTo>
                <a:lnTo>
                  <a:pt x="16" y="63"/>
                </a:lnTo>
                <a:lnTo>
                  <a:pt x="18" y="64"/>
                </a:lnTo>
                <a:lnTo>
                  <a:pt x="20" y="64"/>
                </a:lnTo>
                <a:lnTo>
                  <a:pt x="21" y="65"/>
                </a:lnTo>
                <a:lnTo>
                  <a:pt x="23" y="66"/>
                </a:lnTo>
                <a:lnTo>
                  <a:pt x="25" y="67"/>
                </a:lnTo>
                <a:lnTo>
                  <a:pt x="26" y="68"/>
                </a:lnTo>
                <a:lnTo>
                  <a:pt x="28" y="69"/>
                </a:lnTo>
                <a:lnTo>
                  <a:pt x="29" y="69"/>
                </a:lnTo>
                <a:lnTo>
                  <a:pt x="31" y="70"/>
                </a:lnTo>
                <a:lnTo>
                  <a:pt x="32" y="70"/>
                </a:lnTo>
                <a:lnTo>
                  <a:pt x="31" y="70"/>
                </a:lnTo>
                <a:lnTo>
                  <a:pt x="29" y="70"/>
                </a:lnTo>
                <a:lnTo>
                  <a:pt x="27" y="69"/>
                </a:lnTo>
                <a:lnTo>
                  <a:pt x="26" y="69"/>
                </a:lnTo>
                <a:lnTo>
                  <a:pt x="24" y="69"/>
                </a:lnTo>
                <a:lnTo>
                  <a:pt x="22" y="68"/>
                </a:lnTo>
                <a:lnTo>
                  <a:pt x="21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7"/>
                </a:lnTo>
                <a:lnTo>
                  <a:pt x="12" y="68"/>
                </a:lnTo>
                <a:lnTo>
                  <a:pt x="14" y="69"/>
                </a:lnTo>
                <a:lnTo>
                  <a:pt x="16" y="70"/>
                </a:lnTo>
                <a:lnTo>
                  <a:pt x="18" y="71"/>
                </a:lnTo>
                <a:lnTo>
                  <a:pt x="19" y="72"/>
                </a:lnTo>
                <a:lnTo>
                  <a:pt x="21" y="73"/>
                </a:lnTo>
                <a:lnTo>
                  <a:pt x="23" y="73"/>
                </a:lnTo>
                <a:lnTo>
                  <a:pt x="24" y="74"/>
                </a:lnTo>
                <a:lnTo>
                  <a:pt x="26" y="75"/>
                </a:lnTo>
                <a:lnTo>
                  <a:pt x="28" y="75"/>
                </a:lnTo>
                <a:lnTo>
                  <a:pt x="29" y="76"/>
                </a:lnTo>
                <a:lnTo>
                  <a:pt x="31" y="76"/>
                </a:lnTo>
                <a:lnTo>
                  <a:pt x="29" y="76"/>
                </a:lnTo>
                <a:lnTo>
                  <a:pt x="27" y="76"/>
                </a:lnTo>
                <a:lnTo>
                  <a:pt x="26" y="76"/>
                </a:lnTo>
                <a:lnTo>
                  <a:pt x="24" y="75"/>
                </a:lnTo>
                <a:lnTo>
                  <a:pt x="22" y="75"/>
                </a:lnTo>
                <a:lnTo>
                  <a:pt x="21" y="75"/>
                </a:lnTo>
                <a:lnTo>
                  <a:pt x="19" y="74"/>
                </a:lnTo>
                <a:lnTo>
                  <a:pt x="17" y="74"/>
                </a:lnTo>
                <a:lnTo>
                  <a:pt x="15" y="73"/>
                </a:lnTo>
                <a:lnTo>
                  <a:pt x="13" y="72"/>
                </a:lnTo>
                <a:lnTo>
                  <a:pt x="11" y="71"/>
                </a:lnTo>
                <a:lnTo>
                  <a:pt x="9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9" y="73"/>
                </a:lnTo>
                <a:lnTo>
                  <a:pt x="12" y="74"/>
                </a:lnTo>
                <a:lnTo>
                  <a:pt x="15" y="76"/>
                </a:lnTo>
                <a:lnTo>
                  <a:pt x="17" y="77"/>
                </a:lnTo>
                <a:lnTo>
                  <a:pt x="20" y="78"/>
                </a:lnTo>
                <a:lnTo>
                  <a:pt x="23" y="78"/>
                </a:lnTo>
                <a:lnTo>
                  <a:pt x="25" y="79"/>
                </a:lnTo>
                <a:lnTo>
                  <a:pt x="27" y="80"/>
                </a:lnTo>
                <a:lnTo>
                  <a:pt x="30" y="81"/>
                </a:lnTo>
                <a:lnTo>
                  <a:pt x="32" y="81"/>
                </a:lnTo>
                <a:lnTo>
                  <a:pt x="34" y="81"/>
                </a:lnTo>
                <a:lnTo>
                  <a:pt x="36" y="82"/>
                </a:lnTo>
                <a:lnTo>
                  <a:pt x="38" y="82"/>
                </a:lnTo>
                <a:lnTo>
                  <a:pt x="40" y="82"/>
                </a:lnTo>
                <a:lnTo>
                  <a:pt x="42" y="83"/>
                </a:lnTo>
                <a:lnTo>
                  <a:pt x="44" y="83"/>
                </a:lnTo>
                <a:lnTo>
                  <a:pt x="46" y="83"/>
                </a:lnTo>
                <a:lnTo>
                  <a:pt x="48" y="84"/>
                </a:lnTo>
                <a:lnTo>
                  <a:pt x="50" y="84"/>
                </a:lnTo>
                <a:lnTo>
                  <a:pt x="52" y="85"/>
                </a:lnTo>
                <a:lnTo>
                  <a:pt x="54" y="85"/>
                </a:lnTo>
                <a:lnTo>
                  <a:pt x="56" y="86"/>
                </a:lnTo>
                <a:lnTo>
                  <a:pt x="58" y="87"/>
                </a:lnTo>
                <a:lnTo>
                  <a:pt x="60" y="88"/>
                </a:lnTo>
                <a:lnTo>
                  <a:pt x="62" y="89"/>
                </a:lnTo>
                <a:lnTo>
                  <a:pt x="63" y="90"/>
                </a:lnTo>
                <a:lnTo>
                  <a:pt x="66" y="92"/>
                </a:lnTo>
                <a:lnTo>
                  <a:pt x="68" y="93"/>
                </a:lnTo>
                <a:lnTo>
                  <a:pt x="70" y="95"/>
                </a:lnTo>
                <a:lnTo>
                  <a:pt x="72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5" y="77"/>
                </a:lnTo>
                <a:lnTo>
                  <a:pt x="76" y="74"/>
                </a:lnTo>
                <a:lnTo>
                  <a:pt x="77" y="70"/>
                </a:lnTo>
                <a:lnTo>
                  <a:pt x="78" y="66"/>
                </a:lnTo>
                <a:lnTo>
                  <a:pt x="80" y="63"/>
                </a:lnTo>
                <a:lnTo>
                  <a:pt x="81" y="60"/>
                </a:lnTo>
                <a:lnTo>
                  <a:pt x="83" y="56"/>
                </a:lnTo>
                <a:lnTo>
                  <a:pt x="85" y="53"/>
                </a:lnTo>
                <a:lnTo>
                  <a:pt x="86" y="50"/>
                </a:lnTo>
                <a:lnTo>
                  <a:pt x="88" y="47"/>
                </a:lnTo>
                <a:lnTo>
                  <a:pt x="91" y="44"/>
                </a:lnTo>
                <a:lnTo>
                  <a:pt x="93" y="41"/>
                </a:lnTo>
                <a:lnTo>
                  <a:pt x="91" y="39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1"/>
                </a:lnTo>
                <a:lnTo>
                  <a:pt x="81" y="29"/>
                </a:lnTo>
                <a:lnTo>
                  <a:pt x="79" y="28"/>
                </a:lnTo>
                <a:lnTo>
                  <a:pt x="77" y="27"/>
                </a:lnTo>
                <a:lnTo>
                  <a:pt x="76" y="26"/>
                </a:lnTo>
                <a:lnTo>
                  <a:pt x="74" y="25"/>
                </a:lnTo>
                <a:lnTo>
                  <a:pt x="72" y="24"/>
                </a:lnTo>
                <a:lnTo>
                  <a:pt x="70" y="24"/>
                </a:lnTo>
                <a:lnTo>
                  <a:pt x="68" y="23"/>
                </a:lnTo>
                <a:lnTo>
                  <a:pt x="66" y="22"/>
                </a:lnTo>
                <a:lnTo>
                  <a:pt x="64" y="22"/>
                </a:lnTo>
                <a:lnTo>
                  <a:pt x="62" y="22"/>
                </a:lnTo>
                <a:lnTo>
                  <a:pt x="60" y="21"/>
                </a:lnTo>
                <a:lnTo>
                  <a:pt x="58" y="21"/>
                </a:lnTo>
                <a:lnTo>
                  <a:pt x="55" y="20"/>
                </a:lnTo>
                <a:lnTo>
                  <a:pt x="53" y="19"/>
                </a:lnTo>
                <a:lnTo>
                  <a:pt x="51" y="19"/>
                </a:lnTo>
                <a:lnTo>
                  <a:pt x="49" y="18"/>
                </a:lnTo>
                <a:lnTo>
                  <a:pt x="47" y="17"/>
                </a:lnTo>
                <a:lnTo>
                  <a:pt x="45" y="16"/>
                </a:lnTo>
                <a:lnTo>
                  <a:pt x="42" y="15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3" y="8"/>
                </a:lnTo>
                <a:lnTo>
                  <a:pt x="30" y="6"/>
                </a:lnTo>
                <a:lnTo>
                  <a:pt x="28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3" name="Freeform 228">
            <a:extLst>
              <a:ext uri="{FF2B5EF4-FFF2-40B4-BE49-F238E27FC236}">
                <a16:creationId xmlns:a16="http://schemas.microsoft.com/office/drawing/2014/main" id="{5E50C32B-0309-4691-9E62-09BFB5169686}"/>
              </a:ext>
            </a:extLst>
          </p:cNvPr>
          <p:cNvSpPr>
            <a:spLocks/>
          </p:cNvSpPr>
          <p:nvPr/>
        </p:nvSpPr>
        <p:spPr bwMode="auto">
          <a:xfrm>
            <a:off x="4362093" y="4181442"/>
            <a:ext cx="75757" cy="127156"/>
          </a:xfrm>
          <a:custGeom>
            <a:avLst/>
            <a:gdLst>
              <a:gd name="T0" fmla="*/ 32 w 52"/>
              <a:gd name="T1" fmla="*/ 0 h 61"/>
              <a:gd name="T2" fmla="*/ 49 w 52"/>
              <a:gd name="T3" fmla="*/ 2 h 61"/>
              <a:gd name="T4" fmla="*/ 35 w 52"/>
              <a:gd name="T5" fmla="*/ 17 h 61"/>
              <a:gd name="T6" fmla="*/ 33 w 52"/>
              <a:gd name="T7" fmla="*/ 16 h 61"/>
              <a:gd name="T8" fmla="*/ 32 w 52"/>
              <a:gd name="T9" fmla="*/ 15 h 61"/>
              <a:gd name="T10" fmla="*/ 30 w 52"/>
              <a:gd name="T11" fmla="*/ 14 h 61"/>
              <a:gd name="T12" fmla="*/ 28 w 52"/>
              <a:gd name="T13" fmla="*/ 13 h 61"/>
              <a:gd name="T14" fmla="*/ 27 w 52"/>
              <a:gd name="T15" fmla="*/ 13 h 61"/>
              <a:gd name="T16" fmla="*/ 25 w 52"/>
              <a:gd name="T17" fmla="*/ 12 h 61"/>
              <a:gd name="T18" fmla="*/ 23 w 52"/>
              <a:gd name="T19" fmla="*/ 12 h 61"/>
              <a:gd name="T20" fmla="*/ 20 w 52"/>
              <a:gd name="T21" fmla="*/ 12 h 61"/>
              <a:gd name="T22" fmla="*/ 16 w 52"/>
              <a:gd name="T23" fmla="*/ 13 h 61"/>
              <a:gd name="T24" fmla="*/ 12 w 52"/>
              <a:gd name="T25" fmla="*/ 15 h 61"/>
              <a:gd name="T26" fmla="*/ 8 w 52"/>
              <a:gd name="T27" fmla="*/ 18 h 61"/>
              <a:gd name="T28" fmla="*/ 5 w 52"/>
              <a:gd name="T29" fmla="*/ 21 h 61"/>
              <a:gd name="T30" fmla="*/ 3 w 52"/>
              <a:gd name="T31" fmla="*/ 25 h 61"/>
              <a:gd name="T32" fmla="*/ 1 w 52"/>
              <a:gd name="T33" fmla="*/ 29 h 61"/>
              <a:gd name="T34" fmla="*/ 1 w 52"/>
              <a:gd name="T35" fmla="*/ 34 h 61"/>
              <a:gd name="T36" fmla="*/ 1 w 52"/>
              <a:gd name="T37" fmla="*/ 39 h 61"/>
              <a:gd name="T38" fmla="*/ 1 w 52"/>
              <a:gd name="T39" fmla="*/ 44 h 61"/>
              <a:gd name="T40" fmla="*/ 3 w 52"/>
              <a:gd name="T41" fmla="*/ 48 h 61"/>
              <a:gd name="T42" fmla="*/ 5 w 52"/>
              <a:gd name="T43" fmla="*/ 52 h 61"/>
              <a:gd name="T44" fmla="*/ 8 w 52"/>
              <a:gd name="T45" fmla="*/ 55 h 61"/>
              <a:gd name="T46" fmla="*/ 12 w 52"/>
              <a:gd name="T47" fmla="*/ 58 h 61"/>
              <a:gd name="T48" fmla="*/ 16 w 52"/>
              <a:gd name="T49" fmla="*/ 60 h 61"/>
              <a:gd name="T50" fmla="*/ 20 w 52"/>
              <a:gd name="T51" fmla="*/ 61 h 61"/>
              <a:gd name="T52" fmla="*/ 24 w 52"/>
              <a:gd name="T53" fmla="*/ 61 h 61"/>
              <a:gd name="T54" fmla="*/ 28 w 52"/>
              <a:gd name="T55" fmla="*/ 60 h 61"/>
              <a:gd name="T56" fmla="*/ 32 w 52"/>
              <a:gd name="T57" fmla="*/ 58 h 61"/>
              <a:gd name="T58" fmla="*/ 36 w 52"/>
              <a:gd name="T59" fmla="*/ 55 h 61"/>
              <a:gd name="T60" fmla="*/ 39 w 52"/>
              <a:gd name="T61" fmla="*/ 52 h 61"/>
              <a:gd name="T62" fmla="*/ 41 w 52"/>
              <a:gd name="T63" fmla="*/ 48 h 61"/>
              <a:gd name="T64" fmla="*/ 43 w 52"/>
              <a:gd name="T65" fmla="*/ 44 h 61"/>
              <a:gd name="T66" fmla="*/ 43 w 52"/>
              <a:gd name="T67" fmla="*/ 39 h 61"/>
              <a:gd name="T68" fmla="*/ 43 w 52"/>
              <a:gd name="T69" fmla="*/ 34 h 61"/>
              <a:gd name="T70" fmla="*/ 43 w 52"/>
              <a:gd name="T71" fmla="*/ 29 h 61"/>
              <a:gd name="T72" fmla="*/ 41 w 52"/>
              <a:gd name="T73" fmla="*/ 25 h 61"/>
              <a:gd name="T74" fmla="*/ 38 w 52"/>
              <a:gd name="T75" fmla="*/ 20 h 61"/>
              <a:gd name="T76" fmla="*/ 50 w 52"/>
              <a:gd name="T77" fmla="*/ 4 h 61"/>
              <a:gd name="T78" fmla="*/ 52 w 52"/>
              <a:gd name="T79" fmla="*/ 20 h 61"/>
              <a:gd name="T80" fmla="*/ 52 w 52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1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8"/>
                </a:lnTo>
                <a:lnTo>
                  <a:pt x="35" y="17"/>
                </a:lnTo>
                <a:lnTo>
                  <a:pt x="34" y="16"/>
                </a:lnTo>
                <a:lnTo>
                  <a:pt x="33" y="16"/>
                </a:lnTo>
                <a:lnTo>
                  <a:pt x="32" y="15"/>
                </a:lnTo>
                <a:lnTo>
                  <a:pt x="32" y="15"/>
                </a:lnTo>
                <a:lnTo>
                  <a:pt x="31" y="14"/>
                </a:lnTo>
                <a:lnTo>
                  <a:pt x="30" y="14"/>
                </a:lnTo>
                <a:lnTo>
                  <a:pt x="29" y="14"/>
                </a:lnTo>
                <a:lnTo>
                  <a:pt x="28" y="13"/>
                </a:lnTo>
                <a:lnTo>
                  <a:pt x="27" y="13"/>
                </a:lnTo>
                <a:lnTo>
                  <a:pt x="27" y="13"/>
                </a:lnTo>
                <a:lnTo>
                  <a:pt x="26" y="13"/>
                </a:lnTo>
                <a:lnTo>
                  <a:pt x="25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20" y="12"/>
                </a:lnTo>
                <a:lnTo>
                  <a:pt x="18" y="13"/>
                </a:lnTo>
                <a:lnTo>
                  <a:pt x="16" y="13"/>
                </a:lnTo>
                <a:lnTo>
                  <a:pt x="14" y="14"/>
                </a:lnTo>
                <a:lnTo>
                  <a:pt x="12" y="15"/>
                </a:lnTo>
                <a:lnTo>
                  <a:pt x="10" y="16"/>
                </a:lnTo>
                <a:lnTo>
                  <a:pt x="8" y="18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2"/>
                </a:lnTo>
                <a:lnTo>
                  <a:pt x="1" y="34"/>
                </a:lnTo>
                <a:lnTo>
                  <a:pt x="0" y="37"/>
                </a:lnTo>
                <a:lnTo>
                  <a:pt x="1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4"/>
                </a:lnTo>
                <a:lnTo>
                  <a:pt x="8" y="55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8" y="60"/>
                </a:lnTo>
                <a:lnTo>
                  <a:pt x="20" y="61"/>
                </a:lnTo>
                <a:lnTo>
                  <a:pt x="22" y="61"/>
                </a:lnTo>
                <a:lnTo>
                  <a:pt x="24" y="61"/>
                </a:lnTo>
                <a:lnTo>
                  <a:pt x="26" y="60"/>
                </a:lnTo>
                <a:lnTo>
                  <a:pt x="28" y="60"/>
                </a:lnTo>
                <a:lnTo>
                  <a:pt x="30" y="59"/>
                </a:lnTo>
                <a:lnTo>
                  <a:pt x="32" y="58"/>
                </a:lnTo>
                <a:lnTo>
                  <a:pt x="34" y="57"/>
                </a:lnTo>
                <a:lnTo>
                  <a:pt x="36" y="55"/>
                </a:lnTo>
                <a:lnTo>
                  <a:pt x="37" y="54"/>
                </a:lnTo>
                <a:lnTo>
                  <a:pt x="39" y="52"/>
                </a:lnTo>
                <a:lnTo>
                  <a:pt x="40" y="50"/>
                </a:lnTo>
                <a:lnTo>
                  <a:pt x="41" y="48"/>
                </a:lnTo>
                <a:lnTo>
                  <a:pt x="42" y="46"/>
                </a:lnTo>
                <a:lnTo>
                  <a:pt x="43" y="44"/>
                </a:lnTo>
                <a:lnTo>
                  <a:pt x="43" y="41"/>
                </a:lnTo>
                <a:lnTo>
                  <a:pt x="43" y="39"/>
                </a:lnTo>
                <a:lnTo>
                  <a:pt x="44" y="37"/>
                </a:lnTo>
                <a:lnTo>
                  <a:pt x="43" y="34"/>
                </a:lnTo>
                <a:lnTo>
                  <a:pt x="43" y="31"/>
                </a:lnTo>
                <a:lnTo>
                  <a:pt x="43" y="29"/>
                </a:lnTo>
                <a:lnTo>
                  <a:pt x="42" y="27"/>
                </a:lnTo>
                <a:lnTo>
                  <a:pt x="41" y="25"/>
                </a:lnTo>
                <a:lnTo>
                  <a:pt x="40" y="22"/>
                </a:lnTo>
                <a:lnTo>
                  <a:pt x="38" y="20"/>
                </a:lnTo>
                <a:lnTo>
                  <a:pt x="37" y="19"/>
                </a:lnTo>
                <a:lnTo>
                  <a:pt x="50" y="4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4" name="Freeform 229">
            <a:extLst>
              <a:ext uri="{FF2B5EF4-FFF2-40B4-BE49-F238E27FC236}">
                <a16:creationId xmlns:a16="http://schemas.microsoft.com/office/drawing/2014/main" id="{2AA1FD87-594D-4A83-82C6-D02EF2A13AD2}"/>
              </a:ext>
            </a:extLst>
          </p:cNvPr>
          <p:cNvSpPr>
            <a:spLocks/>
          </p:cNvSpPr>
          <p:nvPr/>
        </p:nvSpPr>
        <p:spPr bwMode="auto">
          <a:xfrm>
            <a:off x="4365007" y="4210626"/>
            <a:ext cx="58275" cy="93804"/>
          </a:xfrm>
          <a:custGeom>
            <a:avLst/>
            <a:gdLst>
              <a:gd name="T0" fmla="*/ 40 w 40"/>
              <a:gd name="T1" fmla="*/ 25 h 45"/>
              <a:gd name="T2" fmla="*/ 39 w 40"/>
              <a:gd name="T3" fmla="*/ 29 h 45"/>
              <a:gd name="T4" fmla="*/ 37 w 40"/>
              <a:gd name="T5" fmla="*/ 33 h 45"/>
              <a:gd name="T6" fmla="*/ 35 w 40"/>
              <a:gd name="T7" fmla="*/ 37 h 45"/>
              <a:gd name="T8" fmla="*/ 33 w 40"/>
              <a:gd name="T9" fmla="*/ 40 h 45"/>
              <a:gd name="T10" fmla="*/ 29 w 40"/>
              <a:gd name="T11" fmla="*/ 43 h 45"/>
              <a:gd name="T12" fmla="*/ 26 w 40"/>
              <a:gd name="T13" fmla="*/ 44 h 45"/>
              <a:gd name="T14" fmla="*/ 22 w 40"/>
              <a:gd name="T15" fmla="*/ 45 h 45"/>
              <a:gd name="T16" fmla="*/ 18 w 40"/>
              <a:gd name="T17" fmla="*/ 45 h 45"/>
              <a:gd name="T18" fmla="*/ 14 w 40"/>
              <a:gd name="T19" fmla="*/ 44 h 45"/>
              <a:gd name="T20" fmla="*/ 11 w 40"/>
              <a:gd name="T21" fmla="*/ 43 h 45"/>
              <a:gd name="T22" fmla="*/ 7 w 40"/>
              <a:gd name="T23" fmla="*/ 40 h 45"/>
              <a:gd name="T24" fmla="*/ 5 w 40"/>
              <a:gd name="T25" fmla="*/ 37 h 45"/>
              <a:gd name="T26" fmla="*/ 2 w 40"/>
              <a:gd name="T27" fmla="*/ 33 h 45"/>
              <a:gd name="T28" fmla="*/ 1 w 40"/>
              <a:gd name="T29" fmla="*/ 29 h 45"/>
              <a:gd name="T30" fmla="*/ 0 w 40"/>
              <a:gd name="T31" fmla="*/ 25 h 45"/>
              <a:gd name="T32" fmla="*/ 0 w 40"/>
              <a:gd name="T33" fmla="*/ 20 h 45"/>
              <a:gd name="T34" fmla="*/ 1 w 40"/>
              <a:gd name="T35" fmla="*/ 16 h 45"/>
              <a:gd name="T36" fmla="*/ 2 w 40"/>
              <a:gd name="T37" fmla="*/ 12 h 45"/>
              <a:gd name="T38" fmla="*/ 5 w 40"/>
              <a:gd name="T39" fmla="*/ 8 h 45"/>
              <a:gd name="T40" fmla="*/ 7 w 40"/>
              <a:gd name="T41" fmla="*/ 5 h 45"/>
              <a:gd name="T42" fmla="*/ 11 w 40"/>
              <a:gd name="T43" fmla="*/ 3 h 45"/>
              <a:gd name="T44" fmla="*/ 14 w 40"/>
              <a:gd name="T45" fmla="*/ 1 h 45"/>
              <a:gd name="T46" fmla="*/ 18 w 40"/>
              <a:gd name="T47" fmla="*/ 0 h 45"/>
              <a:gd name="T48" fmla="*/ 22 w 40"/>
              <a:gd name="T49" fmla="*/ 0 h 45"/>
              <a:gd name="T50" fmla="*/ 26 w 40"/>
              <a:gd name="T51" fmla="*/ 1 h 45"/>
              <a:gd name="T52" fmla="*/ 29 w 40"/>
              <a:gd name="T53" fmla="*/ 3 h 45"/>
              <a:gd name="T54" fmla="*/ 33 w 40"/>
              <a:gd name="T55" fmla="*/ 5 h 45"/>
              <a:gd name="T56" fmla="*/ 35 w 40"/>
              <a:gd name="T57" fmla="*/ 8 h 45"/>
              <a:gd name="T58" fmla="*/ 37 w 40"/>
              <a:gd name="T59" fmla="*/ 12 h 45"/>
              <a:gd name="T60" fmla="*/ 39 w 40"/>
              <a:gd name="T61" fmla="*/ 16 h 45"/>
              <a:gd name="T62" fmla="*/ 40 w 40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5">
                <a:moveTo>
                  <a:pt x="40" y="23"/>
                </a:moveTo>
                <a:lnTo>
                  <a:pt x="40" y="25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9"/>
                </a:lnTo>
                <a:lnTo>
                  <a:pt x="33" y="40"/>
                </a:lnTo>
                <a:lnTo>
                  <a:pt x="31" y="41"/>
                </a:lnTo>
                <a:lnTo>
                  <a:pt x="29" y="43"/>
                </a:lnTo>
                <a:lnTo>
                  <a:pt x="28" y="43"/>
                </a:lnTo>
                <a:lnTo>
                  <a:pt x="26" y="44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1" y="43"/>
                </a:lnTo>
                <a:lnTo>
                  <a:pt x="9" y="41"/>
                </a:lnTo>
                <a:lnTo>
                  <a:pt x="7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2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2" y="12"/>
                </a:lnTo>
                <a:lnTo>
                  <a:pt x="4" y="10"/>
                </a:lnTo>
                <a:lnTo>
                  <a:pt x="5" y="8"/>
                </a:lnTo>
                <a:lnTo>
                  <a:pt x="6" y="7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29" y="3"/>
                </a:lnTo>
                <a:lnTo>
                  <a:pt x="31" y="4"/>
                </a:lnTo>
                <a:lnTo>
                  <a:pt x="33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4"/>
                </a:lnTo>
                <a:lnTo>
                  <a:pt x="39" y="16"/>
                </a:lnTo>
                <a:lnTo>
                  <a:pt x="39" y="18"/>
                </a:lnTo>
                <a:lnTo>
                  <a:pt x="40" y="20"/>
                </a:lnTo>
                <a:lnTo>
                  <a:pt x="4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5" name="Freeform 230">
            <a:extLst>
              <a:ext uri="{FF2B5EF4-FFF2-40B4-BE49-F238E27FC236}">
                <a16:creationId xmlns:a16="http://schemas.microsoft.com/office/drawing/2014/main" id="{1AB34229-6FF3-4D56-B051-B3A26F975825}"/>
              </a:ext>
            </a:extLst>
          </p:cNvPr>
          <p:cNvSpPr>
            <a:spLocks/>
          </p:cNvSpPr>
          <p:nvPr/>
        </p:nvSpPr>
        <p:spPr bwMode="auto">
          <a:xfrm>
            <a:off x="4354809" y="4196035"/>
            <a:ext cx="68472" cy="125073"/>
          </a:xfrm>
          <a:custGeom>
            <a:avLst/>
            <a:gdLst>
              <a:gd name="T0" fmla="*/ 18 w 47"/>
              <a:gd name="T1" fmla="*/ 1 h 60"/>
              <a:gd name="T2" fmla="*/ 14 w 47"/>
              <a:gd name="T3" fmla="*/ 3 h 60"/>
              <a:gd name="T4" fmla="*/ 10 w 47"/>
              <a:gd name="T5" fmla="*/ 5 h 60"/>
              <a:gd name="T6" fmla="*/ 7 w 47"/>
              <a:gd name="T7" fmla="*/ 8 h 60"/>
              <a:gd name="T8" fmla="*/ 4 w 47"/>
              <a:gd name="T9" fmla="*/ 12 h 60"/>
              <a:gd name="T10" fmla="*/ 2 w 47"/>
              <a:gd name="T11" fmla="*/ 18 h 60"/>
              <a:gd name="T12" fmla="*/ 0 w 47"/>
              <a:gd name="T13" fmla="*/ 27 h 60"/>
              <a:gd name="T14" fmla="*/ 0 w 47"/>
              <a:gd name="T15" fmla="*/ 36 h 60"/>
              <a:gd name="T16" fmla="*/ 3 w 47"/>
              <a:gd name="T17" fmla="*/ 44 h 60"/>
              <a:gd name="T18" fmla="*/ 7 w 47"/>
              <a:gd name="T19" fmla="*/ 51 h 60"/>
              <a:gd name="T20" fmla="*/ 14 w 47"/>
              <a:gd name="T21" fmla="*/ 57 h 60"/>
              <a:gd name="T22" fmla="*/ 17 w 47"/>
              <a:gd name="T23" fmla="*/ 58 h 60"/>
              <a:gd name="T24" fmla="*/ 20 w 47"/>
              <a:gd name="T25" fmla="*/ 60 h 60"/>
              <a:gd name="T26" fmla="*/ 24 w 47"/>
              <a:gd name="T27" fmla="*/ 60 h 60"/>
              <a:gd name="T28" fmla="*/ 27 w 47"/>
              <a:gd name="T29" fmla="*/ 60 h 60"/>
              <a:gd name="T30" fmla="*/ 30 w 47"/>
              <a:gd name="T31" fmla="*/ 60 h 60"/>
              <a:gd name="T32" fmla="*/ 34 w 47"/>
              <a:gd name="T33" fmla="*/ 59 h 60"/>
              <a:gd name="T34" fmla="*/ 37 w 47"/>
              <a:gd name="T35" fmla="*/ 58 h 60"/>
              <a:gd name="T36" fmla="*/ 40 w 47"/>
              <a:gd name="T37" fmla="*/ 56 h 60"/>
              <a:gd name="T38" fmla="*/ 43 w 47"/>
              <a:gd name="T39" fmla="*/ 54 h 60"/>
              <a:gd name="T40" fmla="*/ 46 w 47"/>
              <a:gd name="T41" fmla="*/ 52 h 60"/>
              <a:gd name="T42" fmla="*/ 46 w 47"/>
              <a:gd name="T43" fmla="*/ 49 h 60"/>
              <a:gd name="T44" fmla="*/ 44 w 47"/>
              <a:gd name="T45" fmla="*/ 51 h 60"/>
              <a:gd name="T46" fmla="*/ 41 w 47"/>
              <a:gd name="T47" fmla="*/ 54 h 60"/>
              <a:gd name="T48" fmla="*/ 38 w 47"/>
              <a:gd name="T49" fmla="*/ 55 h 60"/>
              <a:gd name="T50" fmla="*/ 35 w 47"/>
              <a:gd name="T51" fmla="*/ 57 h 60"/>
              <a:gd name="T52" fmla="*/ 32 w 47"/>
              <a:gd name="T53" fmla="*/ 58 h 60"/>
              <a:gd name="T54" fmla="*/ 29 w 47"/>
              <a:gd name="T55" fmla="*/ 58 h 60"/>
              <a:gd name="T56" fmla="*/ 26 w 47"/>
              <a:gd name="T57" fmla="*/ 59 h 60"/>
              <a:gd name="T58" fmla="*/ 23 w 47"/>
              <a:gd name="T59" fmla="*/ 58 h 60"/>
              <a:gd name="T60" fmla="*/ 20 w 47"/>
              <a:gd name="T61" fmla="*/ 57 h 60"/>
              <a:gd name="T62" fmla="*/ 16 w 47"/>
              <a:gd name="T63" fmla="*/ 56 h 60"/>
              <a:gd name="T64" fmla="*/ 12 w 47"/>
              <a:gd name="T65" fmla="*/ 54 h 60"/>
              <a:gd name="T66" fmla="*/ 7 w 47"/>
              <a:gd name="T67" fmla="*/ 48 h 60"/>
              <a:gd name="T68" fmla="*/ 3 w 47"/>
              <a:gd name="T69" fmla="*/ 41 h 60"/>
              <a:gd name="T70" fmla="*/ 1 w 47"/>
              <a:gd name="T71" fmla="*/ 32 h 60"/>
              <a:gd name="T72" fmla="*/ 2 w 47"/>
              <a:gd name="T73" fmla="*/ 24 h 60"/>
              <a:gd name="T74" fmla="*/ 4 w 47"/>
              <a:gd name="T75" fmla="*/ 16 h 60"/>
              <a:gd name="T76" fmla="*/ 7 w 47"/>
              <a:gd name="T77" fmla="*/ 12 h 60"/>
              <a:gd name="T78" fmla="*/ 9 w 47"/>
              <a:gd name="T79" fmla="*/ 9 h 60"/>
              <a:gd name="T80" fmla="*/ 12 w 47"/>
              <a:gd name="T81" fmla="*/ 6 h 60"/>
              <a:gd name="T82" fmla="*/ 16 w 47"/>
              <a:gd name="T83" fmla="*/ 4 h 60"/>
              <a:gd name="T84" fmla="*/ 20 w 47"/>
              <a:gd name="T8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" h="60">
                <a:moveTo>
                  <a:pt x="21" y="0"/>
                </a:moveTo>
                <a:lnTo>
                  <a:pt x="19" y="0"/>
                </a:lnTo>
                <a:lnTo>
                  <a:pt x="18" y="1"/>
                </a:lnTo>
                <a:lnTo>
                  <a:pt x="16" y="1"/>
                </a:lnTo>
                <a:lnTo>
                  <a:pt x="15" y="2"/>
                </a:lnTo>
                <a:lnTo>
                  <a:pt x="14" y="3"/>
                </a:lnTo>
                <a:lnTo>
                  <a:pt x="13" y="4"/>
                </a:lnTo>
                <a:lnTo>
                  <a:pt x="11" y="4"/>
                </a:lnTo>
                <a:lnTo>
                  <a:pt x="10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10"/>
                </a:lnTo>
                <a:lnTo>
                  <a:pt x="5" y="11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8"/>
                </a:lnTo>
                <a:lnTo>
                  <a:pt x="2" y="41"/>
                </a:lnTo>
                <a:lnTo>
                  <a:pt x="3" y="44"/>
                </a:lnTo>
                <a:lnTo>
                  <a:pt x="4" y="46"/>
                </a:lnTo>
                <a:lnTo>
                  <a:pt x="5" y="49"/>
                </a:lnTo>
                <a:lnTo>
                  <a:pt x="7" y="51"/>
                </a:lnTo>
                <a:lnTo>
                  <a:pt x="9" y="53"/>
                </a:lnTo>
                <a:lnTo>
                  <a:pt x="11" y="55"/>
                </a:lnTo>
                <a:lnTo>
                  <a:pt x="14" y="57"/>
                </a:lnTo>
                <a:lnTo>
                  <a:pt x="15" y="57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3" y="60"/>
                </a:lnTo>
                <a:lnTo>
                  <a:pt x="24" y="60"/>
                </a:lnTo>
                <a:lnTo>
                  <a:pt x="25" y="60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29" y="60"/>
                </a:lnTo>
                <a:lnTo>
                  <a:pt x="30" y="60"/>
                </a:lnTo>
                <a:lnTo>
                  <a:pt x="32" y="60"/>
                </a:lnTo>
                <a:lnTo>
                  <a:pt x="33" y="60"/>
                </a:lnTo>
                <a:lnTo>
                  <a:pt x="34" y="59"/>
                </a:lnTo>
                <a:lnTo>
                  <a:pt x="35" y="59"/>
                </a:lnTo>
                <a:lnTo>
                  <a:pt x="36" y="59"/>
                </a:lnTo>
                <a:lnTo>
                  <a:pt x="37" y="58"/>
                </a:lnTo>
                <a:lnTo>
                  <a:pt x="38" y="58"/>
                </a:lnTo>
                <a:lnTo>
                  <a:pt x="39" y="57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3" y="54"/>
                </a:lnTo>
                <a:lnTo>
                  <a:pt x="44" y="54"/>
                </a:lnTo>
                <a:lnTo>
                  <a:pt x="45" y="53"/>
                </a:lnTo>
                <a:lnTo>
                  <a:pt x="46" y="52"/>
                </a:lnTo>
                <a:lnTo>
                  <a:pt x="46" y="51"/>
                </a:lnTo>
                <a:lnTo>
                  <a:pt x="47" y="50"/>
                </a:lnTo>
                <a:lnTo>
                  <a:pt x="46" y="49"/>
                </a:lnTo>
                <a:lnTo>
                  <a:pt x="45" y="50"/>
                </a:lnTo>
                <a:lnTo>
                  <a:pt x="44" y="50"/>
                </a:lnTo>
                <a:lnTo>
                  <a:pt x="44" y="51"/>
                </a:lnTo>
                <a:lnTo>
                  <a:pt x="43" y="52"/>
                </a:lnTo>
                <a:lnTo>
                  <a:pt x="42" y="53"/>
                </a:lnTo>
                <a:lnTo>
                  <a:pt x="41" y="54"/>
                </a:lnTo>
                <a:lnTo>
                  <a:pt x="40" y="54"/>
                </a:lnTo>
                <a:lnTo>
                  <a:pt x="39" y="55"/>
                </a:lnTo>
                <a:lnTo>
                  <a:pt x="38" y="55"/>
                </a:lnTo>
                <a:lnTo>
                  <a:pt x="37" y="56"/>
                </a:lnTo>
                <a:lnTo>
                  <a:pt x="36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2" y="58"/>
                </a:lnTo>
                <a:lnTo>
                  <a:pt x="31" y="58"/>
                </a:lnTo>
                <a:lnTo>
                  <a:pt x="30" y="58"/>
                </a:lnTo>
                <a:lnTo>
                  <a:pt x="29" y="58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6" y="56"/>
                </a:lnTo>
                <a:lnTo>
                  <a:pt x="16" y="56"/>
                </a:lnTo>
                <a:lnTo>
                  <a:pt x="14" y="55"/>
                </a:lnTo>
                <a:lnTo>
                  <a:pt x="12" y="54"/>
                </a:lnTo>
                <a:lnTo>
                  <a:pt x="10" y="52"/>
                </a:lnTo>
                <a:lnTo>
                  <a:pt x="8" y="50"/>
                </a:lnTo>
                <a:lnTo>
                  <a:pt x="7" y="48"/>
                </a:lnTo>
                <a:lnTo>
                  <a:pt x="5" y="45"/>
                </a:lnTo>
                <a:lnTo>
                  <a:pt x="4" y="43"/>
                </a:lnTo>
                <a:lnTo>
                  <a:pt x="3" y="41"/>
                </a:lnTo>
                <a:lnTo>
                  <a:pt x="2" y="38"/>
                </a:lnTo>
                <a:lnTo>
                  <a:pt x="2" y="35"/>
                </a:lnTo>
                <a:lnTo>
                  <a:pt x="1" y="32"/>
                </a:lnTo>
                <a:lnTo>
                  <a:pt x="1" y="30"/>
                </a:lnTo>
                <a:lnTo>
                  <a:pt x="1" y="27"/>
                </a:lnTo>
                <a:lnTo>
                  <a:pt x="2" y="24"/>
                </a:lnTo>
                <a:lnTo>
                  <a:pt x="2" y="21"/>
                </a:lnTo>
                <a:lnTo>
                  <a:pt x="3" y="19"/>
                </a:lnTo>
                <a:lnTo>
                  <a:pt x="4" y="16"/>
                </a:lnTo>
                <a:lnTo>
                  <a:pt x="5" y="15"/>
                </a:lnTo>
                <a:lnTo>
                  <a:pt x="6" y="13"/>
                </a:lnTo>
                <a:lnTo>
                  <a:pt x="7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8" y="2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6" name="Freeform 231">
            <a:extLst>
              <a:ext uri="{FF2B5EF4-FFF2-40B4-BE49-F238E27FC236}">
                <a16:creationId xmlns:a16="http://schemas.microsoft.com/office/drawing/2014/main" id="{0C1B5C77-0B26-452B-826B-3E77E06FA073}"/>
              </a:ext>
            </a:extLst>
          </p:cNvPr>
          <p:cNvSpPr>
            <a:spLocks/>
          </p:cNvSpPr>
          <p:nvPr/>
        </p:nvSpPr>
        <p:spPr bwMode="auto">
          <a:xfrm>
            <a:off x="4366464" y="4212711"/>
            <a:ext cx="55361" cy="89635"/>
          </a:xfrm>
          <a:custGeom>
            <a:avLst/>
            <a:gdLst>
              <a:gd name="T0" fmla="*/ 38 w 38"/>
              <a:gd name="T1" fmla="*/ 24 h 43"/>
              <a:gd name="T2" fmla="*/ 37 w 38"/>
              <a:gd name="T3" fmla="*/ 28 h 43"/>
              <a:gd name="T4" fmla="*/ 35 w 38"/>
              <a:gd name="T5" fmla="*/ 32 h 43"/>
              <a:gd name="T6" fmla="*/ 33 w 38"/>
              <a:gd name="T7" fmla="*/ 35 h 43"/>
              <a:gd name="T8" fmla="*/ 31 w 38"/>
              <a:gd name="T9" fmla="*/ 38 h 43"/>
              <a:gd name="T10" fmla="*/ 28 w 38"/>
              <a:gd name="T11" fmla="*/ 40 h 43"/>
              <a:gd name="T12" fmla="*/ 24 w 38"/>
              <a:gd name="T13" fmla="*/ 42 h 43"/>
              <a:gd name="T14" fmla="*/ 21 w 38"/>
              <a:gd name="T15" fmla="*/ 43 h 43"/>
              <a:gd name="T16" fmla="*/ 17 w 38"/>
              <a:gd name="T17" fmla="*/ 43 h 43"/>
              <a:gd name="T18" fmla="*/ 13 w 38"/>
              <a:gd name="T19" fmla="*/ 42 h 43"/>
              <a:gd name="T20" fmla="*/ 10 w 38"/>
              <a:gd name="T21" fmla="*/ 40 h 43"/>
              <a:gd name="T22" fmla="*/ 7 w 38"/>
              <a:gd name="T23" fmla="*/ 38 h 43"/>
              <a:gd name="T24" fmla="*/ 4 w 38"/>
              <a:gd name="T25" fmla="*/ 35 h 43"/>
              <a:gd name="T26" fmla="*/ 2 w 38"/>
              <a:gd name="T27" fmla="*/ 32 h 43"/>
              <a:gd name="T28" fmla="*/ 1 w 38"/>
              <a:gd name="T29" fmla="*/ 28 h 43"/>
              <a:gd name="T30" fmla="*/ 0 w 38"/>
              <a:gd name="T31" fmla="*/ 24 h 43"/>
              <a:gd name="T32" fmla="*/ 0 w 38"/>
              <a:gd name="T33" fmla="*/ 19 h 43"/>
              <a:gd name="T34" fmla="*/ 1 w 38"/>
              <a:gd name="T35" fmla="*/ 15 h 43"/>
              <a:gd name="T36" fmla="*/ 2 w 38"/>
              <a:gd name="T37" fmla="*/ 11 h 43"/>
              <a:gd name="T38" fmla="*/ 4 w 38"/>
              <a:gd name="T39" fmla="*/ 8 h 43"/>
              <a:gd name="T40" fmla="*/ 7 w 38"/>
              <a:gd name="T41" fmla="*/ 5 h 43"/>
              <a:gd name="T42" fmla="*/ 10 w 38"/>
              <a:gd name="T43" fmla="*/ 3 h 43"/>
              <a:gd name="T44" fmla="*/ 13 w 38"/>
              <a:gd name="T45" fmla="*/ 1 h 43"/>
              <a:gd name="T46" fmla="*/ 17 w 38"/>
              <a:gd name="T47" fmla="*/ 0 h 43"/>
              <a:gd name="T48" fmla="*/ 21 w 38"/>
              <a:gd name="T49" fmla="*/ 0 h 43"/>
              <a:gd name="T50" fmla="*/ 24 w 38"/>
              <a:gd name="T51" fmla="*/ 1 h 43"/>
              <a:gd name="T52" fmla="*/ 28 w 38"/>
              <a:gd name="T53" fmla="*/ 3 h 43"/>
              <a:gd name="T54" fmla="*/ 31 w 38"/>
              <a:gd name="T55" fmla="*/ 5 h 43"/>
              <a:gd name="T56" fmla="*/ 33 w 38"/>
              <a:gd name="T57" fmla="*/ 8 h 43"/>
              <a:gd name="T58" fmla="*/ 35 w 38"/>
              <a:gd name="T59" fmla="*/ 11 h 43"/>
              <a:gd name="T60" fmla="*/ 37 w 38"/>
              <a:gd name="T61" fmla="*/ 15 h 43"/>
              <a:gd name="T62" fmla="*/ 38 w 38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" h="43">
                <a:moveTo>
                  <a:pt x="38" y="22"/>
                </a:moveTo>
                <a:lnTo>
                  <a:pt x="38" y="24"/>
                </a:lnTo>
                <a:lnTo>
                  <a:pt x="37" y="26"/>
                </a:lnTo>
                <a:lnTo>
                  <a:pt x="37" y="28"/>
                </a:lnTo>
                <a:lnTo>
                  <a:pt x="36" y="30"/>
                </a:lnTo>
                <a:lnTo>
                  <a:pt x="35" y="32"/>
                </a:lnTo>
                <a:lnTo>
                  <a:pt x="35" y="34"/>
                </a:lnTo>
                <a:lnTo>
                  <a:pt x="33" y="35"/>
                </a:lnTo>
                <a:lnTo>
                  <a:pt x="32" y="37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3" y="43"/>
                </a:lnTo>
                <a:lnTo>
                  <a:pt x="21" y="43"/>
                </a:lnTo>
                <a:lnTo>
                  <a:pt x="19" y="43"/>
                </a:lnTo>
                <a:lnTo>
                  <a:pt x="17" y="43"/>
                </a:lnTo>
                <a:lnTo>
                  <a:pt x="15" y="43"/>
                </a:lnTo>
                <a:lnTo>
                  <a:pt x="13" y="42"/>
                </a:lnTo>
                <a:lnTo>
                  <a:pt x="12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6" y="37"/>
                </a:lnTo>
                <a:lnTo>
                  <a:pt x="4" y="35"/>
                </a:lnTo>
                <a:lnTo>
                  <a:pt x="3" y="34"/>
                </a:lnTo>
                <a:lnTo>
                  <a:pt x="2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8" y="4"/>
                </a:lnTo>
                <a:lnTo>
                  <a:pt x="10" y="3"/>
                </a:lnTo>
                <a:lnTo>
                  <a:pt x="12" y="2"/>
                </a:lnTo>
                <a:lnTo>
                  <a:pt x="13" y="1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4" y="1"/>
                </a:lnTo>
                <a:lnTo>
                  <a:pt x="26" y="2"/>
                </a:lnTo>
                <a:lnTo>
                  <a:pt x="28" y="3"/>
                </a:lnTo>
                <a:lnTo>
                  <a:pt x="29" y="4"/>
                </a:lnTo>
                <a:lnTo>
                  <a:pt x="31" y="5"/>
                </a:lnTo>
                <a:lnTo>
                  <a:pt x="32" y="6"/>
                </a:lnTo>
                <a:lnTo>
                  <a:pt x="33" y="8"/>
                </a:lnTo>
                <a:lnTo>
                  <a:pt x="35" y="10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8" y="19"/>
                </a:lnTo>
                <a:lnTo>
                  <a:pt x="3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7" name="Freeform 232">
            <a:extLst>
              <a:ext uri="{FF2B5EF4-FFF2-40B4-BE49-F238E27FC236}">
                <a16:creationId xmlns:a16="http://schemas.microsoft.com/office/drawing/2014/main" id="{12428695-5A0F-4092-8BA8-95FAE513F067}"/>
              </a:ext>
            </a:extLst>
          </p:cNvPr>
          <p:cNvSpPr>
            <a:spLocks/>
          </p:cNvSpPr>
          <p:nvPr/>
        </p:nvSpPr>
        <p:spPr bwMode="auto">
          <a:xfrm>
            <a:off x="4391230" y="4223133"/>
            <a:ext cx="5827" cy="10422"/>
          </a:xfrm>
          <a:custGeom>
            <a:avLst/>
            <a:gdLst>
              <a:gd name="T0" fmla="*/ 4 w 4"/>
              <a:gd name="T1" fmla="*/ 3 h 5"/>
              <a:gd name="T2" fmla="*/ 4 w 4"/>
              <a:gd name="T3" fmla="*/ 3 h 5"/>
              <a:gd name="T4" fmla="*/ 4 w 4"/>
              <a:gd name="T5" fmla="*/ 4 h 5"/>
              <a:gd name="T6" fmla="*/ 3 w 4"/>
              <a:gd name="T7" fmla="*/ 4 h 5"/>
              <a:gd name="T8" fmla="*/ 3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4 h 5"/>
              <a:gd name="T28" fmla="*/ 0 w 4"/>
              <a:gd name="T29" fmla="*/ 4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8" name="Freeform 233">
            <a:extLst>
              <a:ext uri="{FF2B5EF4-FFF2-40B4-BE49-F238E27FC236}">
                <a16:creationId xmlns:a16="http://schemas.microsoft.com/office/drawing/2014/main" id="{BB17FC19-532F-4539-8225-9E93DB47CA49}"/>
              </a:ext>
            </a:extLst>
          </p:cNvPr>
          <p:cNvSpPr>
            <a:spLocks/>
          </p:cNvSpPr>
          <p:nvPr/>
        </p:nvSpPr>
        <p:spPr bwMode="auto">
          <a:xfrm>
            <a:off x="4385403" y="4237726"/>
            <a:ext cx="17482" cy="50029"/>
          </a:xfrm>
          <a:custGeom>
            <a:avLst/>
            <a:gdLst>
              <a:gd name="T0" fmla="*/ 9 w 12"/>
              <a:gd name="T1" fmla="*/ 23 h 24"/>
              <a:gd name="T2" fmla="*/ 9 w 12"/>
              <a:gd name="T3" fmla="*/ 23 h 24"/>
              <a:gd name="T4" fmla="*/ 8 w 12"/>
              <a:gd name="T5" fmla="*/ 24 h 24"/>
              <a:gd name="T6" fmla="*/ 8 w 12"/>
              <a:gd name="T7" fmla="*/ 24 h 24"/>
              <a:gd name="T8" fmla="*/ 8 w 12"/>
              <a:gd name="T9" fmla="*/ 24 h 24"/>
              <a:gd name="T10" fmla="*/ 7 w 12"/>
              <a:gd name="T11" fmla="*/ 24 h 24"/>
              <a:gd name="T12" fmla="*/ 7 w 12"/>
              <a:gd name="T13" fmla="*/ 24 h 24"/>
              <a:gd name="T14" fmla="*/ 7 w 12"/>
              <a:gd name="T15" fmla="*/ 23 h 24"/>
              <a:gd name="T16" fmla="*/ 7 w 12"/>
              <a:gd name="T17" fmla="*/ 23 h 24"/>
              <a:gd name="T18" fmla="*/ 7 w 12"/>
              <a:gd name="T19" fmla="*/ 9 h 24"/>
              <a:gd name="T20" fmla="*/ 5 w 12"/>
              <a:gd name="T21" fmla="*/ 9 h 24"/>
              <a:gd name="T22" fmla="*/ 5 w 12"/>
              <a:gd name="T23" fmla="*/ 23 h 24"/>
              <a:gd name="T24" fmla="*/ 5 w 12"/>
              <a:gd name="T25" fmla="*/ 23 h 24"/>
              <a:gd name="T26" fmla="*/ 5 w 12"/>
              <a:gd name="T27" fmla="*/ 24 h 24"/>
              <a:gd name="T28" fmla="*/ 5 w 12"/>
              <a:gd name="T29" fmla="*/ 24 h 24"/>
              <a:gd name="T30" fmla="*/ 4 w 12"/>
              <a:gd name="T31" fmla="*/ 24 h 24"/>
              <a:gd name="T32" fmla="*/ 4 w 12"/>
              <a:gd name="T33" fmla="*/ 24 h 24"/>
              <a:gd name="T34" fmla="*/ 4 w 12"/>
              <a:gd name="T35" fmla="*/ 24 h 24"/>
              <a:gd name="T36" fmla="*/ 3 w 12"/>
              <a:gd name="T37" fmla="*/ 23 h 24"/>
              <a:gd name="T38" fmla="*/ 3 w 12"/>
              <a:gd name="T39" fmla="*/ 23 h 24"/>
              <a:gd name="T40" fmla="*/ 3 w 12"/>
              <a:gd name="T41" fmla="*/ 2 h 24"/>
              <a:gd name="T42" fmla="*/ 2 w 12"/>
              <a:gd name="T43" fmla="*/ 2 h 24"/>
              <a:gd name="T44" fmla="*/ 2 w 12"/>
              <a:gd name="T45" fmla="*/ 11 h 24"/>
              <a:gd name="T46" fmla="*/ 2 w 12"/>
              <a:gd name="T47" fmla="*/ 11 h 24"/>
              <a:gd name="T48" fmla="*/ 2 w 12"/>
              <a:gd name="T49" fmla="*/ 12 h 24"/>
              <a:gd name="T50" fmla="*/ 2 w 12"/>
              <a:gd name="T51" fmla="*/ 12 h 24"/>
              <a:gd name="T52" fmla="*/ 1 w 12"/>
              <a:gd name="T53" fmla="*/ 12 h 24"/>
              <a:gd name="T54" fmla="*/ 1 w 12"/>
              <a:gd name="T55" fmla="*/ 12 h 24"/>
              <a:gd name="T56" fmla="*/ 1 w 12"/>
              <a:gd name="T57" fmla="*/ 12 h 24"/>
              <a:gd name="T58" fmla="*/ 0 w 12"/>
              <a:gd name="T59" fmla="*/ 11 h 24"/>
              <a:gd name="T60" fmla="*/ 0 w 12"/>
              <a:gd name="T61" fmla="*/ 11 h 24"/>
              <a:gd name="T62" fmla="*/ 0 w 12"/>
              <a:gd name="T63" fmla="*/ 2 h 24"/>
              <a:gd name="T64" fmla="*/ 0 w 12"/>
              <a:gd name="T65" fmla="*/ 2 h 24"/>
              <a:gd name="T66" fmla="*/ 1 w 12"/>
              <a:gd name="T67" fmla="*/ 1 h 24"/>
              <a:gd name="T68" fmla="*/ 1 w 12"/>
              <a:gd name="T69" fmla="*/ 1 h 24"/>
              <a:gd name="T70" fmla="*/ 1 w 12"/>
              <a:gd name="T71" fmla="*/ 0 h 24"/>
              <a:gd name="T72" fmla="*/ 1 w 12"/>
              <a:gd name="T73" fmla="*/ 0 h 24"/>
              <a:gd name="T74" fmla="*/ 2 w 12"/>
              <a:gd name="T75" fmla="*/ 0 h 24"/>
              <a:gd name="T76" fmla="*/ 2 w 12"/>
              <a:gd name="T77" fmla="*/ 0 h 24"/>
              <a:gd name="T78" fmla="*/ 3 w 12"/>
              <a:gd name="T79" fmla="*/ 0 h 24"/>
              <a:gd name="T80" fmla="*/ 9 w 12"/>
              <a:gd name="T81" fmla="*/ 0 h 24"/>
              <a:gd name="T82" fmla="*/ 10 w 12"/>
              <a:gd name="T83" fmla="*/ 0 h 24"/>
              <a:gd name="T84" fmla="*/ 10 w 12"/>
              <a:gd name="T85" fmla="*/ 0 h 24"/>
              <a:gd name="T86" fmla="*/ 11 w 12"/>
              <a:gd name="T87" fmla="*/ 0 h 24"/>
              <a:gd name="T88" fmla="*/ 11 w 12"/>
              <a:gd name="T89" fmla="*/ 0 h 24"/>
              <a:gd name="T90" fmla="*/ 11 w 12"/>
              <a:gd name="T91" fmla="*/ 1 h 24"/>
              <a:gd name="T92" fmla="*/ 11 w 12"/>
              <a:gd name="T93" fmla="*/ 1 h 24"/>
              <a:gd name="T94" fmla="*/ 11 w 12"/>
              <a:gd name="T95" fmla="*/ 2 h 24"/>
              <a:gd name="T96" fmla="*/ 12 w 12"/>
              <a:gd name="T97" fmla="*/ 2 h 24"/>
              <a:gd name="T98" fmla="*/ 12 w 12"/>
              <a:gd name="T99" fmla="*/ 11 h 24"/>
              <a:gd name="T100" fmla="*/ 11 w 12"/>
              <a:gd name="T101" fmla="*/ 11 h 24"/>
              <a:gd name="T102" fmla="*/ 11 w 12"/>
              <a:gd name="T103" fmla="*/ 12 h 24"/>
              <a:gd name="T104" fmla="*/ 11 w 12"/>
              <a:gd name="T105" fmla="*/ 12 h 24"/>
              <a:gd name="T106" fmla="*/ 11 w 12"/>
              <a:gd name="T107" fmla="*/ 12 h 24"/>
              <a:gd name="T108" fmla="*/ 10 w 12"/>
              <a:gd name="T109" fmla="*/ 12 h 24"/>
              <a:gd name="T110" fmla="*/ 10 w 12"/>
              <a:gd name="T111" fmla="*/ 12 h 24"/>
              <a:gd name="T112" fmla="*/ 10 w 12"/>
              <a:gd name="T113" fmla="*/ 11 h 24"/>
              <a:gd name="T114" fmla="*/ 10 w 12"/>
              <a:gd name="T115" fmla="*/ 11 h 24"/>
              <a:gd name="T116" fmla="*/ 10 w 12"/>
              <a:gd name="T117" fmla="*/ 2 h 24"/>
              <a:gd name="T118" fmla="*/ 9 w 12"/>
              <a:gd name="T119" fmla="*/ 2 h 24"/>
              <a:gd name="T120" fmla="*/ 9 w 12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4">
                <a:moveTo>
                  <a:pt x="9" y="23"/>
                </a:moveTo>
                <a:lnTo>
                  <a:pt x="9" y="23"/>
                </a:lnTo>
                <a:lnTo>
                  <a:pt x="8" y="24"/>
                </a:lnTo>
                <a:lnTo>
                  <a:pt x="8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3"/>
                </a:lnTo>
                <a:lnTo>
                  <a:pt x="7" y="23"/>
                </a:lnTo>
                <a:lnTo>
                  <a:pt x="7" y="9"/>
                </a:lnTo>
                <a:lnTo>
                  <a:pt x="5" y="9"/>
                </a:lnTo>
                <a:lnTo>
                  <a:pt x="5" y="23"/>
                </a:lnTo>
                <a:lnTo>
                  <a:pt x="5" y="23"/>
                </a:lnTo>
                <a:lnTo>
                  <a:pt x="5" y="24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4" y="24"/>
                </a:lnTo>
                <a:lnTo>
                  <a:pt x="3" y="23"/>
                </a:lnTo>
                <a:lnTo>
                  <a:pt x="3" y="23"/>
                </a:lnTo>
                <a:lnTo>
                  <a:pt x="3" y="2"/>
                </a:lnTo>
                <a:lnTo>
                  <a:pt x="2" y="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1"/>
                </a:lnTo>
                <a:lnTo>
                  <a:pt x="0" y="11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2" y="2"/>
                </a:lnTo>
                <a:lnTo>
                  <a:pt x="12" y="11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2"/>
                </a:lnTo>
                <a:lnTo>
                  <a:pt x="9" y="2"/>
                </a:lnTo>
                <a:lnTo>
                  <a:pt x="9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9" name="Rectangle 234">
            <a:extLst>
              <a:ext uri="{FF2B5EF4-FFF2-40B4-BE49-F238E27FC236}">
                <a16:creationId xmlns:a16="http://schemas.microsoft.com/office/drawing/2014/main" id="{4B358D3F-82FB-43C6-A27F-E298B627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524" y="4294008"/>
            <a:ext cx="90326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0" name="Rectangle 235">
            <a:extLst>
              <a:ext uri="{FF2B5EF4-FFF2-40B4-BE49-F238E27FC236}">
                <a16:creationId xmlns:a16="http://schemas.microsoft.com/office/drawing/2014/main" id="{E1D0D536-444C-465B-990E-3B2A347F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11" y="4237726"/>
            <a:ext cx="30739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1" name="Freeform 236">
            <a:extLst>
              <a:ext uri="{FF2B5EF4-FFF2-40B4-BE49-F238E27FC236}">
                <a16:creationId xmlns:a16="http://schemas.microsoft.com/office/drawing/2014/main" id="{D79CBA30-6BF2-42CC-A992-581F31D7BEC0}"/>
              </a:ext>
            </a:extLst>
          </p:cNvPr>
          <p:cNvSpPr>
            <a:spLocks/>
          </p:cNvSpPr>
          <p:nvPr/>
        </p:nvSpPr>
        <p:spPr bwMode="auto">
          <a:xfrm>
            <a:off x="4121710" y="4152259"/>
            <a:ext cx="147143" cy="202200"/>
          </a:xfrm>
          <a:custGeom>
            <a:avLst/>
            <a:gdLst>
              <a:gd name="T0" fmla="*/ 32 w 101"/>
              <a:gd name="T1" fmla="*/ 7 h 97"/>
              <a:gd name="T2" fmla="*/ 46 w 101"/>
              <a:gd name="T3" fmla="*/ 17 h 97"/>
              <a:gd name="T4" fmla="*/ 49 w 101"/>
              <a:gd name="T5" fmla="*/ 20 h 97"/>
              <a:gd name="T6" fmla="*/ 35 w 101"/>
              <a:gd name="T7" fmla="*/ 13 h 97"/>
              <a:gd name="T8" fmla="*/ 25 w 101"/>
              <a:gd name="T9" fmla="*/ 7 h 97"/>
              <a:gd name="T10" fmla="*/ 37 w 101"/>
              <a:gd name="T11" fmla="*/ 18 h 97"/>
              <a:gd name="T12" fmla="*/ 50 w 101"/>
              <a:gd name="T13" fmla="*/ 25 h 97"/>
              <a:gd name="T14" fmla="*/ 40 w 101"/>
              <a:gd name="T15" fmla="*/ 22 h 97"/>
              <a:gd name="T16" fmla="*/ 25 w 101"/>
              <a:gd name="T17" fmla="*/ 15 h 97"/>
              <a:gd name="T18" fmla="*/ 28 w 101"/>
              <a:gd name="T19" fmla="*/ 19 h 97"/>
              <a:gd name="T20" fmla="*/ 42 w 101"/>
              <a:gd name="T21" fmla="*/ 27 h 97"/>
              <a:gd name="T22" fmla="*/ 44 w 101"/>
              <a:gd name="T23" fmla="*/ 30 h 97"/>
              <a:gd name="T24" fmla="*/ 30 w 101"/>
              <a:gd name="T25" fmla="*/ 25 h 97"/>
              <a:gd name="T26" fmla="*/ 21 w 101"/>
              <a:gd name="T27" fmla="*/ 20 h 97"/>
              <a:gd name="T28" fmla="*/ 33 w 101"/>
              <a:gd name="T29" fmla="*/ 29 h 97"/>
              <a:gd name="T30" fmla="*/ 46 w 101"/>
              <a:gd name="T31" fmla="*/ 36 h 97"/>
              <a:gd name="T32" fmla="*/ 35 w 101"/>
              <a:gd name="T33" fmla="*/ 33 h 97"/>
              <a:gd name="T34" fmla="*/ 21 w 101"/>
              <a:gd name="T35" fmla="*/ 27 h 97"/>
              <a:gd name="T36" fmla="*/ 24 w 101"/>
              <a:gd name="T37" fmla="*/ 30 h 97"/>
              <a:gd name="T38" fmla="*/ 37 w 101"/>
              <a:gd name="T39" fmla="*/ 38 h 97"/>
              <a:gd name="T40" fmla="*/ 40 w 101"/>
              <a:gd name="T41" fmla="*/ 41 h 97"/>
              <a:gd name="T42" fmla="*/ 26 w 101"/>
              <a:gd name="T43" fmla="*/ 36 h 97"/>
              <a:gd name="T44" fmla="*/ 16 w 101"/>
              <a:gd name="T45" fmla="*/ 32 h 97"/>
              <a:gd name="T46" fmla="*/ 29 w 101"/>
              <a:gd name="T47" fmla="*/ 40 h 97"/>
              <a:gd name="T48" fmla="*/ 41 w 101"/>
              <a:gd name="T49" fmla="*/ 47 h 97"/>
              <a:gd name="T50" fmla="*/ 31 w 101"/>
              <a:gd name="T51" fmla="*/ 44 h 97"/>
              <a:gd name="T52" fmla="*/ 16 w 101"/>
              <a:gd name="T53" fmla="*/ 38 h 97"/>
              <a:gd name="T54" fmla="*/ 19 w 101"/>
              <a:gd name="T55" fmla="*/ 42 h 97"/>
              <a:gd name="T56" fmla="*/ 33 w 101"/>
              <a:gd name="T57" fmla="*/ 49 h 97"/>
              <a:gd name="T58" fmla="*/ 36 w 101"/>
              <a:gd name="T59" fmla="*/ 52 h 97"/>
              <a:gd name="T60" fmla="*/ 21 w 101"/>
              <a:gd name="T61" fmla="*/ 47 h 97"/>
              <a:gd name="T62" fmla="*/ 11 w 101"/>
              <a:gd name="T63" fmla="*/ 44 h 97"/>
              <a:gd name="T64" fmla="*/ 24 w 101"/>
              <a:gd name="T65" fmla="*/ 51 h 97"/>
              <a:gd name="T66" fmla="*/ 37 w 101"/>
              <a:gd name="T67" fmla="*/ 58 h 97"/>
              <a:gd name="T68" fmla="*/ 27 w 101"/>
              <a:gd name="T69" fmla="*/ 56 h 97"/>
              <a:gd name="T70" fmla="*/ 11 w 101"/>
              <a:gd name="T71" fmla="*/ 50 h 97"/>
              <a:gd name="T72" fmla="*/ 15 w 101"/>
              <a:gd name="T73" fmla="*/ 53 h 97"/>
              <a:gd name="T74" fmla="*/ 29 w 101"/>
              <a:gd name="T75" fmla="*/ 61 h 97"/>
              <a:gd name="T76" fmla="*/ 32 w 101"/>
              <a:gd name="T77" fmla="*/ 63 h 97"/>
              <a:gd name="T78" fmla="*/ 17 w 101"/>
              <a:gd name="T79" fmla="*/ 59 h 97"/>
              <a:gd name="T80" fmla="*/ 6 w 101"/>
              <a:gd name="T81" fmla="*/ 55 h 97"/>
              <a:gd name="T82" fmla="*/ 20 w 101"/>
              <a:gd name="T83" fmla="*/ 63 h 97"/>
              <a:gd name="T84" fmla="*/ 33 w 101"/>
              <a:gd name="T85" fmla="*/ 70 h 97"/>
              <a:gd name="T86" fmla="*/ 22 w 101"/>
              <a:gd name="T87" fmla="*/ 68 h 97"/>
              <a:gd name="T88" fmla="*/ 6 w 101"/>
              <a:gd name="T89" fmla="*/ 61 h 97"/>
              <a:gd name="T90" fmla="*/ 9 w 101"/>
              <a:gd name="T91" fmla="*/ 65 h 97"/>
              <a:gd name="T92" fmla="*/ 25 w 101"/>
              <a:gd name="T93" fmla="*/ 73 h 97"/>
              <a:gd name="T94" fmla="*/ 28 w 101"/>
              <a:gd name="T95" fmla="*/ 76 h 97"/>
              <a:gd name="T96" fmla="*/ 12 w 101"/>
              <a:gd name="T97" fmla="*/ 71 h 97"/>
              <a:gd name="T98" fmla="*/ 0 w 101"/>
              <a:gd name="T99" fmla="*/ 67 h 97"/>
              <a:gd name="T100" fmla="*/ 22 w 101"/>
              <a:gd name="T101" fmla="*/ 78 h 97"/>
              <a:gd name="T102" fmla="*/ 41 w 101"/>
              <a:gd name="T103" fmla="*/ 82 h 97"/>
              <a:gd name="T104" fmla="*/ 58 w 101"/>
              <a:gd name="T105" fmla="*/ 85 h 97"/>
              <a:gd name="T106" fmla="*/ 75 w 101"/>
              <a:gd name="T107" fmla="*/ 95 h 97"/>
              <a:gd name="T108" fmla="*/ 83 w 101"/>
              <a:gd name="T109" fmla="*/ 70 h 97"/>
              <a:gd name="T110" fmla="*/ 98 w 101"/>
              <a:gd name="T111" fmla="*/ 44 h 97"/>
              <a:gd name="T112" fmla="*/ 86 w 101"/>
              <a:gd name="T113" fmla="*/ 27 h 97"/>
              <a:gd name="T114" fmla="*/ 69 w 101"/>
              <a:gd name="T115" fmla="*/ 22 h 97"/>
              <a:gd name="T116" fmla="*/ 51 w 101"/>
              <a:gd name="T117" fmla="*/ 17 h 97"/>
              <a:gd name="T118" fmla="*/ 30 w 101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" h="97">
                <a:moveTo>
                  <a:pt x="27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1"/>
                </a:lnTo>
                <a:lnTo>
                  <a:pt x="29" y="3"/>
                </a:lnTo>
                <a:lnTo>
                  <a:pt x="31" y="5"/>
                </a:lnTo>
                <a:lnTo>
                  <a:pt x="32" y="7"/>
                </a:lnTo>
                <a:lnTo>
                  <a:pt x="34" y="8"/>
                </a:lnTo>
                <a:lnTo>
                  <a:pt x="36" y="10"/>
                </a:lnTo>
                <a:lnTo>
                  <a:pt x="38" y="11"/>
                </a:lnTo>
                <a:lnTo>
                  <a:pt x="39" y="13"/>
                </a:lnTo>
                <a:lnTo>
                  <a:pt x="41" y="14"/>
                </a:lnTo>
                <a:lnTo>
                  <a:pt x="43" y="15"/>
                </a:lnTo>
                <a:lnTo>
                  <a:pt x="45" y="16"/>
                </a:lnTo>
                <a:lnTo>
                  <a:pt x="46" y="17"/>
                </a:lnTo>
                <a:lnTo>
                  <a:pt x="48" y="18"/>
                </a:lnTo>
                <a:lnTo>
                  <a:pt x="49" y="19"/>
                </a:lnTo>
                <a:lnTo>
                  <a:pt x="51" y="20"/>
                </a:lnTo>
                <a:lnTo>
                  <a:pt x="53" y="20"/>
                </a:lnTo>
                <a:lnTo>
                  <a:pt x="54" y="21"/>
                </a:lnTo>
                <a:lnTo>
                  <a:pt x="52" y="21"/>
                </a:lnTo>
                <a:lnTo>
                  <a:pt x="51" y="20"/>
                </a:lnTo>
                <a:lnTo>
                  <a:pt x="49" y="20"/>
                </a:lnTo>
                <a:lnTo>
                  <a:pt x="47" y="19"/>
                </a:lnTo>
                <a:lnTo>
                  <a:pt x="45" y="19"/>
                </a:lnTo>
                <a:lnTo>
                  <a:pt x="44" y="18"/>
                </a:lnTo>
                <a:lnTo>
                  <a:pt x="42" y="17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7" y="8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7" y="9"/>
                </a:lnTo>
                <a:lnTo>
                  <a:pt x="29" y="11"/>
                </a:lnTo>
                <a:lnTo>
                  <a:pt x="30" y="13"/>
                </a:lnTo>
                <a:lnTo>
                  <a:pt x="32" y="14"/>
                </a:lnTo>
                <a:lnTo>
                  <a:pt x="34" y="16"/>
                </a:lnTo>
                <a:lnTo>
                  <a:pt x="36" y="17"/>
                </a:lnTo>
                <a:lnTo>
                  <a:pt x="37" y="18"/>
                </a:lnTo>
                <a:lnTo>
                  <a:pt x="39" y="19"/>
                </a:lnTo>
                <a:lnTo>
                  <a:pt x="41" y="20"/>
                </a:lnTo>
                <a:lnTo>
                  <a:pt x="42" y="21"/>
                </a:lnTo>
                <a:lnTo>
                  <a:pt x="44" y="22"/>
                </a:lnTo>
                <a:lnTo>
                  <a:pt x="45" y="23"/>
                </a:lnTo>
                <a:lnTo>
                  <a:pt x="47" y="24"/>
                </a:lnTo>
                <a:lnTo>
                  <a:pt x="49" y="25"/>
                </a:lnTo>
                <a:lnTo>
                  <a:pt x="50" y="25"/>
                </a:lnTo>
                <a:lnTo>
                  <a:pt x="52" y="26"/>
                </a:lnTo>
                <a:lnTo>
                  <a:pt x="50" y="26"/>
                </a:lnTo>
                <a:lnTo>
                  <a:pt x="48" y="25"/>
                </a:lnTo>
                <a:lnTo>
                  <a:pt x="47" y="25"/>
                </a:lnTo>
                <a:lnTo>
                  <a:pt x="45" y="24"/>
                </a:lnTo>
                <a:lnTo>
                  <a:pt x="43" y="24"/>
                </a:lnTo>
                <a:lnTo>
                  <a:pt x="41" y="23"/>
                </a:lnTo>
                <a:lnTo>
                  <a:pt x="40" y="22"/>
                </a:lnTo>
                <a:lnTo>
                  <a:pt x="38" y="22"/>
                </a:lnTo>
                <a:lnTo>
                  <a:pt x="36" y="21"/>
                </a:lnTo>
                <a:lnTo>
                  <a:pt x="34" y="20"/>
                </a:lnTo>
                <a:lnTo>
                  <a:pt x="32" y="19"/>
                </a:lnTo>
                <a:lnTo>
                  <a:pt x="31" y="18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3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3" y="14"/>
                </a:lnTo>
                <a:lnTo>
                  <a:pt x="25" y="15"/>
                </a:lnTo>
                <a:lnTo>
                  <a:pt x="27" y="17"/>
                </a:lnTo>
                <a:lnTo>
                  <a:pt x="28" y="19"/>
                </a:lnTo>
                <a:lnTo>
                  <a:pt x="30" y="20"/>
                </a:lnTo>
                <a:lnTo>
                  <a:pt x="32" y="21"/>
                </a:lnTo>
                <a:lnTo>
                  <a:pt x="33" y="22"/>
                </a:lnTo>
                <a:lnTo>
                  <a:pt x="35" y="24"/>
                </a:lnTo>
                <a:lnTo>
                  <a:pt x="37" y="25"/>
                </a:lnTo>
                <a:lnTo>
                  <a:pt x="38" y="26"/>
                </a:lnTo>
                <a:lnTo>
                  <a:pt x="40" y="27"/>
                </a:lnTo>
                <a:lnTo>
                  <a:pt x="42" y="27"/>
                </a:lnTo>
                <a:lnTo>
                  <a:pt x="43" y="28"/>
                </a:lnTo>
                <a:lnTo>
                  <a:pt x="45" y="29"/>
                </a:lnTo>
                <a:lnTo>
                  <a:pt x="46" y="30"/>
                </a:lnTo>
                <a:lnTo>
                  <a:pt x="48" y="31"/>
                </a:lnTo>
                <a:lnTo>
                  <a:pt x="49" y="31"/>
                </a:lnTo>
                <a:lnTo>
                  <a:pt x="48" y="31"/>
                </a:lnTo>
                <a:lnTo>
                  <a:pt x="46" y="30"/>
                </a:lnTo>
                <a:lnTo>
                  <a:pt x="44" y="30"/>
                </a:lnTo>
                <a:lnTo>
                  <a:pt x="43" y="29"/>
                </a:lnTo>
                <a:lnTo>
                  <a:pt x="41" y="29"/>
                </a:lnTo>
                <a:lnTo>
                  <a:pt x="39" y="28"/>
                </a:lnTo>
                <a:lnTo>
                  <a:pt x="37" y="28"/>
                </a:lnTo>
                <a:lnTo>
                  <a:pt x="36" y="27"/>
                </a:lnTo>
                <a:lnTo>
                  <a:pt x="34" y="26"/>
                </a:lnTo>
                <a:lnTo>
                  <a:pt x="32" y="25"/>
                </a:lnTo>
                <a:lnTo>
                  <a:pt x="30" y="25"/>
                </a:lnTo>
                <a:lnTo>
                  <a:pt x="29" y="24"/>
                </a:lnTo>
                <a:lnTo>
                  <a:pt x="27" y="23"/>
                </a:lnTo>
                <a:lnTo>
                  <a:pt x="25" y="22"/>
                </a:lnTo>
                <a:lnTo>
                  <a:pt x="23" y="21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3" y="22"/>
                </a:lnTo>
                <a:lnTo>
                  <a:pt x="24" y="23"/>
                </a:lnTo>
                <a:lnTo>
                  <a:pt x="26" y="24"/>
                </a:lnTo>
                <a:lnTo>
                  <a:pt x="28" y="26"/>
                </a:lnTo>
                <a:lnTo>
                  <a:pt x="30" y="27"/>
                </a:lnTo>
                <a:lnTo>
                  <a:pt x="31" y="28"/>
                </a:lnTo>
                <a:lnTo>
                  <a:pt x="33" y="29"/>
                </a:lnTo>
                <a:lnTo>
                  <a:pt x="35" y="30"/>
                </a:lnTo>
                <a:lnTo>
                  <a:pt x="36" y="31"/>
                </a:lnTo>
                <a:lnTo>
                  <a:pt x="38" y="32"/>
                </a:lnTo>
                <a:lnTo>
                  <a:pt x="39" y="33"/>
                </a:lnTo>
                <a:lnTo>
                  <a:pt x="41" y="34"/>
                </a:lnTo>
                <a:lnTo>
                  <a:pt x="43" y="34"/>
                </a:lnTo>
                <a:lnTo>
                  <a:pt x="44" y="35"/>
                </a:lnTo>
                <a:lnTo>
                  <a:pt x="46" y="36"/>
                </a:lnTo>
                <a:lnTo>
                  <a:pt x="47" y="36"/>
                </a:lnTo>
                <a:lnTo>
                  <a:pt x="45" y="36"/>
                </a:lnTo>
                <a:lnTo>
                  <a:pt x="44" y="36"/>
                </a:lnTo>
                <a:lnTo>
                  <a:pt x="42" y="35"/>
                </a:lnTo>
                <a:lnTo>
                  <a:pt x="40" y="35"/>
                </a:lnTo>
                <a:lnTo>
                  <a:pt x="39" y="34"/>
                </a:lnTo>
                <a:lnTo>
                  <a:pt x="37" y="34"/>
                </a:lnTo>
                <a:lnTo>
                  <a:pt x="35" y="33"/>
                </a:lnTo>
                <a:lnTo>
                  <a:pt x="34" y="32"/>
                </a:lnTo>
                <a:lnTo>
                  <a:pt x="32" y="32"/>
                </a:lnTo>
                <a:lnTo>
                  <a:pt x="30" y="31"/>
                </a:lnTo>
                <a:lnTo>
                  <a:pt x="28" y="30"/>
                </a:lnTo>
                <a:lnTo>
                  <a:pt x="26" y="29"/>
                </a:lnTo>
                <a:lnTo>
                  <a:pt x="25" y="29"/>
                </a:lnTo>
                <a:lnTo>
                  <a:pt x="23" y="28"/>
                </a:lnTo>
                <a:lnTo>
                  <a:pt x="21" y="27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20" y="28"/>
                </a:lnTo>
                <a:lnTo>
                  <a:pt x="22" y="29"/>
                </a:lnTo>
                <a:lnTo>
                  <a:pt x="24" y="30"/>
                </a:lnTo>
                <a:lnTo>
                  <a:pt x="26" y="31"/>
                </a:lnTo>
                <a:lnTo>
                  <a:pt x="27" y="32"/>
                </a:lnTo>
                <a:lnTo>
                  <a:pt x="29" y="34"/>
                </a:lnTo>
                <a:lnTo>
                  <a:pt x="31" y="35"/>
                </a:lnTo>
                <a:lnTo>
                  <a:pt x="32" y="36"/>
                </a:lnTo>
                <a:lnTo>
                  <a:pt x="34" y="36"/>
                </a:lnTo>
                <a:lnTo>
                  <a:pt x="36" y="37"/>
                </a:lnTo>
                <a:lnTo>
                  <a:pt x="37" y="38"/>
                </a:lnTo>
                <a:lnTo>
                  <a:pt x="39" y="39"/>
                </a:lnTo>
                <a:lnTo>
                  <a:pt x="40" y="40"/>
                </a:lnTo>
                <a:lnTo>
                  <a:pt x="42" y="40"/>
                </a:lnTo>
                <a:lnTo>
                  <a:pt x="43" y="41"/>
                </a:lnTo>
                <a:lnTo>
                  <a:pt x="45" y="42"/>
                </a:lnTo>
                <a:lnTo>
                  <a:pt x="43" y="41"/>
                </a:lnTo>
                <a:lnTo>
                  <a:pt x="42" y="41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5" y="39"/>
                </a:lnTo>
                <a:lnTo>
                  <a:pt x="33" y="39"/>
                </a:lnTo>
                <a:lnTo>
                  <a:pt x="31" y="38"/>
                </a:lnTo>
                <a:lnTo>
                  <a:pt x="30" y="37"/>
                </a:lnTo>
                <a:lnTo>
                  <a:pt x="28" y="37"/>
                </a:lnTo>
                <a:lnTo>
                  <a:pt x="26" y="36"/>
                </a:lnTo>
                <a:lnTo>
                  <a:pt x="24" y="35"/>
                </a:lnTo>
                <a:lnTo>
                  <a:pt x="22" y="34"/>
                </a:lnTo>
                <a:lnTo>
                  <a:pt x="20" y="33"/>
                </a:lnTo>
                <a:lnTo>
                  <a:pt x="18" y="32"/>
                </a:lnTo>
                <a:lnTo>
                  <a:pt x="17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33"/>
                </a:lnTo>
                <a:lnTo>
                  <a:pt x="20" y="35"/>
                </a:lnTo>
                <a:lnTo>
                  <a:pt x="22" y="36"/>
                </a:lnTo>
                <a:lnTo>
                  <a:pt x="23" y="37"/>
                </a:lnTo>
                <a:lnTo>
                  <a:pt x="25" y="38"/>
                </a:lnTo>
                <a:lnTo>
                  <a:pt x="27" y="39"/>
                </a:lnTo>
                <a:lnTo>
                  <a:pt x="29" y="40"/>
                </a:lnTo>
                <a:lnTo>
                  <a:pt x="30" y="41"/>
                </a:lnTo>
                <a:lnTo>
                  <a:pt x="32" y="42"/>
                </a:lnTo>
                <a:lnTo>
                  <a:pt x="33" y="43"/>
                </a:lnTo>
                <a:lnTo>
                  <a:pt x="35" y="44"/>
                </a:lnTo>
                <a:lnTo>
                  <a:pt x="37" y="44"/>
                </a:lnTo>
                <a:lnTo>
                  <a:pt x="38" y="45"/>
                </a:lnTo>
                <a:lnTo>
                  <a:pt x="40" y="46"/>
                </a:lnTo>
                <a:lnTo>
                  <a:pt x="41" y="47"/>
                </a:lnTo>
                <a:lnTo>
                  <a:pt x="43" y="47"/>
                </a:lnTo>
                <a:lnTo>
                  <a:pt x="41" y="47"/>
                </a:lnTo>
                <a:lnTo>
                  <a:pt x="39" y="46"/>
                </a:lnTo>
                <a:lnTo>
                  <a:pt x="38" y="46"/>
                </a:lnTo>
                <a:lnTo>
                  <a:pt x="36" y="46"/>
                </a:lnTo>
                <a:lnTo>
                  <a:pt x="34" y="45"/>
                </a:lnTo>
                <a:lnTo>
                  <a:pt x="33" y="45"/>
                </a:lnTo>
                <a:lnTo>
                  <a:pt x="31" y="44"/>
                </a:lnTo>
                <a:lnTo>
                  <a:pt x="29" y="43"/>
                </a:lnTo>
                <a:lnTo>
                  <a:pt x="27" y="43"/>
                </a:lnTo>
                <a:lnTo>
                  <a:pt x="26" y="42"/>
                </a:lnTo>
                <a:lnTo>
                  <a:pt x="24" y="42"/>
                </a:lnTo>
                <a:lnTo>
                  <a:pt x="22" y="41"/>
                </a:lnTo>
                <a:lnTo>
                  <a:pt x="20" y="40"/>
                </a:lnTo>
                <a:lnTo>
                  <a:pt x="18" y="39"/>
                </a:lnTo>
                <a:lnTo>
                  <a:pt x="16" y="38"/>
                </a:lnTo>
                <a:lnTo>
                  <a:pt x="14" y="37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6" y="39"/>
                </a:lnTo>
                <a:lnTo>
                  <a:pt x="18" y="40"/>
                </a:lnTo>
                <a:lnTo>
                  <a:pt x="19" y="42"/>
                </a:lnTo>
                <a:lnTo>
                  <a:pt x="21" y="43"/>
                </a:lnTo>
                <a:lnTo>
                  <a:pt x="23" y="44"/>
                </a:lnTo>
                <a:lnTo>
                  <a:pt x="25" y="45"/>
                </a:lnTo>
                <a:lnTo>
                  <a:pt x="26" y="46"/>
                </a:lnTo>
                <a:lnTo>
                  <a:pt x="28" y="47"/>
                </a:lnTo>
                <a:lnTo>
                  <a:pt x="30" y="48"/>
                </a:lnTo>
                <a:lnTo>
                  <a:pt x="31" y="48"/>
                </a:lnTo>
                <a:lnTo>
                  <a:pt x="33" y="49"/>
                </a:lnTo>
                <a:lnTo>
                  <a:pt x="35" y="50"/>
                </a:lnTo>
                <a:lnTo>
                  <a:pt x="36" y="51"/>
                </a:lnTo>
                <a:lnTo>
                  <a:pt x="38" y="51"/>
                </a:lnTo>
                <a:lnTo>
                  <a:pt x="39" y="52"/>
                </a:lnTo>
                <a:lnTo>
                  <a:pt x="41" y="53"/>
                </a:lnTo>
                <a:lnTo>
                  <a:pt x="39" y="53"/>
                </a:lnTo>
                <a:lnTo>
                  <a:pt x="37" y="52"/>
                </a:lnTo>
                <a:lnTo>
                  <a:pt x="36" y="52"/>
                </a:lnTo>
                <a:lnTo>
                  <a:pt x="34" y="51"/>
                </a:lnTo>
                <a:lnTo>
                  <a:pt x="32" y="51"/>
                </a:lnTo>
                <a:lnTo>
                  <a:pt x="31" y="50"/>
                </a:lnTo>
                <a:lnTo>
                  <a:pt x="29" y="50"/>
                </a:lnTo>
                <a:lnTo>
                  <a:pt x="27" y="49"/>
                </a:lnTo>
                <a:lnTo>
                  <a:pt x="25" y="49"/>
                </a:lnTo>
                <a:lnTo>
                  <a:pt x="23" y="48"/>
                </a:lnTo>
                <a:lnTo>
                  <a:pt x="21" y="47"/>
                </a:lnTo>
                <a:lnTo>
                  <a:pt x="20" y="47"/>
                </a:lnTo>
                <a:lnTo>
                  <a:pt x="18" y="46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2" y="43"/>
                </a:lnTo>
                <a:lnTo>
                  <a:pt x="12" y="43"/>
                </a:lnTo>
                <a:lnTo>
                  <a:pt x="11" y="44"/>
                </a:lnTo>
                <a:lnTo>
                  <a:pt x="11" y="44"/>
                </a:lnTo>
                <a:lnTo>
                  <a:pt x="13" y="45"/>
                </a:lnTo>
                <a:lnTo>
                  <a:pt x="15" y="46"/>
                </a:lnTo>
                <a:lnTo>
                  <a:pt x="17" y="47"/>
                </a:lnTo>
                <a:lnTo>
                  <a:pt x="19" y="48"/>
                </a:lnTo>
                <a:lnTo>
                  <a:pt x="21" y="50"/>
                </a:lnTo>
                <a:lnTo>
                  <a:pt x="22" y="51"/>
                </a:lnTo>
                <a:lnTo>
                  <a:pt x="24" y="51"/>
                </a:lnTo>
                <a:lnTo>
                  <a:pt x="26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2" y="56"/>
                </a:lnTo>
                <a:lnTo>
                  <a:pt x="34" y="56"/>
                </a:lnTo>
                <a:lnTo>
                  <a:pt x="36" y="57"/>
                </a:lnTo>
                <a:lnTo>
                  <a:pt x="37" y="58"/>
                </a:lnTo>
                <a:lnTo>
                  <a:pt x="39" y="58"/>
                </a:lnTo>
                <a:lnTo>
                  <a:pt x="37" y="58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7" y="56"/>
                </a:lnTo>
                <a:lnTo>
                  <a:pt x="25" y="55"/>
                </a:lnTo>
                <a:lnTo>
                  <a:pt x="23" y="55"/>
                </a:lnTo>
                <a:lnTo>
                  <a:pt x="21" y="54"/>
                </a:lnTo>
                <a:lnTo>
                  <a:pt x="19" y="53"/>
                </a:lnTo>
                <a:lnTo>
                  <a:pt x="17" y="52"/>
                </a:lnTo>
                <a:lnTo>
                  <a:pt x="15" y="52"/>
                </a:lnTo>
                <a:lnTo>
                  <a:pt x="13" y="51"/>
                </a:lnTo>
                <a:lnTo>
                  <a:pt x="11" y="50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11" y="51"/>
                </a:lnTo>
                <a:lnTo>
                  <a:pt x="13" y="52"/>
                </a:lnTo>
                <a:lnTo>
                  <a:pt x="15" y="53"/>
                </a:lnTo>
                <a:lnTo>
                  <a:pt x="16" y="54"/>
                </a:lnTo>
                <a:lnTo>
                  <a:pt x="18" y="55"/>
                </a:lnTo>
                <a:lnTo>
                  <a:pt x="20" y="56"/>
                </a:lnTo>
                <a:lnTo>
                  <a:pt x="22" y="57"/>
                </a:lnTo>
                <a:lnTo>
                  <a:pt x="24" y="58"/>
                </a:lnTo>
                <a:lnTo>
                  <a:pt x="25" y="59"/>
                </a:lnTo>
                <a:lnTo>
                  <a:pt x="27" y="60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4" y="63"/>
                </a:lnTo>
                <a:lnTo>
                  <a:pt x="35" y="64"/>
                </a:lnTo>
                <a:lnTo>
                  <a:pt x="37" y="64"/>
                </a:lnTo>
                <a:lnTo>
                  <a:pt x="35" y="64"/>
                </a:lnTo>
                <a:lnTo>
                  <a:pt x="34" y="64"/>
                </a:lnTo>
                <a:lnTo>
                  <a:pt x="32" y="63"/>
                </a:lnTo>
                <a:lnTo>
                  <a:pt x="30" y="63"/>
                </a:lnTo>
                <a:lnTo>
                  <a:pt x="28" y="62"/>
                </a:lnTo>
                <a:lnTo>
                  <a:pt x="26" y="62"/>
                </a:lnTo>
                <a:lnTo>
                  <a:pt x="25" y="62"/>
                </a:lnTo>
                <a:lnTo>
                  <a:pt x="23" y="61"/>
                </a:lnTo>
                <a:lnTo>
                  <a:pt x="21" y="60"/>
                </a:lnTo>
                <a:lnTo>
                  <a:pt x="19" y="60"/>
                </a:lnTo>
                <a:lnTo>
                  <a:pt x="17" y="59"/>
                </a:lnTo>
                <a:lnTo>
                  <a:pt x="15" y="58"/>
                </a:lnTo>
                <a:lnTo>
                  <a:pt x="13" y="57"/>
                </a:lnTo>
                <a:lnTo>
                  <a:pt x="11" y="57"/>
                </a:lnTo>
                <a:lnTo>
                  <a:pt x="9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8" y="56"/>
                </a:lnTo>
                <a:lnTo>
                  <a:pt x="10" y="58"/>
                </a:lnTo>
                <a:lnTo>
                  <a:pt x="12" y="59"/>
                </a:lnTo>
                <a:lnTo>
                  <a:pt x="14" y="60"/>
                </a:lnTo>
                <a:lnTo>
                  <a:pt x="16" y="61"/>
                </a:lnTo>
                <a:lnTo>
                  <a:pt x="18" y="62"/>
                </a:lnTo>
                <a:lnTo>
                  <a:pt x="20" y="63"/>
                </a:lnTo>
                <a:lnTo>
                  <a:pt x="21" y="64"/>
                </a:lnTo>
                <a:lnTo>
                  <a:pt x="23" y="65"/>
                </a:lnTo>
                <a:lnTo>
                  <a:pt x="25" y="66"/>
                </a:lnTo>
                <a:lnTo>
                  <a:pt x="27" y="67"/>
                </a:lnTo>
                <a:lnTo>
                  <a:pt x="28" y="68"/>
                </a:lnTo>
                <a:lnTo>
                  <a:pt x="30" y="68"/>
                </a:lnTo>
                <a:lnTo>
                  <a:pt x="32" y="69"/>
                </a:lnTo>
                <a:lnTo>
                  <a:pt x="33" y="70"/>
                </a:lnTo>
                <a:lnTo>
                  <a:pt x="35" y="70"/>
                </a:lnTo>
                <a:lnTo>
                  <a:pt x="33" y="70"/>
                </a:lnTo>
                <a:lnTo>
                  <a:pt x="32" y="70"/>
                </a:lnTo>
                <a:lnTo>
                  <a:pt x="30" y="69"/>
                </a:lnTo>
                <a:lnTo>
                  <a:pt x="28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9" y="67"/>
                </a:lnTo>
                <a:lnTo>
                  <a:pt x="17" y="66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8" y="62"/>
                </a:lnTo>
                <a:lnTo>
                  <a:pt x="6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6"/>
                </a:lnTo>
                <a:lnTo>
                  <a:pt x="14" y="68"/>
                </a:lnTo>
                <a:lnTo>
                  <a:pt x="16" y="69"/>
                </a:lnTo>
                <a:lnTo>
                  <a:pt x="17" y="70"/>
                </a:lnTo>
                <a:lnTo>
                  <a:pt x="19" y="71"/>
                </a:lnTo>
                <a:lnTo>
                  <a:pt x="21" y="71"/>
                </a:lnTo>
                <a:lnTo>
                  <a:pt x="23" y="72"/>
                </a:lnTo>
                <a:lnTo>
                  <a:pt x="25" y="73"/>
                </a:lnTo>
                <a:lnTo>
                  <a:pt x="26" y="74"/>
                </a:lnTo>
                <a:lnTo>
                  <a:pt x="28" y="75"/>
                </a:lnTo>
                <a:lnTo>
                  <a:pt x="30" y="75"/>
                </a:lnTo>
                <a:lnTo>
                  <a:pt x="32" y="76"/>
                </a:lnTo>
                <a:lnTo>
                  <a:pt x="33" y="76"/>
                </a:lnTo>
                <a:lnTo>
                  <a:pt x="32" y="76"/>
                </a:lnTo>
                <a:lnTo>
                  <a:pt x="30" y="76"/>
                </a:lnTo>
                <a:lnTo>
                  <a:pt x="28" y="76"/>
                </a:lnTo>
                <a:lnTo>
                  <a:pt x="26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6" y="73"/>
                </a:lnTo>
                <a:lnTo>
                  <a:pt x="14" y="72"/>
                </a:lnTo>
                <a:lnTo>
                  <a:pt x="12" y="71"/>
                </a:lnTo>
                <a:lnTo>
                  <a:pt x="10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7" y="71"/>
                </a:lnTo>
                <a:lnTo>
                  <a:pt x="10" y="73"/>
                </a:lnTo>
                <a:lnTo>
                  <a:pt x="13" y="74"/>
                </a:lnTo>
                <a:lnTo>
                  <a:pt x="16" y="75"/>
                </a:lnTo>
                <a:lnTo>
                  <a:pt x="19" y="77"/>
                </a:lnTo>
                <a:lnTo>
                  <a:pt x="22" y="78"/>
                </a:lnTo>
                <a:lnTo>
                  <a:pt x="24" y="78"/>
                </a:lnTo>
                <a:lnTo>
                  <a:pt x="27" y="79"/>
                </a:lnTo>
                <a:lnTo>
                  <a:pt x="30" y="80"/>
                </a:lnTo>
                <a:lnTo>
                  <a:pt x="32" y="80"/>
                </a:lnTo>
                <a:lnTo>
                  <a:pt x="35" y="81"/>
                </a:lnTo>
                <a:lnTo>
                  <a:pt x="37" y="81"/>
                </a:lnTo>
                <a:lnTo>
                  <a:pt x="39" y="82"/>
                </a:lnTo>
                <a:lnTo>
                  <a:pt x="41" y="82"/>
                </a:lnTo>
                <a:lnTo>
                  <a:pt x="44" y="82"/>
                </a:lnTo>
                <a:lnTo>
                  <a:pt x="46" y="83"/>
                </a:lnTo>
                <a:lnTo>
                  <a:pt x="48" y="83"/>
                </a:lnTo>
                <a:lnTo>
                  <a:pt x="50" y="83"/>
                </a:lnTo>
                <a:lnTo>
                  <a:pt x="52" y="84"/>
                </a:lnTo>
                <a:lnTo>
                  <a:pt x="54" y="84"/>
                </a:lnTo>
                <a:lnTo>
                  <a:pt x="56" y="84"/>
                </a:lnTo>
                <a:lnTo>
                  <a:pt x="58" y="85"/>
                </a:lnTo>
                <a:lnTo>
                  <a:pt x="60" y="86"/>
                </a:lnTo>
                <a:lnTo>
                  <a:pt x="62" y="87"/>
                </a:lnTo>
                <a:lnTo>
                  <a:pt x="65" y="88"/>
                </a:lnTo>
                <a:lnTo>
                  <a:pt x="67" y="89"/>
                </a:lnTo>
                <a:lnTo>
                  <a:pt x="69" y="90"/>
                </a:lnTo>
                <a:lnTo>
                  <a:pt x="71" y="92"/>
                </a:lnTo>
                <a:lnTo>
                  <a:pt x="73" y="93"/>
                </a:lnTo>
                <a:lnTo>
                  <a:pt x="75" y="95"/>
                </a:lnTo>
                <a:lnTo>
                  <a:pt x="77" y="97"/>
                </a:lnTo>
                <a:lnTo>
                  <a:pt x="78" y="93"/>
                </a:lnTo>
                <a:lnTo>
                  <a:pt x="79" y="89"/>
                </a:lnTo>
                <a:lnTo>
                  <a:pt x="79" y="85"/>
                </a:lnTo>
                <a:lnTo>
                  <a:pt x="80" y="81"/>
                </a:lnTo>
                <a:lnTo>
                  <a:pt x="81" y="77"/>
                </a:lnTo>
                <a:lnTo>
                  <a:pt x="82" y="73"/>
                </a:lnTo>
                <a:lnTo>
                  <a:pt x="83" y="70"/>
                </a:lnTo>
                <a:lnTo>
                  <a:pt x="85" y="66"/>
                </a:lnTo>
                <a:lnTo>
                  <a:pt x="86" y="63"/>
                </a:lnTo>
                <a:lnTo>
                  <a:pt x="88" y="59"/>
                </a:lnTo>
                <a:lnTo>
                  <a:pt x="90" y="56"/>
                </a:lnTo>
                <a:lnTo>
                  <a:pt x="91" y="53"/>
                </a:lnTo>
                <a:lnTo>
                  <a:pt x="94" y="50"/>
                </a:lnTo>
                <a:lnTo>
                  <a:pt x="96" y="47"/>
                </a:lnTo>
                <a:lnTo>
                  <a:pt x="98" y="44"/>
                </a:lnTo>
                <a:lnTo>
                  <a:pt x="101" y="41"/>
                </a:lnTo>
                <a:lnTo>
                  <a:pt x="99" y="38"/>
                </a:lnTo>
                <a:lnTo>
                  <a:pt x="96" y="36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5"/>
                </a:lnTo>
                <a:lnTo>
                  <a:pt x="80" y="25"/>
                </a:lnTo>
                <a:lnTo>
                  <a:pt x="78" y="24"/>
                </a:lnTo>
                <a:lnTo>
                  <a:pt x="75" y="23"/>
                </a:lnTo>
                <a:lnTo>
                  <a:pt x="73" y="23"/>
                </a:lnTo>
                <a:lnTo>
                  <a:pt x="71" y="22"/>
                </a:lnTo>
                <a:lnTo>
                  <a:pt x="69" y="22"/>
                </a:lnTo>
                <a:lnTo>
                  <a:pt x="67" y="21"/>
                </a:lnTo>
                <a:lnTo>
                  <a:pt x="65" y="21"/>
                </a:lnTo>
                <a:lnTo>
                  <a:pt x="62" y="20"/>
                </a:lnTo>
                <a:lnTo>
                  <a:pt x="60" y="20"/>
                </a:lnTo>
                <a:lnTo>
                  <a:pt x="58" y="19"/>
                </a:lnTo>
                <a:lnTo>
                  <a:pt x="55" y="18"/>
                </a:lnTo>
                <a:lnTo>
                  <a:pt x="53" y="18"/>
                </a:lnTo>
                <a:lnTo>
                  <a:pt x="51" y="17"/>
                </a:lnTo>
                <a:lnTo>
                  <a:pt x="48" y="16"/>
                </a:lnTo>
                <a:lnTo>
                  <a:pt x="46" y="14"/>
                </a:lnTo>
                <a:lnTo>
                  <a:pt x="43" y="13"/>
                </a:lnTo>
                <a:lnTo>
                  <a:pt x="41" y="11"/>
                </a:lnTo>
                <a:lnTo>
                  <a:pt x="38" y="10"/>
                </a:lnTo>
                <a:lnTo>
                  <a:pt x="35" y="8"/>
                </a:lnTo>
                <a:lnTo>
                  <a:pt x="33" y="5"/>
                </a:lnTo>
                <a:lnTo>
                  <a:pt x="30" y="3"/>
                </a:lnTo>
                <a:lnTo>
                  <a:pt x="27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2" name="Freeform 237">
            <a:extLst>
              <a:ext uri="{FF2B5EF4-FFF2-40B4-BE49-F238E27FC236}">
                <a16:creationId xmlns:a16="http://schemas.microsoft.com/office/drawing/2014/main" id="{37C78456-3F33-4C60-A20F-BD97898E196C}"/>
              </a:ext>
            </a:extLst>
          </p:cNvPr>
          <p:cNvSpPr>
            <a:spLocks/>
          </p:cNvSpPr>
          <p:nvPr/>
        </p:nvSpPr>
        <p:spPr bwMode="auto">
          <a:xfrm>
            <a:off x="4172700" y="4181442"/>
            <a:ext cx="81585" cy="127156"/>
          </a:xfrm>
          <a:custGeom>
            <a:avLst/>
            <a:gdLst>
              <a:gd name="T0" fmla="*/ 35 w 56"/>
              <a:gd name="T1" fmla="*/ 0 h 61"/>
              <a:gd name="T2" fmla="*/ 53 w 56"/>
              <a:gd name="T3" fmla="*/ 2 h 61"/>
              <a:gd name="T4" fmla="*/ 37 w 56"/>
              <a:gd name="T5" fmla="*/ 17 h 61"/>
              <a:gd name="T6" fmla="*/ 36 w 56"/>
              <a:gd name="T7" fmla="*/ 15 h 61"/>
              <a:gd name="T8" fmla="*/ 34 w 56"/>
              <a:gd name="T9" fmla="*/ 15 h 61"/>
              <a:gd name="T10" fmla="*/ 32 w 56"/>
              <a:gd name="T11" fmla="*/ 14 h 61"/>
              <a:gd name="T12" fmla="*/ 30 w 56"/>
              <a:gd name="T13" fmla="*/ 13 h 61"/>
              <a:gd name="T14" fmla="*/ 28 w 56"/>
              <a:gd name="T15" fmla="*/ 12 h 61"/>
              <a:gd name="T16" fmla="*/ 26 w 56"/>
              <a:gd name="T17" fmla="*/ 12 h 61"/>
              <a:gd name="T18" fmla="*/ 24 w 56"/>
              <a:gd name="T19" fmla="*/ 12 h 61"/>
              <a:gd name="T20" fmla="*/ 21 w 56"/>
              <a:gd name="T21" fmla="*/ 12 h 61"/>
              <a:gd name="T22" fmla="*/ 17 w 56"/>
              <a:gd name="T23" fmla="*/ 13 h 61"/>
              <a:gd name="T24" fmla="*/ 12 w 56"/>
              <a:gd name="T25" fmla="*/ 15 h 61"/>
              <a:gd name="T26" fmla="*/ 9 w 56"/>
              <a:gd name="T27" fmla="*/ 18 h 61"/>
              <a:gd name="T28" fmla="*/ 6 w 56"/>
              <a:gd name="T29" fmla="*/ 21 h 61"/>
              <a:gd name="T30" fmla="*/ 3 w 56"/>
              <a:gd name="T31" fmla="*/ 25 h 61"/>
              <a:gd name="T32" fmla="*/ 1 w 56"/>
              <a:gd name="T33" fmla="*/ 29 h 61"/>
              <a:gd name="T34" fmla="*/ 0 w 56"/>
              <a:gd name="T35" fmla="*/ 34 h 61"/>
              <a:gd name="T36" fmla="*/ 0 w 56"/>
              <a:gd name="T37" fmla="*/ 39 h 61"/>
              <a:gd name="T38" fmla="*/ 1 w 56"/>
              <a:gd name="T39" fmla="*/ 44 h 61"/>
              <a:gd name="T40" fmla="*/ 3 w 56"/>
              <a:gd name="T41" fmla="*/ 48 h 61"/>
              <a:gd name="T42" fmla="*/ 6 w 56"/>
              <a:gd name="T43" fmla="*/ 52 h 61"/>
              <a:gd name="T44" fmla="*/ 9 w 56"/>
              <a:gd name="T45" fmla="*/ 55 h 61"/>
              <a:gd name="T46" fmla="*/ 12 w 56"/>
              <a:gd name="T47" fmla="*/ 58 h 61"/>
              <a:gd name="T48" fmla="*/ 17 w 56"/>
              <a:gd name="T49" fmla="*/ 60 h 61"/>
              <a:gd name="T50" fmla="*/ 21 w 56"/>
              <a:gd name="T51" fmla="*/ 61 h 61"/>
              <a:gd name="T52" fmla="*/ 26 w 56"/>
              <a:gd name="T53" fmla="*/ 61 h 61"/>
              <a:gd name="T54" fmla="*/ 30 w 56"/>
              <a:gd name="T55" fmla="*/ 60 h 61"/>
              <a:gd name="T56" fmla="*/ 35 w 56"/>
              <a:gd name="T57" fmla="*/ 58 h 61"/>
              <a:gd name="T58" fmla="*/ 38 w 56"/>
              <a:gd name="T59" fmla="*/ 55 h 61"/>
              <a:gd name="T60" fmla="*/ 41 w 56"/>
              <a:gd name="T61" fmla="*/ 52 h 61"/>
              <a:gd name="T62" fmla="*/ 44 w 56"/>
              <a:gd name="T63" fmla="*/ 48 h 61"/>
              <a:gd name="T64" fmla="*/ 46 w 56"/>
              <a:gd name="T65" fmla="*/ 44 h 61"/>
              <a:gd name="T66" fmla="*/ 47 w 56"/>
              <a:gd name="T67" fmla="*/ 39 h 61"/>
              <a:gd name="T68" fmla="*/ 47 w 56"/>
              <a:gd name="T69" fmla="*/ 34 h 61"/>
              <a:gd name="T70" fmla="*/ 46 w 56"/>
              <a:gd name="T71" fmla="*/ 29 h 61"/>
              <a:gd name="T72" fmla="*/ 44 w 56"/>
              <a:gd name="T73" fmla="*/ 24 h 61"/>
              <a:gd name="T74" fmla="*/ 41 w 56"/>
              <a:gd name="T75" fmla="*/ 20 h 61"/>
              <a:gd name="T76" fmla="*/ 54 w 56"/>
              <a:gd name="T77" fmla="*/ 3 h 61"/>
              <a:gd name="T78" fmla="*/ 56 w 56"/>
              <a:gd name="T79" fmla="*/ 20 h 61"/>
              <a:gd name="T80" fmla="*/ 56 w 56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61">
                <a:moveTo>
                  <a:pt x="55" y="0"/>
                </a:moveTo>
                <a:lnTo>
                  <a:pt x="35" y="0"/>
                </a:lnTo>
                <a:lnTo>
                  <a:pt x="35" y="2"/>
                </a:lnTo>
                <a:lnTo>
                  <a:pt x="53" y="2"/>
                </a:lnTo>
                <a:lnTo>
                  <a:pt x="38" y="17"/>
                </a:lnTo>
                <a:lnTo>
                  <a:pt x="37" y="17"/>
                </a:lnTo>
                <a:lnTo>
                  <a:pt x="36" y="16"/>
                </a:lnTo>
                <a:lnTo>
                  <a:pt x="36" y="15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2"/>
                </a:lnTo>
                <a:lnTo>
                  <a:pt x="24" y="12"/>
                </a:lnTo>
                <a:lnTo>
                  <a:pt x="23" y="12"/>
                </a:lnTo>
                <a:lnTo>
                  <a:pt x="21" y="12"/>
                </a:lnTo>
                <a:lnTo>
                  <a:pt x="19" y="12"/>
                </a:lnTo>
                <a:lnTo>
                  <a:pt x="17" y="13"/>
                </a:lnTo>
                <a:lnTo>
                  <a:pt x="15" y="14"/>
                </a:lnTo>
                <a:lnTo>
                  <a:pt x="12" y="15"/>
                </a:lnTo>
                <a:lnTo>
                  <a:pt x="10" y="16"/>
                </a:lnTo>
                <a:lnTo>
                  <a:pt x="9" y="18"/>
                </a:lnTo>
                <a:lnTo>
                  <a:pt x="7" y="19"/>
                </a:lnTo>
                <a:lnTo>
                  <a:pt x="6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6" y="52"/>
                </a:lnTo>
                <a:lnTo>
                  <a:pt x="7" y="54"/>
                </a:lnTo>
                <a:lnTo>
                  <a:pt x="9" y="55"/>
                </a:lnTo>
                <a:lnTo>
                  <a:pt x="10" y="57"/>
                </a:lnTo>
                <a:lnTo>
                  <a:pt x="12" y="58"/>
                </a:lnTo>
                <a:lnTo>
                  <a:pt x="15" y="59"/>
                </a:lnTo>
                <a:lnTo>
                  <a:pt x="17" y="60"/>
                </a:lnTo>
                <a:lnTo>
                  <a:pt x="19" y="60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0"/>
                </a:lnTo>
                <a:lnTo>
                  <a:pt x="30" y="60"/>
                </a:lnTo>
                <a:lnTo>
                  <a:pt x="33" y="59"/>
                </a:lnTo>
                <a:lnTo>
                  <a:pt x="35" y="58"/>
                </a:lnTo>
                <a:lnTo>
                  <a:pt x="37" y="57"/>
                </a:lnTo>
                <a:lnTo>
                  <a:pt x="38" y="55"/>
                </a:lnTo>
                <a:lnTo>
                  <a:pt x="40" y="54"/>
                </a:lnTo>
                <a:lnTo>
                  <a:pt x="41" y="52"/>
                </a:lnTo>
                <a:lnTo>
                  <a:pt x="43" y="50"/>
                </a:lnTo>
                <a:lnTo>
                  <a:pt x="44" y="48"/>
                </a:lnTo>
                <a:lnTo>
                  <a:pt x="45" y="46"/>
                </a:lnTo>
                <a:lnTo>
                  <a:pt x="46" y="44"/>
                </a:lnTo>
                <a:lnTo>
                  <a:pt x="46" y="41"/>
                </a:lnTo>
                <a:lnTo>
                  <a:pt x="47" y="39"/>
                </a:lnTo>
                <a:lnTo>
                  <a:pt x="47" y="36"/>
                </a:lnTo>
                <a:lnTo>
                  <a:pt x="47" y="34"/>
                </a:lnTo>
                <a:lnTo>
                  <a:pt x="46" y="31"/>
                </a:lnTo>
                <a:lnTo>
                  <a:pt x="46" y="29"/>
                </a:lnTo>
                <a:lnTo>
                  <a:pt x="45" y="26"/>
                </a:lnTo>
                <a:lnTo>
                  <a:pt x="44" y="24"/>
                </a:lnTo>
                <a:lnTo>
                  <a:pt x="42" y="22"/>
                </a:lnTo>
                <a:lnTo>
                  <a:pt x="41" y="20"/>
                </a:lnTo>
                <a:lnTo>
                  <a:pt x="39" y="18"/>
                </a:lnTo>
                <a:lnTo>
                  <a:pt x="54" y="3"/>
                </a:lnTo>
                <a:lnTo>
                  <a:pt x="54" y="20"/>
                </a:lnTo>
                <a:lnTo>
                  <a:pt x="56" y="20"/>
                </a:lnTo>
                <a:lnTo>
                  <a:pt x="56" y="1"/>
                </a:lnTo>
                <a:lnTo>
                  <a:pt x="56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3" name="Freeform 238">
            <a:extLst>
              <a:ext uri="{FF2B5EF4-FFF2-40B4-BE49-F238E27FC236}">
                <a16:creationId xmlns:a16="http://schemas.microsoft.com/office/drawing/2014/main" id="{FC315985-D5FC-4DBA-88FE-FD2BB1F2E528}"/>
              </a:ext>
            </a:extLst>
          </p:cNvPr>
          <p:cNvSpPr>
            <a:spLocks/>
          </p:cNvSpPr>
          <p:nvPr/>
        </p:nvSpPr>
        <p:spPr bwMode="auto">
          <a:xfrm>
            <a:off x="4175614" y="4210626"/>
            <a:ext cx="62645" cy="93804"/>
          </a:xfrm>
          <a:custGeom>
            <a:avLst/>
            <a:gdLst>
              <a:gd name="T0" fmla="*/ 43 w 43"/>
              <a:gd name="T1" fmla="*/ 25 h 45"/>
              <a:gd name="T2" fmla="*/ 42 w 43"/>
              <a:gd name="T3" fmla="*/ 29 h 45"/>
              <a:gd name="T4" fmla="*/ 40 w 43"/>
              <a:gd name="T5" fmla="*/ 33 h 45"/>
              <a:gd name="T6" fmla="*/ 38 w 43"/>
              <a:gd name="T7" fmla="*/ 37 h 45"/>
              <a:gd name="T8" fmla="*/ 35 w 43"/>
              <a:gd name="T9" fmla="*/ 40 h 45"/>
              <a:gd name="T10" fmla="*/ 32 w 43"/>
              <a:gd name="T11" fmla="*/ 42 h 45"/>
              <a:gd name="T12" fmla="*/ 28 w 43"/>
              <a:gd name="T13" fmla="*/ 44 h 45"/>
              <a:gd name="T14" fmla="*/ 24 w 43"/>
              <a:gd name="T15" fmla="*/ 45 h 45"/>
              <a:gd name="T16" fmla="*/ 19 w 43"/>
              <a:gd name="T17" fmla="*/ 45 h 45"/>
              <a:gd name="T18" fmla="*/ 15 w 43"/>
              <a:gd name="T19" fmla="*/ 44 h 45"/>
              <a:gd name="T20" fmla="*/ 11 w 43"/>
              <a:gd name="T21" fmla="*/ 42 h 45"/>
              <a:gd name="T22" fmla="*/ 8 w 43"/>
              <a:gd name="T23" fmla="*/ 40 h 45"/>
              <a:gd name="T24" fmla="*/ 5 w 43"/>
              <a:gd name="T25" fmla="*/ 37 h 45"/>
              <a:gd name="T26" fmla="*/ 3 w 43"/>
              <a:gd name="T27" fmla="*/ 33 h 45"/>
              <a:gd name="T28" fmla="*/ 1 w 43"/>
              <a:gd name="T29" fmla="*/ 29 h 45"/>
              <a:gd name="T30" fmla="*/ 0 w 43"/>
              <a:gd name="T31" fmla="*/ 25 h 45"/>
              <a:gd name="T32" fmla="*/ 0 w 43"/>
              <a:gd name="T33" fmla="*/ 20 h 45"/>
              <a:gd name="T34" fmla="*/ 1 w 43"/>
              <a:gd name="T35" fmla="*/ 16 h 45"/>
              <a:gd name="T36" fmla="*/ 3 w 43"/>
              <a:gd name="T37" fmla="*/ 12 h 45"/>
              <a:gd name="T38" fmla="*/ 5 w 43"/>
              <a:gd name="T39" fmla="*/ 8 h 45"/>
              <a:gd name="T40" fmla="*/ 8 w 43"/>
              <a:gd name="T41" fmla="*/ 5 h 45"/>
              <a:gd name="T42" fmla="*/ 11 w 43"/>
              <a:gd name="T43" fmla="*/ 2 h 45"/>
              <a:gd name="T44" fmla="*/ 15 w 43"/>
              <a:gd name="T45" fmla="*/ 1 h 45"/>
              <a:gd name="T46" fmla="*/ 19 w 43"/>
              <a:gd name="T47" fmla="*/ 0 h 45"/>
              <a:gd name="T48" fmla="*/ 24 w 43"/>
              <a:gd name="T49" fmla="*/ 0 h 45"/>
              <a:gd name="T50" fmla="*/ 28 w 43"/>
              <a:gd name="T51" fmla="*/ 1 h 45"/>
              <a:gd name="T52" fmla="*/ 32 w 43"/>
              <a:gd name="T53" fmla="*/ 2 h 45"/>
              <a:gd name="T54" fmla="*/ 35 w 43"/>
              <a:gd name="T55" fmla="*/ 5 h 45"/>
              <a:gd name="T56" fmla="*/ 38 w 43"/>
              <a:gd name="T57" fmla="*/ 8 h 45"/>
              <a:gd name="T58" fmla="*/ 40 w 43"/>
              <a:gd name="T59" fmla="*/ 12 h 45"/>
              <a:gd name="T60" fmla="*/ 42 w 43"/>
              <a:gd name="T61" fmla="*/ 16 h 45"/>
              <a:gd name="T62" fmla="*/ 43 w 43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" h="45">
                <a:moveTo>
                  <a:pt x="43" y="22"/>
                </a:moveTo>
                <a:lnTo>
                  <a:pt x="43" y="25"/>
                </a:lnTo>
                <a:lnTo>
                  <a:pt x="42" y="27"/>
                </a:lnTo>
                <a:lnTo>
                  <a:pt x="42" y="29"/>
                </a:lnTo>
                <a:lnTo>
                  <a:pt x="41" y="31"/>
                </a:lnTo>
                <a:lnTo>
                  <a:pt x="40" y="33"/>
                </a:lnTo>
                <a:lnTo>
                  <a:pt x="39" y="35"/>
                </a:lnTo>
                <a:lnTo>
                  <a:pt x="38" y="37"/>
                </a:lnTo>
                <a:lnTo>
                  <a:pt x="37" y="39"/>
                </a:lnTo>
                <a:lnTo>
                  <a:pt x="35" y="40"/>
                </a:lnTo>
                <a:lnTo>
                  <a:pt x="33" y="41"/>
                </a:lnTo>
                <a:lnTo>
                  <a:pt x="32" y="42"/>
                </a:lnTo>
                <a:lnTo>
                  <a:pt x="30" y="43"/>
                </a:lnTo>
                <a:lnTo>
                  <a:pt x="28" y="44"/>
                </a:lnTo>
                <a:lnTo>
                  <a:pt x="26" y="45"/>
                </a:lnTo>
                <a:lnTo>
                  <a:pt x="24" y="45"/>
                </a:lnTo>
                <a:lnTo>
                  <a:pt x="21" y="45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1"/>
                </a:lnTo>
                <a:lnTo>
                  <a:pt x="8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8"/>
                </a:lnTo>
                <a:lnTo>
                  <a:pt x="6" y="6"/>
                </a:lnTo>
                <a:lnTo>
                  <a:pt x="8" y="5"/>
                </a:lnTo>
                <a:lnTo>
                  <a:pt x="9" y="4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8" y="1"/>
                </a:lnTo>
                <a:lnTo>
                  <a:pt x="30" y="1"/>
                </a:lnTo>
                <a:lnTo>
                  <a:pt x="32" y="2"/>
                </a:lnTo>
                <a:lnTo>
                  <a:pt x="33" y="4"/>
                </a:lnTo>
                <a:lnTo>
                  <a:pt x="35" y="5"/>
                </a:lnTo>
                <a:lnTo>
                  <a:pt x="37" y="6"/>
                </a:lnTo>
                <a:lnTo>
                  <a:pt x="38" y="8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3" y="20"/>
                </a:lnTo>
                <a:lnTo>
                  <a:pt x="4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" name="Freeform 239">
            <a:extLst>
              <a:ext uri="{FF2B5EF4-FFF2-40B4-BE49-F238E27FC236}">
                <a16:creationId xmlns:a16="http://schemas.microsoft.com/office/drawing/2014/main" id="{051A7724-F505-488B-8A63-7B574B5B7A87}"/>
              </a:ext>
            </a:extLst>
          </p:cNvPr>
          <p:cNvSpPr>
            <a:spLocks/>
          </p:cNvSpPr>
          <p:nvPr/>
        </p:nvSpPr>
        <p:spPr bwMode="auto">
          <a:xfrm>
            <a:off x="4163959" y="4193950"/>
            <a:ext cx="74300" cy="127156"/>
          </a:xfrm>
          <a:custGeom>
            <a:avLst/>
            <a:gdLst>
              <a:gd name="T0" fmla="*/ 19 w 51"/>
              <a:gd name="T1" fmla="*/ 1 h 61"/>
              <a:gd name="T2" fmla="*/ 15 w 51"/>
              <a:gd name="T3" fmla="*/ 3 h 61"/>
              <a:gd name="T4" fmla="*/ 11 w 51"/>
              <a:gd name="T5" fmla="*/ 6 h 61"/>
              <a:gd name="T6" fmla="*/ 8 w 51"/>
              <a:gd name="T7" fmla="*/ 9 h 61"/>
              <a:gd name="T8" fmla="*/ 5 w 51"/>
              <a:gd name="T9" fmla="*/ 13 h 61"/>
              <a:gd name="T10" fmla="*/ 2 w 51"/>
              <a:gd name="T11" fmla="*/ 19 h 61"/>
              <a:gd name="T12" fmla="*/ 0 w 51"/>
              <a:gd name="T13" fmla="*/ 27 h 61"/>
              <a:gd name="T14" fmla="*/ 0 w 51"/>
              <a:gd name="T15" fmla="*/ 36 h 61"/>
              <a:gd name="T16" fmla="*/ 3 w 51"/>
              <a:gd name="T17" fmla="*/ 45 h 61"/>
              <a:gd name="T18" fmla="*/ 8 w 51"/>
              <a:gd name="T19" fmla="*/ 52 h 61"/>
              <a:gd name="T20" fmla="*/ 15 w 51"/>
              <a:gd name="T21" fmla="*/ 58 h 61"/>
              <a:gd name="T22" fmla="*/ 19 w 51"/>
              <a:gd name="T23" fmla="*/ 59 h 61"/>
              <a:gd name="T24" fmla="*/ 22 w 51"/>
              <a:gd name="T25" fmla="*/ 60 h 61"/>
              <a:gd name="T26" fmla="*/ 26 w 51"/>
              <a:gd name="T27" fmla="*/ 61 h 61"/>
              <a:gd name="T28" fmla="*/ 30 w 51"/>
              <a:gd name="T29" fmla="*/ 61 h 61"/>
              <a:gd name="T30" fmla="*/ 33 w 51"/>
              <a:gd name="T31" fmla="*/ 61 h 61"/>
              <a:gd name="T32" fmla="*/ 37 w 51"/>
              <a:gd name="T33" fmla="*/ 60 h 61"/>
              <a:gd name="T34" fmla="*/ 40 w 51"/>
              <a:gd name="T35" fmla="*/ 59 h 61"/>
              <a:gd name="T36" fmla="*/ 44 w 51"/>
              <a:gd name="T37" fmla="*/ 57 h 61"/>
              <a:gd name="T38" fmla="*/ 47 w 51"/>
              <a:gd name="T39" fmla="*/ 55 h 61"/>
              <a:gd name="T40" fmla="*/ 50 w 51"/>
              <a:gd name="T41" fmla="*/ 53 h 61"/>
              <a:gd name="T42" fmla="*/ 50 w 51"/>
              <a:gd name="T43" fmla="*/ 49 h 61"/>
              <a:gd name="T44" fmla="*/ 48 w 51"/>
              <a:gd name="T45" fmla="*/ 52 h 61"/>
              <a:gd name="T46" fmla="*/ 45 w 51"/>
              <a:gd name="T47" fmla="*/ 54 h 61"/>
              <a:gd name="T48" fmla="*/ 42 w 51"/>
              <a:gd name="T49" fmla="*/ 56 h 61"/>
              <a:gd name="T50" fmla="*/ 39 w 51"/>
              <a:gd name="T51" fmla="*/ 58 h 61"/>
              <a:gd name="T52" fmla="*/ 35 w 51"/>
              <a:gd name="T53" fmla="*/ 59 h 61"/>
              <a:gd name="T54" fmla="*/ 32 w 51"/>
              <a:gd name="T55" fmla="*/ 59 h 61"/>
              <a:gd name="T56" fmla="*/ 28 w 51"/>
              <a:gd name="T57" fmla="*/ 59 h 61"/>
              <a:gd name="T58" fmla="*/ 25 w 51"/>
              <a:gd name="T59" fmla="*/ 59 h 61"/>
              <a:gd name="T60" fmla="*/ 21 w 51"/>
              <a:gd name="T61" fmla="*/ 58 h 61"/>
              <a:gd name="T62" fmla="*/ 18 w 51"/>
              <a:gd name="T63" fmla="*/ 57 h 61"/>
              <a:gd name="T64" fmla="*/ 14 w 51"/>
              <a:gd name="T65" fmla="*/ 54 h 61"/>
              <a:gd name="T66" fmla="*/ 8 w 51"/>
              <a:gd name="T67" fmla="*/ 49 h 61"/>
              <a:gd name="T68" fmla="*/ 4 w 51"/>
              <a:gd name="T69" fmla="*/ 41 h 61"/>
              <a:gd name="T70" fmla="*/ 2 w 51"/>
              <a:gd name="T71" fmla="*/ 33 h 61"/>
              <a:gd name="T72" fmla="*/ 2 w 51"/>
              <a:gd name="T73" fmla="*/ 25 h 61"/>
              <a:gd name="T74" fmla="*/ 5 w 51"/>
              <a:gd name="T75" fmla="*/ 17 h 61"/>
              <a:gd name="T76" fmla="*/ 7 w 51"/>
              <a:gd name="T77" fmla="*/ 13 h 61"/>
              <a:gd name="T78" fmla="*/ 10 w 51"/>
              <a:gd name="T79" fmla="*/ 9 h 61"/>
              <a:gd name="T80" fmla="*/ 14 w 51"/>
              <a:gd name="T81" fmla="*/ 7 h 61"/>
              <a:gd name="T82" fmla="*/ 17 w 51"/>
              <a:gd name="T83" fmla="*/ 4 h 61"/>
              <a:gd name="T84" fmla="*/ 21 w 51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" h="61">
                <a:moveTo>
                  <a:pt x="22" y="0"/>
                </a:moveTo>
                <a:lnTo>
                  <a:pt x="21" y="1"/>
                </a:lnTo>
                <a:lnTo>
                  <a:pt x="19" y="1"/>
                </a:lnTo>
                <a:lnTo>
                  <a:pt x="18" y="2"/>
                </a:lnTo>
                <a:lnTo>
                  <a:pt x="17" y="3"/>
                </a:lnTo>
                <a:lnTo>
                  <a:pt x="15" y="3"/>
                </a:lnTo>
                <a:lnTo>
                  <a:pt x="14" y="4"/>
                </a:lnTo>
                <a:lnTo>
                  <a:pt x="13" y="5"/>
                </a:lnTo>
                <a:lnTo>
                  <a:pt x="11" y="6"/>
                </a:lnTo>
                <a:lnTo>
                  <a:pt x="10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6" y="12"/>
                </a:lnTo>
                <a:lnTo>
                  <a:pt x="5" y="13"/>
                </a:lnTo>
                <a:lnTo>
                  <a:pt x="4" y="14"/>
                </a:lnTo>
                <a:lnTo>
                  <a:pt x="3" y="16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3" y="45"/>
                </a:lnTo>
                <a:lnTo>
                  <a:pt x="5" y="47"/>
                </a:lnTo>
                <a:lnTo>
                  <a:pt x="6" y="50"/>
                </a:lnTo>
                <a:lnTo>
                  <a:pt x="8" y="52"/>
                </a:lnTo>
                <a:lnTo>
                  <a:pt x="10" y="54"/>
                </a:lnTo>
                <a:lnTo>
                  <a:pt x="13" y="56"/>
                </a:lnTo>
                <a:lnTo>
                  <a:pt x="15" y="58"/>
                </a:lnTo>
                <a:lnTo>
                  <a:pt x="16" y="58"/>
                </a:lnTo>
                <a:lnTo>
                  <a:pt x="17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2" y="60"/>
                </a:lnTo>
                <a:lnTo>
                  <a:pt x="23" y="61"/>
                </a:lnTo>
                <a:lnTo>
                  <a:pt x="25" y="61"/>
                </a:lnTo>
                <a:lnTo>
                  <a:pt x="26" y="61"/>
                </a:lnTo>
                <a:lnTo>
                  <a:pt x="27" y="61"/>
                </a:lnTo>
                <a:lnTo>
                  <a:pt x="28" y="61"/>
                </a:lnTo>
                <a:lnTo>
                  <a:pt x="30" y="61"/>
                </a:lnTo>
                <a:lnTo>
                  <a:pt x="31" y="61"/>
                </a:lnTo>
                <a:lnTo>
                  <a:pt x="32" y="61"/>
                </a:lnTo>
                <a:lnTo>
                  <a:pt x="33" y="61"/>
                </a:lnTo>
                <a:lnTo>
                  <a:pt x="34" y="61"/>
                </a:lnTo>
                <a:lnTo>
                  <a:pt x="36" y="61"/>
                </a:lnTo>
                <a:lnTo>
                  <a:pt x="37" y="60"/>
                </a:lnTo>
                <a:lnTo>
                  <a:pt x="38" y="60"/>
                </a:lnTo>
                <a:lnTo>
                  <a:pt x="39" y="60"/>
                </a:lnTo>
                <a:lnTo>
                  <a:pt x="40" y="59"/>
                </a:lnTo>
                <a:lnTo>
                  <a:pt x="41" y="58"/>
                </a:lnTo>
                <a:lnTo>
                  <a:pt x="42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5"/>
                </a:lnTo>
                <a:lnTo>
                  <a:pt x="48" y="54"/>
                </a:lnTo>
                <a:lnTo>
                  <a:pt x="49" y="54"/>
                </a:lnTo>
                <a:lnTo>
                  <a:pt x="50" y="53"/>
                </a:lnTo>
                <a:lnTo>
                  <a:pt x="50" y="52"/>
                </a:lnTo>
                <a:lnTo>
                  <a:pt x="51" y="51"/>
                </a:lnTo>
                <a:lnTo>
                  <a:pt x="50" y="49"/>
                </a:lnTo>
                <a:lnTo>
                  <a:pt x="49" y="50"/>
                </a:lnTo>
                <a:lnTo>
                  <a:pt x="48" y="51"/>
                </a:lnTo>
                <a:lnTo>
                  <a:pt x="48" y="52"/>
                </a:lnTo>
                <a:lnTo>
                  <a:pt x="47" y="53"/>
                </a:lnTo>
                <a:lnTo>
                  <a:pt x="46" y="54"/>
                </a:lnTo>
                <a:lnTo>
                  <a:pt x="45" y="54"/>
                </a:lnTo>
                <a:lnTo>
                  <a:pt x="44" y="55"/>
                </a:lnTo>
                <a:lnTo>
                  <a:pt x="43" y="56"/>
                </a:lnTo>
                <a:lnTo>
                  <a:pt x="42" y="56"/>
                </a:lnTo>
                <a:lnTo>
                  <a:pt x="41" y="57"/>
                </a:lnTo>
                <a:lnTo>
                  <a:pt x="40" y="57"/>
                </a:lnTo>
                <a:lnTo>
                  <a:pt x="39" y="58"/>
                </a:lnTo>
                <a:lnTo>
                  <a:pt x="37" y="58"/>
                </a:lnTo>
                <a:lnTo>
                  <a:pt x="36" y="58"/>
                </a:lnTo>
                <a:lnTo>
                  <a:pt x="35" y="59"/>
                </a:lnTo>
                <a:lnTo>
                  <a:pt x="34" y="59"/>
                </a:lnTo>
                <a:lnTo>
                  <a:pt x="33" y="59"/>
                </a:lnTo>
                <a:lnTo>
                  <a:pt x="32" y="59"/>
                </a:lnTo>
                <a:lnTo>
                  <a:pt x="31" y="59"/>
                </a:lnTo>
                <a:lnTo>
                  <a:pt x="30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9"/>
                </a:lnTo>
                <a:lnTo>
                  <a:pt x="24" y="59"/>
                </a:lnTo>
                <a:lnTo>
                  <a:pt x="23" y="59"/>
                </a:lnTo>
                <a:lnTo>
                  <a:pt x="21" y="58"/>
                </a:lnTo>
                <a:lnTo>
                  <a:pt x="20" y="58"/>
                </a:lnTo>
                <a:lnTo>
                  <a:pt x="19" y="58"/>
                </a:lnTo>
                <a:lnTo>
                  <a:pt x="18" y="57"/>
                </a:lnTo>
                <a:lnTo>
                  <a:pt x="17" y="57"/>
                </a:lnTo>
                <a:lnTo>
                  <a:pt x="16" y="56"/>
                </a:lnTo>
                <a:lnTo>
                  <a:pt x="14" y="54"/>
                </a:lnTo>
                <a:lnTo>
                  <a:pt x="11" y="53"/>
                </a:lnTo>
                <a:lnTo>
                  <a:pt x="9" y="51"/>
                </a:lnTo>
                <a:lnTo>
                  <a:pt x="8" y="49"/>
                </a:lnTo>
                <a:lnTo>
                  <a:pt x="6" y="46"/>
                </a:lnTo>
                <a:lnTo>
                  <a:pt x="5" y="44"/>
                </a:lnTo>
                <a:lnTo>
                  <a:pt x="4" y="41"/>
                </a:lnTo>
                <a:lnTo>
                  <a:pt x="3" y="39"/>
                </a:lnTo>
                <a:lnTo>
                  <a:pt x="2" y="36"/>
                </a:lnTo>
                <a:lnTo>
                  <a:pt x="2" y="33"/>
                </a:lnTo>
                <a:lnTo>
                  <a:pt x="2" y="30"/>
                </a:lnTo>
                <a:lnTo>
                  <a:pt x="2" y="28"/>
                </a:lnTo>
                <a:lnTo>
                  <a:pt x="2" y="25"/>
                </a:lnTo>
                <a:lnTo>
                  <a:pt x="3" y="22"/>
                </a:lnTo>
                <a:lnTo>
                  <a:pt x="4" y="19"/>
                </a:lnTo>
                <a:lnTo>
                  <a:pt x="5" y="17"/>
                </a:lnTo>
                <a:lnTo>
                  <a:pt x="6" y="15"/>
                </a:lnTo>
                <a:lnTo>
                  <a:pt x="6" y="14"/>
                </a:lnTo>
                <a:lnTo>
                  <a:pt x="7" y="13"/>
                </a:lnTo>
                <a:lnTo>
                  <a:pt x="8" y="12"/>
                </a:lnTo>
                <a:lnTo>
                  <a:pt x="9" y="11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4" y="7"/>
                </a:lnTo>
                <a:lnTo>
                  <a:pt x="15" y="6"/>
                </a:lnTo>
                <a:lnTo>
                  <a:pt x="16" y="5"/>
                </a:lnTo>
                <a:lnTo>
                  <a:pt x="17" y="4"/>
                </a:lnTo>
                <a:lnTo>
                  <a:pt x="19" y="4"/>
                </a:lnTo>
                <a:lnTo>
                  <a:pt x="20" y="3"/>
                </a:lnTo>
                <a:lnTo>
                  <a:pt x="21" y="3"/>
                </a:lnTo>
                <a:lnTo>
                  <a:pt x="23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5" name="Freeform 240">
            <a:extLst>
              <a:ext uri="{FF2B5EF4-FFF2-40B4-BE49-F238E27FC236}">
                <a16:creationId xmlns:a16="http://schemas.microsoft.com/office/drawing/2014/main" id="{0EB47C5E-11F7-4524-9C2E-F6BE037CDBDC}"/>
              </a:ext>
            </a:extLst>
          </p:cNvPr>
          <p:cNvSpPr>
            <a:spLocks/>
          </p:cNvSpPr>
          <p:nvPr/>
        </p:nvSpPr>
        <p:spPr bwMode="auto">
          <a:xfrm>
            <a:off x="4177071" y="4212711"/>
            <a:ext cx="59731" cy="89635"/>
          </a:xfrm>
          <a:custGeom>
            <a:avLst/>
            <a:gdLst>
              <a:gd name="T0" fmla="*/ 41 w 41"/>
              <a:gd name="T1" fmla="*/ 24 h 43"/>
              <a:gd name="T2" fmla="*/ 40 w 41"/>
              <a:gd name="T3" fmla="*/ 28 h 43"/>
              <a:gd name="T4" fmla="*/ 38 w 41"/>
              <a:gd name="T5" fmla="*/ 32 h 43"/>
              <a:gd name="T6" fmla="*/ 36 w 41"/>
              <a:gd name="T7" fmla="*/ 35 h 43"/>
              <a:gd name="T8" fmla="*/ 33 w 41"/>
              <a:gd name="T9" fmla="*/ 38 h 43"/>
              <a:gd name="T10" fmla="*/ 30 w 41"/>
              <a:gd name="T11" fmla="*/ 40 h 43"/>
              <a:gd name="T12" fmla="*/ 26 w 41"/>
              <a:gd name="T13" fmla="*/ 42 h 43"/>
              <a:gd name="T14" fmla="*/ 22 w 41"/>
              <a:gd name="T15" fmla="*/ 43 h 43"/>
              <a:gd name="T16" fmla="*/ 18 w 41"/>
              <a:gd name="T17" fmla="*/ 43 h 43"/>
              <a:gd name="T18" fmla="*/ 14 w 41"/>
              <a:gd name="T19" fmla="*/ 42 h 43"/>
              <a:gd name="T20" fmla="*/ 11 w 41"/>
              <a:gd name="T21" fmla="*/ 40 h 43"/>
              <a:gd name="T22" fmla="*/ 7 w 41"/>
              <a:gd name="T23" fmla="*/ 38 h 43"/>
              <a:gd name="T24" fmla="*/ 5 w 41"/>
              <a:gd name="T25" fmla="*/ 35 h 43"/>
              <a:gd name="T26" fmla="*/ 3 w 41"/>
              <a:gd name="T27" fmla="*/ 32 h 43"/>
              <a:gd name="T28" fmla="*/ 1 w 41"/>
              <a:gd name="T29" fmla="*/ 28 h 43"/>
              <a:gd name="T30" fmla="*/ 0 w 41"/>
              <a:gd name="T31" fmla="*/ 24 h 43"/>
              <a:gd name="T32" fmla="*/ 0 w 41"/>
              <a:gd name="T33" fmla="*/ 19 h 43"/>
              <a:gd name="T34" fmla="*/ 1 w 41"/>
              <a:gd name="T35" fmla="*/ 15 h 43"/>
              <a:gd name="T36" fmla="*/ 3 w 41"/>
              <a:gd name="T37" fmla="*/ 11 h 43"/>
              <a:gd name="T38" fmla="*/ 5 w 41"/>
              <a:gd name="T39" fmla="*/ 8 h 43"/>
              <a:gd name="T40" fmla="*/ 7 w 41"/>
              <a:gd name="T41" fmla="*/ 5 h 43"/>
              <a:gd name="T42" fmla="*/ 11 w 41"/>
              <a:gd name="T43" fmla="*/ 3 h 43"/>
              <a:gd name="T44" fmla="*/ 14 w 41"/>
              <a:gd name="T45" fmla="*/ 1 h 43"/>
              <a:gd name="T46" fmla="*/ 18 w 41"/>
              <a:gd name="T47" fmla="*/ 0 h 43"/>
              <a:gd name="T48" fmla="*/ 22 w 41"/>
              <a:gd name="T49" fmla="*/ 0 h 43"/>
              <a:gd name="T50" fmla="*/ 26 w 41"/>
              <a:gd name="T51" fmla="*/ 1 h 43"/>
              <a:gd name="T52" fmla="*/ 30 w 41"/>
              <a:gd name="T53" fmla="*/ 3 h 43"/>
              <a:gd name="T54" fmla="*/ 33 w 41"/>
              <a:gd name="T55" fmla="*/ 5 h 43"/>
              <a:gd name="T56" fmla="*/ 36 w 41"/>
              <a:gd name="T57" fmla="*/ 8 h 43"/>
              <a:gd name="T58" fmla="*/ 38 w 41"/>
              <a:gd name="T59" fmla="*/ 11 h 43"/>
              <a:gd name="T60" fmla="*/ 40 w 41"/>
              <a:gd name="T61" fmla="*/ 15 h 43"/>
              <a:gd name="T62" fmla="*/ 41 w 41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3">
                <a:moveTo>
                  <a:pt x="41" y="21"/>
                </a:moveTo>
                <a:lnTo>
                  <a:pt x="41" y="24"/>
                </a:lnTo>
                <a:lnTo>
                  <a:pt x="40" y="26"/>
                </a:lnTo>
                <a:lnTo>
                  <a:pt x="40" y="28"/>
                </a:lnTo>
                <a:lnTo>
                  <a:pt x="39" y="30"/>
                </a:lnTo>
                <a:lnTo>
                  <a:pt x="38" y="32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3" y="38"/>
                </a:lnTo>
                <a:lnTo>
                  <a:pt x="32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5" y="42"/>
                </a:lnTo>
                <a:lnTo>
                  <a:pt x="22" y="43"/>
                </a:lnTo>
                <a:lnTo>
                  <a:pt x="20" y="43"/>
                </a:lnTo>
                <a:lnTo>
                  <a:pt x="18" y="43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1" y="40"/>
                </a:lnTo>
                <a:lnTo>
                  <a:pt x="9" y="39"/>
                </a:lnTo>
                <a:lnTo>
                  <a:pt x="7" y="38"/>
                </a:lnTo>
                <a:lnTo>
                  <a:pt x="6" y="37"/>
                </a:lnTo>
                <a:lnTo>
                  <a:pt x="5" y="35"/>
                </a:lnTo>
                <a:lnTo>
                  <a:pt x="4" y="33"/>
                </a:lnTo>
                <a:lnTo>
                  <a:pt x="3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3" y="11"/>
                </a:lnTo>
                <a:lnTo>
                  <a:pt x="4" y="9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26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1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6" name="Freeform 241">
            <a:extLst>
              <a:ext uri="{FF2B5EF4-FFF2-40B4-BE49-F238E27FC236}">
                <a16:creationId xmlns:a16="http://schemas.microsoft.com/office/drawing/2014/main" id="{18725821-7099-4F54-8AB8-726962A784F4}"/>
              </a:ext>
            </a:extLst>
          </p:cNvPr>
          <p:cNvSpPr>
            <a:spLocks/>
          </p:cNvSpPr>
          <p:nvPr/>
        </p:nvSpPr>
        <p:spPr bwMode="auto">
          <a:xfrm>
            <a:off x="4204751" y="4223133"/>
            <a:ext cx="4370" cy="10422"/>
          </a:xfrm>
          <a:custGeom>
            <a:avLst/>
            <a:gdLst>
              <a:gd name="T0" fmla="*/ 3 w 3"/>
              <a:gd name="T1" fmla="*/ 2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2 w 3"/>
              <a:gd name="T11" fmla="*/ 5 h 5"/>
              <a:gd name="T12" fmla="*/ 2 w 3"/>
              <a:gd name="T13" fmla="*/ 5 h 5"/>
              <a:gd name="T14" fmla="*/ 2 w 3"/>
              <a:gd name="T15" fmla="*/ 5 h 5"/>
              <a:gd name="T16" fmla="*/ 1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0 w 3"/>
              <a:gd name="T23" fmla="*/ 5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2 h 5"/>
              <a:gd name="T34" fmla="*/ 0 w 3"/>
              <a:gd name="T35" fmla="*/ 2 h 5"/>
              <a:gd name="T36" fmla="*/ 0 w 3"/>
              <a:gd name="T37" fmla="*/ 1 h 5"/>
              <a:gd name="T38" fmla="*/ 0 w 3"/>
              <a:gd name="T39" fmla="*/ 1 h 5"/>
              <a:gd name="T40" fmla="*/ 0 w 3"/>
              <a:gd name="T41" fmla="*/ 1 h 5"/>
              <a:gd name="T42" fmla="*/ 0 w 3"/>
              <a:gd name="T43" fmla="*/ 0 h 5"/>
              <a:gd name="T44" fmla="*/ 1 w 3"/>
              <a:gd name="T45" fmla="*/ 0 h 5"/>
              <a:gd name="T46" fmla="*/ 1 w 3"/>
              <a:gd name="T47" fmla="*/ 0 h 5"/>
              <a:gd name="T48" fmla="*/ 1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2 w 3"/>
              <a:gd name="T55" fmla="*/ 0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1 h 5"/>
              <a:gd name="T62" fmla="*/ 3 w 3"/>
              <a:gd name="T63" fmla="*/ 2 h 5"/>
              <a:gd name="T64" fmla="*/ 3 w 3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2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7" name="Freeform 242">
            <a:extLst>
              <a:ext uri="{FF2B5EF4-FFF2-40B4-BE49-F238E27FC236}">
                <a16:creationId xmlns:a16="http://schemas.microsoft.com/office/drawing/2014/main" id="{09613F1E-66D4-4489-B974-8CFDCF2F5D3A}"/>
              </a:ext>
            </a:extLst>
          </p:cNvPr>
          <p:cNvSpPr>
            <a:spLocks/>
          </p:cNvSpPr>
          <p:nvPr/>
        </p:nvSpPr>
        <p:spPr bwMode="auto">
          <a:xfrm>
            <a:off x="4197467" y="4235641"/>
            <a:ext cx="17482" cy="52113"/>
          </a:xfrm>
          <a:custGeom>
            <a:avLst/>
            <a:gdLst>
              <a:gd name="T0" fmla="*/ 9 w 12"/>
              <a:gd name="T1" fmla="*/ 24 h 25"/>
              <a:gd name="T2" fmla="*/ 9 w 12"/>
              <a:gd name="T3" fmla="*/ 24 h 25"/>
              <a:gd name="T4" fmla="*/ 9 w 12"/>
              <a:gd name="T5" fmla="*/ 24 h 25"/>
              <a:gd name="T6" fmla="*/ 9 w 12"/>
              <a:gd name="T7" fmla="*/ 25 h 25"/>
              <a:gd name="T8" fmla="*/ 8 w 12"/>
              <a:gd name="T9" fmla="*/ 25 h 25"/>
              <a:gd name="T10" fmla="*/ 8 w 12"/>
              <a:gd name="T11" fmla="*/ 25 h 25"/>
              <a:gd name="T12" fmla="*/ 7 w 12"/>
              <a:gd name="T13" fmla="*/ 24 h 25"/>
              <a:gd name="T14" fmla="*/ 7 w 12"/>
              <a:gd name="T15" fmla="*/ 24 h 25"/>
              <a:gd name="T16" fmla="*/ 7 w 12"/>
              <a:gd name="T17" fmla="*/ 24 h 25"/>
              <a:gd name="T18" fmla="*/ 7 w 12"/>
              <a:gd name="T19" fmla="*/ 10 h 25"/>
              <a:gd name="T20" fmla="*/ 6 w 12"/>
              <a:gd name="T21" fmla="*/ 10 h 25"/>
              <a:gd name="T22" fmla="*/ 6 w 12"/>
              <a:gd name="T23" fmla="*/ 24 h 25"/>
              <a:gd name="T24" fmla="*/ 6 w 12"/>
              <a:gd name="T25" fmla="*/ 24 h 25"/>
              <a:gd name="T26" fmla="*/ 5 w 12"/>
              <a:gd name="T27" fmla="*/ 24 h 25"/>
              <a:gd name="T28" fmla="*/ 5 w 12"/>
              <a:gd name="T29" fmla="*/ 25 h 25"/>
              <a:gd name="T30" fmla="*/ 5 w 12"/>
              <a:gd name="T31" fmla="*/ 25 h 25"/>
              <a:gd name="T32" fmla="*/ 4 w 12"/>
              <a:gd name="T33" fmla="*/ 25 h 25"/>
              <a:gd name="T34" fmla="*/ 4 w 12"/>
              <a:gd name="T35" fmla="*/ 24 h 25"/>
              <a:gd name="T36" fmla="*/ 3 w 12"/>
              <a:gd name="T37" fmla="*/ 24 h 25"/>
              <a:gd name="T38" fmla="*/ 3 w 12"/>
              <a:gd name="T39" fmla="*/ 24 h 25"/>
              <a:gd name="T40" fmla="*/ 3 w 12"/>
              <a:gd name="T41" fmla="*/ 3 h 25"/>
              <a:gd name="T42" fmla="*/ 2 w 12"/>
              <a:gd name="T43" fmla="*/ 3 h 25"/>
              <a:gd name="T44" fmla="*/ 2 w 12"/>
              <a:gd name="T45" fmla="*/ 12 h 25"/>
              <a:gd name="T46" fmla="*/ 2 w 12"/>
              <a:gd name="T47" fmla="*/ 12 h 25"/>
              <a:gd name="T48" fmla="*/ 2 w 12"/>
              <a:gd name="T49" fmla="*/ 13 h 25"/>
              <a:gd name="T50" fmla="*/ 2 w 12"/>
              <a:gd name="T51" fmla="*/ 13 h 25"/>
              <a:gd name="T52" fmla="*/ 1 w 12"/>
              <a:gd name="T53" fmla="*/ 13 h 25"/>
              <a:gd name="T54" fmla="*/ 1 w 12"/>
              <a:gd name="T55" fmla="*/ 13 h 25"/>
              <a:gd name="T56" fmla="*/ 1 w 12"/>
              <a:gd name="T57" fmla="*/ 13 h 25"/>
              <a:gd name="T58" fmla="*/ 0 w 12"/>
              <a:gd name="T59" fmla="*/ 12 h 25"/>
              <a:gd name="T60" fmla="*/ 0 w 12"/>
              <a:gd name="T61" fmla="*/ 12 h 25"/>
              <a:gd name="T62" fmla="*/ 0 w 12"/>
              <a:gd name="T63" fmla="*/ 3 h 25"/>
              <a:gd name="T64" fmla="*/ 0 w 12"/>
              <a:gd name="T65" fmla="*/ 2 h 25"/>
              <a:gd name="T66" fmla="*/ 0 w 12"/>
              <a:gd name="T67" fmla="*/ 2 h 25"/>
              <a:gd name="T68" fmla="*/ 1 w 12"/>
              <a:gd name="T69" fmla="*/ 1 h 25"/>
              <a:gd name="T70" fmla="*/ 1 w 12"/>
              <a:gd name="T71" fmla="*/ 1 h 25"/>
              <a:gd name="T72" fmla="*/ 1 w 12"/>
              <a:gd name="T73" fmla="*/ 1 h 25"/>
              <a:gd name="T74" fmla="*/ 2 w 12"/>
              <a:gd name="T75" fmla="*/ 0 h 25"/>
              <a:gd name="T76" fmla="*/ 2 w 12"/>
              <a:gd name="T77" fmla="*/ 0 h 25"/>
              <a:gd name="T78" fmla="*/ 3 w 12"/>
              <a:gd name="T79" fmla="*/ 0 h 25"/>
              <a:gd name="T80" fmla="*/ 10 w 12"/>
              <a:gd name="T81" fmla="*/ 0 h 25"/>
              <a:gd name="T82" fmla="*/ 11 w 12"/>
              <a:gd name="T83" fmla="*/ 0 h 25"/>
              <a:gd name="T84" fmla="*/ 11 w 12"/>
              <a:gd name="T85" fmla="*/ 0 h 25"/>
              <a:gd name="T86" fmla="*/ 11 w 12"/>
              <a:gd name="T87" fmla="*/ 1 h 25"/>
              <a:gd name="T88" fmla="*/ 12 w 12"/>
              <a:gd name="T89" fmla="*/ 1 h 25"/>
              <a:gd name="T90" fmla="*/ 12 w 12"/>
              <a:gd name="T91" fmla="*/ 1 h 25"/>
              <a:gd name="T92" fmla="*/ 12 w 12"/>
              <a:gd name="T93" fmla="*/ 2 h 25"/>
              <a:gd name="T94" fmla="*/ 12 w 12"/>
              <a:gd name="T95" fmla="*/ 2 h 25"/>
              <a:gd name="T96" fmla="*/ 12 w 12"/>
              <a:gd name="T97" fmla="*/ 3 h 25"/>
              <a:gd name="T98" fmla="*/ 12 w 12"/>
              <a:gd name="T99" fmla="*/ 12 h 25"/>
              <a:gd name="T100" fmla="*/ 12 w 12"/>
              <a:gd name="T101" fmla="*/ 12 h 25"/>
              <a:gd name="T102" fmla="*/ 12 w 12"/>
              <a:gd name="T103" fmla="*/ 13 h 25"/>
              <a:gd name="T104" fmla="*/ 12 w 12"/>
              <a:gd name="T105" fmla="*/ 13 h 25"/>
              <a:gd name="T106" fmla="*/ 12 w 12"/>
              <a:gd name="T107" fmla="*/ 13 h 25"/>
              <a:gd name="T108" fmla="*/ 11 w 12"/>
              <a:gd name="T109" fmla="*/ 13 h 25"/>
              <a:gd name="T110" fmla="*/ 11 w 12"/>
              <a:gd name="T111" fmla="*/ 13 h 25"/>
              <a:gd name="T112" fmla="*/ 11 w 12"/>
              <a:gd name="T113" fmla="*/ 12 h 25"/>
              <a:gd name="T114" fmla="*/ 11 w 12"/>
              <a:gd name="T115" fmla="*/ 12 h 25"/>
              <a:gd name="T116" fmla="*/ 11 w 12"/>
              <a:gd name="T117" fmla="*/ 3 h 25"/>
              <a:gd name="T118" fmla="*/ 9 w 12"/>
              <a:gd name="T119" fmla="*/ 3 h 25"/>
              <a:gd name="T120" fmla="*/ 9 w 12"/>
              <a:gd name="T121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5">
                <a:moveTo>
                  <a:pt x="9" y="24"/>
                </a:moveTo>
                <a:lnTo>
                  <a:pt x="9" y="24"/>
                </a:lnTo>
                <a:lnTo>
                  <a:pt x="9" y="24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7" y="10"/>
                </a:lnTo>
                <a:lnTo>
                  <a:pt x="6" y="10"/>
                </a:lnTo>
                <a:lnTo>
                  <a:pt x="6" y="24"/>
                </a:lnTo>
                <a:lnTo>
                  <a:pt x="6" y="24"/>
                </a:lnTo>
                <a:lnTo>
                  <a:pt x="5" y="24"/>
                </a:lnTo>
                <a:lnTo>
                  <a:pt x="5" y="25"/>
                </a:lnTo>
                <a:lnTo>
                  <a:pt x="5" y="25"/>
                </a:lnTo>
                <a:lnTo>
                  <a:pt x="4" y="25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12"/>
                </a:lnTo>
                <a:lnTo>
                  <a:pt x="12" y="12"/>
                </a:lnTo>
                <a:lnTo>
                  <a:pt x="12" y="13"/>
                </a:lnTo>
                <a:lnTo>
                  <a:pt x="12" y="13"/>
                </a:lnTo>
                <a:lnTo>
                  <a:pt x="12" y="13"/>
                </a:lnTo>
                <a:lnTo>
                  <a:pt x="11" y="13"/>
                </a:lnTo>
                <a:lnTo>
                  <a:pt x="11" y="13"/>
                </a:lnTo>
                <a:lnTo>
                  <a:pt x="11" y="12"/>
                </a:lnTo>
                <a:lnTo>
                  <a:pt x="11" y="12"/>
                </a:lnTo>
                <a:lnTo>
                  <a:pt x="11" y="3"/>
                </a:lnTo>
                <a:lnTo>
                  <a:pt x="9" y="3"/>
                </a:lnTo>
                <a:lnTo>
                  <a:pt x="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8" name="Rectangle 243">
            <a:extLst>
              <a:ext uri="{FF2B5EF4-FFF2-40B4-BE49-F238E27FC236}">
                <a16:creationId xmlns:a16="http://schemas.microsoft.com/office/drawing/2014/main" id="{798B716C-097F-4F44-8389-A064FE011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675" y="4294008"/>
            <a:ext cx="97610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9" name="Rectangle 244">
            <a:extLst>
              <a:ext uri="{FF2B5EF4-FFF2-40B4-BE49-F238E27FC236}">
                <a16:creationId xmlns:a16="http://schemas.microsoft.com/office/drawing/2014/main" id="{50E5D909-5CAD-44BA-BF20-2B289A35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116" y="4237726"/>
            <a:ext cx="101981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0" name="Rectangle 245">
            <a:extLst>
              <a:ext uri="{FF2B5EF4-FFF2-40B4-BE49-F238E27FC236}">
                <a16:creationId xmlns:a16="http://schemas.microsoft.com/office/drawing/2014/main" id="{897262AC-BE49-4229-9B5F-6E32EC623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477" y="4237726"/>
            <a:ext cx="77213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1" name="Rectangle 246">
            <a:extLst>
              <a:ext uri="{FF2B5EF4-FFF2-40B4-BE49-F238E27FC236}">
                <a16:creationId xmlns:a16="http://schemas.microsoft.com/office/drawing/2014/main" id="{43E953EF-2985-49E9-8D10-D5B4EED2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71" y="4237726"/>
            <a:ext cx="20104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2" name="Freeform 247">
            <a:extLst>
              <a:ext uri="{FF2B5EF4-FFF2-40B4-BE49-F238E27FC236}">
                <a16:creationId xmlns:a16="http://schemas.microsoft.com/office/drawing/2014/main" id="{DEE2311A-DC25-4299-BA8C-DF02FEE826BD}"/>
              </a:ext>
            </a:extLst>
          </p:cNvPr>
          <p:cNvSpPr>
            <a:spLocks noEditPoints="1"/>
          </p:cNvSpPr>
          <p:nvPr/>
        </p:nvSpPr>
        <p:spPr bwMode="auto">
          <a:xfrm>
            <a:off x="4255742" y="4085554"/>
            <a:ext cx="81585" cy="110480"/>
          </a:xfrm>
          <a:custGeom>
            <a:avLst/>
            <a:gdLst>
              <a:gd name="T0" fmla="*/ 38 w 56"/>
              <a:gd name="T1" fmla="*/ 53 h 53"/>
              <a:gd name="T2" fmla="*/ 47 w 56"/>
              <a:gd name="T3" fmla="*/ 0 h 53"/>
              <a:gd name="T4" fmla="*/ 0 w 56"/>
              <a:gd name="T5" fmla="*/ 25 h 53"/>
              <a:gd name="T6" fmla="*/ 38 w 56"/>
              <a:gd name="T7" fmla="*/ 53 h 53"/>
              <a:gd name="T8" fmla="*/ 18 w 56"/>
              <a:gd name="T9" fmla="*/ 0 h 53"/>
              <a:gd name="T10" fmla="*/ 10 w 56"/>
              <a:gd name="T11" fmla="*/ 52 h 53"/>
              <a:gd name="T12" fmla="*/ 56 w 56"/>
              <a:gd name="T13" fmla="*/ 28 h 53"/>
              <a:gd name="T14" fmla="*/ 18 w 56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3">
                <a:moveTo>
                  <a:pt x="38" y="53"/>
                </a:moveTo>
                <a:lnTo>
                  <a:pt x="47" y="0"/>
                </a:lnTo>
                <a:lnTo>
                  <a:pt x="0" y="25"/>
                </a:lnTo>
                <a:lnTo>
                  <a:pt x="38" y="53"/>
                </a:lnTo>
                <a:close/>
                <a:moveTo>
                  <a:pt x="18" y="0"/>
                </a:moveTo>
                <a:lnTo>
                  <a:pt x="10" y="52"/>
                </a:lnTo>
                <a:lnTo>
                  <a:pt x="5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3" name="Freeform 248">
            <a:extLst>
              <a:ext uri="{FF2B5EF4-FFF2-40B4-BE49-F238E27FC236}">
                <a16:creationId xmlns:a16="http://schemas.microsoft.com/office/drawing/2014/main" id="{FE697472-1A5D-4D2F-94BE-2AD1F38373A4}"/>
              </a:ext>
            </a:extLst>
          </p:cNvPr>
          <p:cNvSpPr>
            <a:spLocks noEditPoints="1"/>
          </p:cNvSpPr>
          <p:nvPr/>
        </p:nvSpPr>
        <p:spPr bwMode="auto">
          <a:xfrm>
            <a:off x="4453876" y="4079301"/>
            <a:ext cx="74300" cy="110480"/>
          </a:xfrm>
          <a:custGeom>
            <a:avLst/>
            <a:gdLst>
              <a:gd name="T0" fmla="*/ 19 w 51"/>
              <a:gd name="T1" fmla="*/ 53 h 53"/>
              <a:gd name="T2" fmla="*/ 0 w 51"/>
              <a:gd name="T3" fmla="*/ 3 h 53"/>
              <a:gd name="T4" fmla="*/ 51 w 51"/>
              <a:gd name="T5" fmla="*/ 18 h 53"/>
              <a:gd name="T6" fmla="*/ 19 w 51"/>
              <a:gd name="T7" fmla="*/ 53 h 53"/>
              <a:gd name="T8" fmla="*/ 32 w 51"/>
              <a:gd name="T9" fmla="*/ 0 h 53"/>
              <a:gd name="T10" fmla="*/ 51 w 51"/>
              <a:gd name="T11" fmla="*/ 49 h 53"/>
              <a:gd name="T12" fmla="*/ 0 w 51"/>
              <a:gd name="T13" fmla="*/ 35 h 53"/>
              <a:gd name="T14" fmla="*/ 32 w 51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53">
                <a:moveTo>
                  <a:pt x="19" y="53"/>
                </a:moveTo>
                <a:lnTo>
                  <a:pt x="0" y="3"/>
                </a:lnTo>
                <a:lnTo>
                  <a:pt x="51" y="18"/>
                </a:lnTo>
                <a:lnTo>
                  <a:pt x="19" y="53"/>
                </a:lnTo>
                <a:close/>
                <a:moveTo>
                  <a:pt x="32" y="0"/>
                </a:moveTo>
                <a:lnTo>
                  <a:pt x="51" y="49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" name="Freeform 249">
            <a:extLst>
              <a:ext uri="{FF2B5EF4-FFF2-40B4-BE49-F238E27FC236}">
                <a16:creationId xmlns:a16="http://schemas.microsoft.com/office/drawing/2014/main" id="{B4AA611D-C712-4532-9073-CD68CDF15648}"/>
              </a:ext>
            </a:extLst>
          </p:cNvPr>
          <p:cNvSpPr>
            <a:spLocks noEditPoints="1"/>
          </p:cNvSpPr>
          <p:nvPr/>
        </p:nvSpPr>
        <p:spPr bwMode="auto">
          <a:xfrm>
            <a:off x="4354809" y="4068877"/>
            <a:ext cx="81585" cy="112565"/>
          </a:xfrm>
          <a:custGeom>
            <a:avLst/>
            <a:gdLst>
              <a:gd name="T0" fmla="*/ 10 w 56"/>
              <a:gd name="T1" fmla="*/ 54 h 54"/>
              <a:gd name="T2" fmla="*/ 22 w 56"/>
              <a:gd name="T3" fmla="*/ 3 h 54"/>
              <a:gd name="T4" fmla="*/ 56 w 56"/>
              <a:gd name="T5" fmla="*/ 44 h 54"/>
              <a:gd name="T6" fmla="*/ 10 w 56"/>
              <a:gd name="T7" fmla="*/ 54 h 54"/>
              <a:gd name="T8" fmla="*/ 46 w 56"/>
              <a:gd name="T9" fmla="*/ 0 h 54"/>
              <a:gd name="T10" fmla="*/ 33 w 56"/>
              <a:gd name="T11" fmla="*/ 51 h 54"/>
              <a:gd name="T12" fmla="*/ 0 w 56"/>
              <a:gd name="T13" fmla="*/ 10 h 54"/>
              <a:gd name="T14" fmla="*/ 46 w 56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4">
                <a:moveTo>
                  <a:pt x="10" y="54"/>
                </a:moveTo>
                <a:lnTo>
                  <a:pt x="22" y="3"/>
                </a:lnTo>
                <a:lnTo>
                  <a:pt x="56" y="44"/>
                </a:lnTo>
                <a:lnTo>
                  <a:pt x="10" y="54"/>
                </a:lnTo>
                <a:close/>
                <a:moveTo>
                  <a:pt x="46" y="0"/>
                </a:moveTo>
                <a:lnTo>
                  <a:pt x="33" y="51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" name="Rectangle 250">
            <a:extLst>
              <a:ext uri="{FF2B5EF4-FFF2-40B4-BE49-F238E27FC236}">
                <a16:creationId xmlns:a16="http://schemas.microsoft.com/office/drawing/2014/main" id="{2FC492B6-5B7C-4A5A-8760-C2B27AA5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660" y="3278836"/>
            <a:ext cx="1793402" cy="56491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" name="Freeform 251">
            <a:extLst>
              <a:ext uri="{FF2B5EF4-FFF2-40B4-BE49-F238E27FC236}">
                <a16:creationId xmlns:a16="http://schemas.microsoft.com/office/drawing/2014/main" id="{544B95B2-FA13-46C0-A49F-18E9C82AC979}"/>
              </a:ext>
            </a:extLst>
          </p:cNvPr>
          <p:cNvSpPr>
            <a:spLocks noEditPoints="1"/>
          </p:cNvSpPr>
          <p:nvPr/>
        </p:nvSpPr>
        <p:spPr bwMode="auto">
          <a:xfrm>
            <a:off x="3629290" y="3272582"/>
            <a:ext cx="1802143" cy="577417"/>
          </a:xfrm>
          <a:custGeom>
            <a:avLst/>
            <a:gdLst>
              <a:gd name="T0" fmla="*/ 0 w 1237"/>
              <a:gd name="T1" fmla="*/ 0 h 277"/>
              <a:gd name="T2" fmla="*/ 1237 w 1237"/>
              <a:gd name="T3" fmla="*/ 0 h 277"/>
              <a:gd name="T4" fmla="*/ 1237 w 1237"/>
              <a:gd name="T5" fmla="*/ 277 h 277"/>
              <a:gd name="T6" fmla="*/ 0 w 1237"/>
              <a:gd name="T7" fmla="*/ 277 h 277"/>
              <a:gd name="T8" fmla="*/ 0 w 1237"/>
              <a:gd name="T9" fmla="*/ 0 h 277"/>
              <a:gd name="T10" fmla="*/ 6 w 1237"/>
              <a:gd name="T11" fmla="*/ 274 h 277"/>
              <a:gd name="T12" fmla="*/ 3 w 1237"/>
              <a:gd name="T13" fmla="*/ 271 h 277"/>
              <a:gd name="T14" fmla="*/ 1234 w 1237"/>
              <a:gd name="T15" fmla="*/ 271 h 277"/>
              <a:gd name="T16" fmla="*/ 1232 w 1237"/>
              <a:gd name="T17" fmla="*/ 274 h 277"/>
              <a:gd name="T18" fmla="*/ 1232 w 1237"/>
              <a:gd name="T19" fmla="*/ 3 h 277"/>
              <a:gd name="T20" fmla="*/ 1234 w 1237"/>
              <a:gd name="T21" fmla="*/ 6 h 277"/>
              <a:gd name="T22" fmla="*/ 3 w 1237"/>
              <a:gd name="T23" fmla="*/ 6 h 277"/>
              <a:gd name="T24" fmla="*/ 6 w 1237"/>
              <a:gd name="T25" fmla="*/ 3 h 277"/>
              <a:gd name="T26" fmla="*/ 6 w 1237"/>
              <a:gd name="T27" fmla="*/ 27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7" h="277">
                <a:moveTo>
                  <a:pt x="0" y="0"/>
                </a:moveTo>
                <a:lnTo>
                  <a:pt x="1237" y="0"/>
                </a:lnTo>
                <a:lnTo>
                  <a:pt x="1237" y="277"/>
                </a:lnTo>
                <a:lnTo>
                  <a:pt x="0" y="277"/>
                </a:lnTo>
                <a:lnTo>
                  <a:pt x="0" y="0"/>
                </a:lnTo>
                <a:close/>
                <a:moveTo>
                  <a:pt x="6" y="274"/>
                </a:moveTo>
                <a:lnTo>
                  <a:pt x="3" y="271"/>
                </a:lnTo>
                <a:lnTo>
                  <a:pt x="1234" y="271"/>
                </a:lnTo>
                <a:lnTo>
                  <a:pt x="1232" y="274"/>
                </a:lnTo>
                <a:lnTo>
                  <a:pt x="1232" y="3"/>
                </a:lnTo>
                <a:lnTo>
                  <a:pt x="1234" y="6"/>
                </a:lnTo>
                <a:lnTo>
                  <a:pt x="3" y="6"/>
                </a:lnTo>
                <a:lnTo>
                  <a:pt x="6" y="3"/>
                </a:lnTo>
                <a:lnTo>
                  <a:pt x="6" y="274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" name="Rectangle 252">
            <a:extLst>
              <a:ext uri="{FF2B5EF4-FFF2-40B4-BE49-F238E27FC236}">
                <a16:creationId xmlns:a16="http://schemas.microsoft.com/office/drawing/2014/main" id="{1A8C7014-00BB-4491-BADE-1E985FC0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464" y="3293428"/>
            <a:ext cx="457456" cy="3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8" name="Rectangle 253">
            <a:extLst>
              <a:ext uri="{FF2B5EF4-FFF2-40B4-BE49-F238E27FC236}">
                <a16:creationId xmlns:a16="http://schemas.microsoft.com/office/drawing/2014/main" id="{3AD4BB5C-AB6D-4934-B35D-4421AEB9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372" y="3570672"/>
            <a:ext cx="11587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Community 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9" name="Freeform 254">
            <a:extLst>
              <a:ext uri="{FF2B5EF4-FFF2-40B4-BE49-F238E27FC236}">
                <a16:creationId xmlns:a16="http://schemas.microsoft.com/office/drawing/2014/main" id="{1D8C178E-145F-4C88-90A4-60BBAFDB255B}"/>
              </a:ext>
            </a:extLst>
          </p:cNvPr>
          <p:cNvSpPr>
            <a:spLocks/>
          </p:cNvSpPr>
          <p:nvPr/>
        </p:nvSpPr>
        <p:spPr bwMode="auto">
          <a:xfrm>
            <a:off x="9813518" y="5248806"/>
            <a:ext cx="1794859" cy="927621"/>
          </a:xfrm>
          <a:custGeom>
            <a:avLst/>
            <a:gdLst>
              <a:gd name="T0" fmla="*/ 0 w 5200"/>
              <a:gd name="T1" fmla="*/ 136 h 1875"/>
              <a:gd name="T2" fmla="*/ 135 w 5200"/>
              <a:gd name="T3" fmla="*/ 0 h 1875"/>
              <a:gd name="T4" fmla="*/ 5064 w 5200"/>
              <a:gd name="T5" fmla="*/ 0 h 1875"/>
              <a:gd name="T6" fmla="*/ 5200 w 5200"/>
              <a:gd name="T7" fmla="*/ 136 h 1875"/>
              <a:gd name="T8" fmla="*/ 5200 w 5200"/>
              <a:gd name="T9" fmla="*/ 1739 h 1875"/>
              <a:gd name="T10" fmla="*/ 5064 w 5200"/>
              <a:gd name="T11" fmla="*/ 1875 h 1875"/>
              <a:gd name="T12" fmla="*/ 135 w 5200"/>
              <a:gd name="T13" fmla="*/ 1875 h 1875"/>
              <a:gd name="T14" fmla="*/ 0 w 5200"/>
              <a:gd name="T15" fmla="*/ 1739 h 1875"/>
              <a:gd name="T16" fmla="*/ 0 w 5200"/>
              <a:gd name="T17" fmla="*/ 136 h 1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1875">
                <a:moveTo>
                  <a:pt x="0" y="136"/>
                </a:moveTo>
                <a:cubicBezTo>
                  <a:pt x="0" y="61"/>
                  <a:pt x="60" y="0"/>
                  <a:pt x="135" y="0"/>
                </a:cubicBezTo>
                <a:lnTo>
                  <a:pt x="5064" y="0"/>
                </a:lnTo>
                <a:cubicBezTo>
                  <a:pt x="5139" y="0"/>
                  <a:pt x="5200" y="61"/>
                  <a:pt x="5200" y="136"/>
                </a:cubicBezTo>
                <a:lnTo>
                  <a:pt x="5200" y="1739"/>
                </a:lnTo>
                <a:cubicBezTo>
                  <a:pt x="5200" y="1814"/>
                  <a:pt x="5139" y="1875"/>
                  <a:pt x="5064" y="1875"/>
                </a:cubicBezTo>
                <a:lnTo>
                  <a:pt x="135" y="1875"/>
                </a:lnTo>
                <a:cubicBezTo>
                  <a:pt x="60" y="1875"/>
                  <a:pt x="0" y="1814"/>
                  <a:pt x="0" y="1739"/>
                </a:cubicBezTo>
                <a:lnTo>
                  <a:pt x="0" y="13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" name="Freeform 255">
            <a:extLst>
              <a:ext uri="{FF2B5EF4-FFF2-40B4-BE49-F238E27FC236}">
                <a16:creationId xmlns:a16="http://schemas.microsoft.com/office/drawing/2014/main" id="{FF02D614-3919-4862-AC1E-61FFCA4A4208}"/>
              </a:ext>
            </a:extLst>
          </p:cNvPr>
          <p:cNvSpPr>
            <a:spLocks noEditPoints="1"/>
          </p:cNvSpPr>
          <p:nvPr/>
        </p:nvSpPr>
        <p:spPr bwMode="auto">
          <a:xfrm>
            <a:off x="9806233" y="5238383"/>
            <a:ext cx="1810884" cy="950551"/>
          </a:xfrm>
          <a:custGeom>
            <a:avLst/>
            <a:gdLst>
              <a:gd name="T0" fmla="*/ 4 w 5250"/>
              <a:gd name="T1" fmla="*/ 126 h 1925"/>
              <a:gd name="T2" fmla="*/ 26 w 5250"/>
              <a:gd name="T3" fmla="*/ 73 h 1925"/>
              <a:gd name="T4" fmla="*/ 49 w 5250"/>
              <a:gd name="T5" fmla="*/ 46 h 1925"/>
              <a:gd name="T6" fmla="*/ 96 w 5250"/>
              <a:gd name="T7" fmla="*/ 14 h 1925"/>
              <a:gd name="T8" fmla="*/ 131 w 5250"/>
              <a:gd name="T9" fmla="*/ 3 h 1925"/>
              <a:gd name="T10" fmla="*/ 5119 w 5250"/>
              <a:gd name="T11" fmla="*/ 3 h 1925"/>
              <a:gd name="T12" fmla="*/ 5154 w 5250"/>
              <a:gd name="T13" fmla="*/ 14 h 1925"/>
              <a:gd name="T14" fmla="*/ 5201 w 5250"/>
              <a:gd name="T15" fmla="*/ 46 h 1925"/>
              <a:gd name="T16" fmla="*/ 5224 w 5250"/>
              <a:gd name="T17" fmla="*/ 73 h 1925"/>
              <a:gd name="T18" fmla="*/ 5246 w 5250"/>
              <a:gd name="T19" fmla="*/ 126 h 1925"/>
              <a:gd name="T20" fmla="*/ 5250 w 5250"/>
              <a:gd name="T21" fmla="*/ 1764 h 1925"/>
              <a:gd name="T22" fmla="*/ 5238 w 5250"/>
              <a:gd name="T23" fmla="*/ 1825 h 1925"/>
              <a:gd name="T24" fmla="*/ 5221 w 5250"/>
              <a:gd name="T25" fmla="*/ 1857 h 1925"/>
              <a:gd name="T26" fmla="*/ 5181 w 5250"/>
              <a:gd name="T27" fmla="*/ 1896 h 1925"/>
              <a:gd name="T28" fmla="*/ 5149 w 5250"/>
              <a:gd name="T29" fmla="*/ 1914 h 1925"/>
              <a:gd name="T30" fmla="*/ 5092 w 5250"/>
              <a:gd name="T31" fmla="*/ 1925 h 1925"/>
              <a:gd name="T32" fmla="*/ 126 w 5250"/>
              <a:gd name="T33" fmla="*/ 1921 h 1925"/>
              <a:gd name="T34" fmla="*/ 72 w 5250"/>
              <a:gd name="T35" fmla="*/ 1899 h 1925"/>
              <a:gd name="T36" fmla="*/ 45 w 5250"/>
              <a:gd name="T37" fmla="*/ 1876 h 1925"/>
              <a:gd name="T38" fmla="*/ 13 w 5250"/>
              <a:gd name="T39" fmla="*/ 1829 h 1925"/>
              <a:gd name="T40" fmla="*/ 3 w 5250"/>
              <a:gd name="T41" fmla="*/ 1794 h 1925"/>
              <a:gd name="T42" fmla="*/ 50 w 5250"/>
              <a:gd name="T43" fmla="*/ 1762 h 1925"/>
              <a:gd name="T44" fmla="*/ 59 w 5250"/>
              <a:gd name="T45" fmla="*/ 1810 h 1925"/>
              <a:gd name="T46" fmla="*/ 67 w 5250"/>
              <a:gd name="T47" fmla="*/ 1825 h 1925"/>
              <a:gd name="T48" fmla="*/ 100 w 5250"/>
              <a:gd name="T49" fmla="*/ 1858 h 1925"/>
              <a:gd name="T50" fmla="*/ 115 w 5250"/>
              <a:gd name="T51" fmla="*/ 1866 h 1925"/>
              <a:gd name="T52" fmla="*/ 160 w 5250"/>
              <a:gd name="T53" fmla="*/ 1875 h 1925"/>
              <a:gd name="T54" fmla="*/ 5109 w 5250"/>
              <a:gd name="T55" fmla="*/ 1873 h 1925"/>
              <a:gd name="T56" fmla="*/ 5153 w 5250"/>
              <a:gd name="T57" fmla="*/ 1855 h 1925"/>
              <a:gd name="T58" fmla="*/ 5166 w 5250"/>
              <a:gd name="T59" fmla="*/ 1844 h 1925"/>
              <a:gd name="T60" fmla="*/ 5192 w 5250"/>
              <a:gd name="T61" fmla="*/ 1806 h 1925"/>
              <a:gd name="T62" fmla="*/ 5197 w 5250"/>
              <a:gd name="T63" fmla="*/ 1789 h 1925"/>
              <a:gd name="T64" fmla="*/ 5197 w 5250"/>
              <a:gd name="T65" fmla="*/ 136 h 1925"/>
              <a:gd name="T66" fmla="*/ 5192 w 5250"/>
              <a:gd name="T67" fmla="*/ 120 h 1925"/>
              <a:gd name="T68" fmla="*/ 5166 w 5250"/>
              <a:gd name="T69" fmla="*/ 81 h 1925"/>
              <a:gd name="T70" fmla="*/ 5153 w 5250"/>
              <a:gd name="T71" fmla="*/ 70 h 1925"/>
              <a:gd name="T72" fmla="*/ 5109 w 5250"/>
              <a:gd name="T73" fmla="*/ 52 h 1925"/>
              <a:gd name="T74" fmla="*/ 163 w 5250"/>
              <a:gd name="T75" fmla="*/ 50 h 1925"/>
              <a:gd name="T76" fmla="*/ 115 w 5250"/>
              <a:gd name="T77" fmla="*/ 60 h 1925"/>
              <a:gd name="T78" fmla="*/ 100 w 5250"/>
              <a:gd name="T79" fmla="*/ 68 h 1925"/>
              <a:gd name="T80" fmla="*/ 67 w 5250"/>
              <a:gd name="T81" fmla="*/ 101 h 1925"/>
              <a:gd name="T82" fmla="*/ 59 w 5250"/>
              <a:gd name="T83" fmla="*/ 115 h 1925"/>
              <a:gd name="T84" fmla="*/ 50 w 5250"/>
              <a:gd name="T85" fmla="*/ 161 h 1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50" h="1925">
                <a:moveTo>
                  <a:pt x="0" y="161"/>
                </a:moveTo>
                <a:lnTo>
                  <a:pt x="3" y="131"/>
                </a:lnTo>
                <a:cubicBezTo>
                  <a:pt x="3" y="129"/>
                  <a:pt x="3" y="128"/>
                  <a:pt x="4" y="126"/>
                </a:cubicBezTo>
                <a:lnTo>
                  <a:pt x="12" y="100"/>
                </a:lnTo>
                <a:cubicBezTo>
                  <a:pt x="12" y="99"/>
                  <a:pt x="13" y="97"/>
                  <a:pt x="13" y="96"/>
                </a:cubicBezTo>
                <a:lnTo>
                  <a:pt x="26" y="73"/>
                </a:lnTo>
                <a:cubicBezTo>
                  <a:pt x="27" y="72"/>
                  <a:pt x="28" y="70"/>
                  <a:pt x="29" y="69"/>
                </a:cubicBezTo>
                <a:lnTo>
                  <a:pt x="45" y="49"/>
                </a:lnTo>
                <a:cubicBezTo>
                  <a:pt x="46" y="48"/>
                  <a:pt x="47" y="47"/>
                  <a:pt x="49" y="46"/>
                </a:cubicBezTo>
                <a:lnTo>
                  <a:pt x="69" y="29"/>
                </a:lnTo>
                <a:cubicBezTo>
                  <a:pt x="70" y="28"/>
                  <a:pt x="71" y="27"/>
                  <a:pt x="73" y="27"/>
                </a:cubicBezTo>
                <a:lnTo>
                  <a:pt x="96" y="14"/>
                </a:lnTo>
                <a:cubicBezTo>
                  <a:pt x="97" y="13"/>
                  <a:pt x="98" y="13"/>
                  <a:pt x="100" y="12"/>
                </a:cubicBezTo>
                <a:lnTo>
                  <a:pt x="125" y="4"/>
                </a:lnTo>
                <a:cubicBezTo>
                  <a:pt x="127" y="4"/>
                  <a:pt x="129" y="3"/>
                  <a:pt x="131" y="3"/>
                </a:cubicBezTo>
                <a:lnTo>
                  <a:pt x="158" y="1"/>
                </a:lnTo>
                <a:lnTo>
                  <a:pt x="5089" y="0"/>
                </a:lnTo>
                <a:lnTo>
                  <a:pt x="5119" y="3"/>
                </a:lnTo>
                <a:cubicBezTo>
                  <a:pt x="5121" y="3"/>
                  <a:pt x="5122" y="4"/>
                  <a:pt x="5124" y="4"/>
                </a:cubicBezTo>
                <a:lnTo>
                  <a:pt x="5149" y="12"/>
                </a:lnTo>
                <a:cubicBezTo>
                  <a:pt x="5151" y="13"/>
                  <a:pt x="5152" y="13"/>
                  <a:pt x="5154" y="14"/>
                </a:cubicBezTo>
                <a:lnTo>
                  <a:pt x="5177" y="27"/>
                </a:lnTo>
                <a:cubicBezTo>
                  <a:pt x="5178" y="27"/>
                  <a:pt x="5180" y="28"/>
                  <a:pt x="5181" y="29"/>
                </a:cubicBezTo>
                <a:lnTo>
                  <a:pt x="5201" y="46"/>
                </a:lnTo>
                <a:cubicBezTo>
                  <a:pt x="5202" y="47"/>
                  <a:pt x="5203" y="48"/>
                  <a:pt x="5204" y="49"/>
                </a:cubicBezTo>
                <a:lnTo>
                  <a:pt x="5221" y="69"/>
                </a:lnTo>
                <a:cubicBezTo>
                  <a:pt x="5222" y="70"/>
                  <a:pt x="5223" y="72"/>
                  <a:pt x="5224" y="73"/>
                </a:cubicBezTo>
                <a:lnTo>
                  <a:pt x="5236" y="96"/>
                </a:lnTo>
                <a:cubicBezTo>
                  <a:pt x="5237" y="98"/>
                  <a:pt x="5238" y="99"/>
                  <a:pt x="5238" y="101"/>
                </a:cubicBezTo>
                <a:lnTo>
                  <a:pt x="5246" y="126"/>
                </a:lnTo>
                <a:cubicBezTo>
                  <a:pt x="5246" y="128"/>
                  <a:pt x="5247" y="129"/>
                  <a:pt x="5247" y="131"/>
                </a:cubicBezTo>
                <a:lnTo>
                  <a:pt x="5250" y="158"/>
                </a:lnTo>
                <a:lnTo>
                  <a:pt x="5250" y="1764"/>
                </a:lnTo>
                <a:lnTo>
                  <a:pt x="5247" y="1795"/>
                </a:lnTo>
                <a:cubicBezTo>
                  <a:pt x="5247" y="1796"/>
                  <a:pt x="5246" y="1798"/>
                  <a:pt x="5246" y="1799"/>
                </a:cubicBezTo>
                <a:lnTo>
                  <a:pt x="5238" y="1825"/>
                </a:lnTo>
                <a:cubicBezTo>
                  <a:pt x="5238" y="1826"/>
                  <a:pt x="5237" y="1828"/>
                  <a:pt x="5236" y="1829"/>
                </a:cubicBezTo>
                <a:lnTo>
                  <a:pt x="5224" y="1852"/>
                </a:lnTo>
                <a:cubicBezTo>
                  <a:pt x="5223" y="1854"/>
                  <a:pt x="5222" y="1855"/>
                  <a:pt x="5221" y="1857"/>
                </a:cubicBezTo>
                <a:lnTo>
                  <a:pt x="5204" y="1877"/>
                </a:lnTo>
                <a:cubicBezTo>
                  <a:pt x="5203" y="1878"/>
                  <a:pt x="5202" y="1879"/>
                  <a:pt x="5201" y="1880"/>
                </a:cubicBezTo>
                <a:lnTo>
                  <a:pt x="5181" y="1896"/>
                </a:lnTo>
                <a:cubicBezTo>
                  <a:pt x="5180" y="1897"/>
                  <a:pt x="5179" y="1898"/>
                  <a:pt x="5177" y="1899"/>
                </a:cubicBezTo>
                <a:lnTo>
                  <a:pt x="5154" y="1912"/>
                </a:lnTo>
                <a:cubicBezTo>
                  <a:pt x="5153" y="1913"/>
                  <a:pt x="5151" y="1913"/>
                  <a:pt x="5149" y="1914"/>
                </a:cubicBezTo>
                <a:lnTo>
                  <a:pt x="5124" y="1921"/>
                </a:lnTo>
                <a:cubicBezTo>
                  <a:pt x="5122" y="1922"/>
                  <a:pt x="5121" y="1922"/>
                  <a:pt x="5119" y="1922"/>
                </a:cubicBezTo>
                <a:lnTo>
                  <a:pt x="5092" y="1925"/>
                </a:lnTo>
                <a:lnTo>
                  <a:pt x="160" y="1925"/>
                </a:lnTo>
                <a:lnTo>
                  <a:pt x="130" y="1922"/>
                </a:lnTo>
                <a:cubicBezTo>
                  <a:pt x="129" y="1922"/>
                  <a:pt x="127" y="1922"/>
                  <a:pt x="126" y="1921"/>
                </a:cubicBezTo>
                <a:lnTo>
                  <a:pt x="100" y="1914"/>
                </a:lnTo>
                <a:cubicBezTo>
                  <a:pt x="99" y="1913"/>
                  <a:pt x="97" y="1913"/>
                  <a:pt x="95" y="1912"/>
                </a:cubicBezTo>
                <a:lnTo>
                  <a:pt x="72" y="1899"/>
                </a:lnTo>
                <a:cubicBezTo>
                  <a:pt x="71" y="1898"/>
                  <a:pt x="70" y="1897"/>
                  <a:pt x="69" y="1896"/>
                </a:cubicBezTo>
                <a:lnTo>
                  <a:pt x="49" y="1880"/>
                </a:lnTo>
                <a:cubicBezTo>
                  <a:pt x="47" y="1879"/>
                  <a:pt x="46" y="1878"/>
                  <a:pt x="45" y="1876"/>
                </a:cubicBezTo>
                <a:lnTo>
                  <a:pt x="29" y="1856"/>
                </a:lnTo>
                <a:cubicBezTo>
                  <a:pt x="28" y="1855"/>
                  <a:pt x="27" y="1854"/>
                  <a:pt x="26" y="1852"/>
                </a:cubicBezTo>
                <a:lnTo>
                  <a:pt x="13" y="1829"/>
                </a:lnTo>
                <a:cubicBezTo>
                  <a:pt x="13" y="1828"/>
                  <a:pt x="12" y="1826"/>
                  <a:pt x="12" y="1825"/>
                </a:cubicBezTo>
                <a:lnTo>
                  <a:pt x="4" y="1799"/>
                </a:lnTo>
                <a:cubicBezTo>
                  <a:pt x="3" y="1798"/>
                  <a:pt x="3" y="1796"/>
                  <a:pt x="3" y="1794"/>
                </a:cubicBezTo>
                <a:lnTo>
                  <a:pt x="0" y="1767"/>
                </a:lnTo>
                <a:lnTo>
                  <a:pt x="0" y="161"/>
                </a:lnTo>
                <a:close/>
                <a:moveTo>
                  <a:pt x="50" y="1762"/>
                </a:moveTo>
                <a:lnTo>
                  <a:pt x="52" y="1790"/>
                </a:lnTo>
                <a:lnTo>
                  <a:pt x="51" y="1784"/>
                </a:lnTo>
                <a:lnTo>
                  <a:pt x="59" y="1810"/>
                </a:lnTo>
                <a:lnTo>
                  <a:pt x="57" y="1806"/>
                </a:lnTo>
                <a:lnTo>
                  <a:pt x="70" y="1829"/>
                </a:lnTo>
                <a:lnTo>
                  <a:pt x="67" y="1825"/>
                </a:lnTo>
                <a:lnTo>
                  <a:pt x="84" y="1845"/>
                </a:lnTo>
                <a:lnTo>
                  <a:pt x="80" y="1841"/>
                </a:lnTo>
                <a:lnTo>
                  <a:pt x="100" y="1858"/>
                </a:lnTo>
                <a:lnTo>
                  <a:pt x="97" y="1855"/>
                </a:lnTo>
                <a:lnTo>
                  <a:pt x="120" y="1868"/>
                </a:lnTo>
                <a:lnTo>
                  <a:pt x="115" y="1866"/>
                </a:lnTo>
                <a:lnTo>
                  <a:pt x="140" y="1873"/>
                </a:lnTo>
                <a:lnTo>
                  <a:pt x="136" y="1873"/>
                </a:lnTo>
                <a:lnTo>
                  <a:pt x="160" y="1875"/>
                </a:lnTo>
                <a:lnTo>
                  <a:pt x="5087" y="1876"/>
                </a:lnTo>
                <a:lnTo>
                  <a:pt x="5114" y="1873"/>
                </a:lnTo>
                <a:lnTo>
                  <a:pt x="5109" y="1873"/>
                </a:lnTo>
                <a:lnTo>
                  <a:pt x="5135" y="1866"/>
                </a:lnTo>
                <a:lnTo>
                  <a:pt x="5130" y="1868"/>
                </a:lnTo>
                <a:lnTo>
                  <a:pt x="5153" y="1855"/>
                </a:lnTo>
                <a:lnTo>
                  <a:pt x="5149" y="1858"/>
                </a:lnTo>
                <a:lnTo>
                  <a:pt x="5169" y="1841"/>
                </a:lnTo>
                <a:lnTo>
                  <a:pt x="5166" y="1844"/>
                </a:lnTo>
                <a:lnTo>
                  <a:pt x="5183" y="1824"/>
                </a:lnTo>
                <a:lnTo>
                  <a:pt x="5180" y="1829"/>
                </a:lnTo>
                <a:lnTo>
                  <a:pt x="5192" y="1806"/>
                </a:lnTo>
                <a:lnTo>
                  <a:pt x="5190" y="1810"/>
                </a:lnTo>
                <a:lnTo>
                  <a:pt x="5198" y="1785"/>
                </a:lnTo>
                <a:lnTo>
                  <a:pt x="5197" y="1789"/>
                </a:lnTo>
                <a:lnTo>
                  <a:pt x="5200" y="1764"/>
                </a:lnTo>
                <a:lnTo>
                  <a:pt x="5200" y="164"/>
                </a:lnTo>
                <a:lnTo>
                  <a:pt x="5197" y="136"/>
                </a:lnTo>
                <a:lnTo>
                  <a:pt x="5198" y="141"/>
                </a:lnTo>
                <a:lnTo>
                  <a:pt x="5190" y="115"/>
                </a:lnTo>
                <a:lnTo>
                  <a:pt x="5192" y="120"/>
                </a:lnTo>
                <a:lnTo>
                  <a:pt x="5180" y="97"/>
                </a:lnTo>
                <a:lnTo>
                  <a:pt x="5183" y="101"/>
                </a:lnTo>
                <a:lnTo>
                  <a:pt x="5166" y="81"/>
                </a:lnTo>
                <a:lnTo>
                  <a:pt x="5169" y="84"/>
                </a:lnTo>
                <a:lnTo>
                  <a:pt x="5149" y="68"/>
                </a:lnTo>
                <a:lnTo>
                  <a:pt x="5153" y="70"/>
                </a:lnTo>
                <a:lnTo>
                  <a:pt x="5130" y="58"/>
                </a:lnTo>
                <a:lnTo>
                  <a:pt x="5134" y="60"/>
                </a:lnTo>
                <a:lnTo>
                  <a:pt x="5109" y="52"/>
                </a:lnTo>
                <a:lnTo>
                  <a:pt x="5114" y="53"/>
                </a:lnTo>
                <a:lnTo>
                  <a:pt x="5089" y="50"/>
                </a:lnTo>
                <a:lnTo>
                  <a:pt x="163" y="50"/>
                </a:lnTo>
                <a:lnTo>
                  <a:pt x="135" y="53"/>
                </a:lnTo>
                <a:lnTo>
                  <a:pt x="140" y="52"/>
                </a:lnTo>
                <a:lnTo>
                  <a:pt x="115" y="60"/>
                </a:lnTo>
                <a:lnTo>
                  <a:pt x="119" y="58"/>
                </a:lnTo>
                <a:lnTo>
                  <a:pt x="96" y="70"/>
                </a:lnTo>
                <a:lnTo>
                  <a:pt x="100" y="68"/>
                </a:lnTo>
                <a:lnTo>
                  <a:pt x="80" y="84"/>
                </a:lnTo>
                <a:lnTo>
                  <a:pt x="84" y="81"/>
                </a:lnTo>
                <a:lnTo>
                  <a:pt x="67" y="101"/>
                </a:lnTo>
                <a:lnTo>
                  <a:pt x="70" y="97"/>
                </a:lnTo>
                <a:lnTo>
                  <a:pt x="57" y="120"/>
                </a:lnTo>
                <a:lnTo>
                  <a:pt x="59" y="115"/>
                </a:lnTo>
                <a:lnTo>
                  <a:pt x="51" y="141"/>
                </a:lnTo>
                <a:lnTo>
                  <a:pt x="52" y="136"/>
                </a:lnTo>
                <a:lnTo>
                  <a:pt x="50" y="161"/>
                </a:lnTo>
                <a:lnTo>
                  <a:pt x="50" y="1762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81" name="Group 281">
            <a:extLst>
              <a:ext uri="{FF2B5EF4-FFF2-40B4-BE49-F238E27FC236}">
                <a16:creationId xmlns:a16="http://schemas.microsoft.com/office/drawing/2014/main" id="{C8F5F02E-66E2-4061-B110-AA6BDB09144A}"/>
              </a:ext>
            </a:extLst>
          </p:cNvPr>
          <p:cNvGrpSpPr>
            <a:grpSpLocks/>
          </p:cNvGrpSpPr>
          <p:nvPr/>
        </p:nvGrpSpPr>
        <p:grpSpPr bwMode="auto">
          <a:xfrm>
            <a:off x="11268927" y="5263397"/>
            <a:ext cx="295743" cy="508628"/>
            <a:chOff x="5366" y="724"/>
            <a:chExt cx="203" cy="244"/>
          </a:xfrm>
        </p:grpSpPr>
        <p:sp>
          <p:nvSpPr>
            <p:cNvPr id="3117" name="Freeform 256">
              <a:extLst>
                <a:ext uri="{FF2B5EF4-FFF2-40B4-BE49-F238E27FC236}">
                  <a16:creationId xmlns:a16="http://schemas.microsoft.com/office/drawing/2014/main" id="{E556ADD4-6C63-4099-9AEC-36A4165D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" y="725"/>
              <a:ext cx="99" cy="241"/>
            </a:xfrm>
            <a:custGeom>
              <a:avLst/>
              <a:gdLst>
                <a:gd name="T0" fmla="*/ 84 w 99"/>
                <a:gd name="T1" fmla="*/ 0 h 241"/>
                <a:gd name="T2" fmla="*/ 69 w 99"/>
                <a:gd name="T3" fmla="*/ 0 h 241"/>
                <a:gd name="T4" fmla="*/ 0 w 99"/>
                <a:gd name="T5" fmla="*/ 16 h 241"/>
                <a:gd name="T6" fmla="*/ 5 w 99"/>
                <a:gd name="T7" fmla="*/ 227 h 241"/>
                <a:gd name="T8" fmla="*/ 91 w 99"/>
                <a:gd name="T9" fmla="*/ 241 h 241"/>
                <a:gd name="T10" fmla="*/ 99 w 99"/>
                <a:gd name="T11" fmla="*/ 13 h 241"/>
                <a:gd name="T12" fmla="*/ 84 w 9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41">
                  <a:moveTo>
                    <a:pt x="84" y="0"/>
                  </a:moveTo>
                  <a:lnTo>
                    <a:pt x="69" y="0"/>
                  </a:lnTo>
                  <a:lnTo>
                    <a:pt x="0" y="16"/>
                  </a:lnTo>
                  <a:lnTo>
                    <a:pt x="5" y="227"/>
                  </a:lnTo>
                  <a:lnTo>
                    <a:pt x="91" y="241"/>
                  </a:lnTo>
                  <a:lnTo>
                    <a:pt x="99" y="1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8" name="Freeform 257">
              <a:extLst>
                <a:ext uri="{FF2B5EF4-FFF2-40B4-BE49-F238E27FC236}">
                  <a16:creationId xmlns:a16="http://schemas.microsoft.com/office/drawing/2014/main" id="{809AF521-CCD6-4B93-BC0B-F6BFFC6E0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" y="731"/>
              <a:ext cx="145" cy="237"/>
            </a:xfrm>
            <a:custGeom>
              <a:avLst/>
              <a:gdLst>
                <a:gd name="T0" fmla="*/ 77 w 145"/>
                <a:gd name="T1" fmla="*/ 0 h 237"/>
                <a:gd name="T2" fmla="*/ 76 w 145"/>
                <a:gd name="T3" fmla="*/ 230 h 237"/>
                <a:gd name="T4" fmla="*/ 0 w 145"/>
                <a:gd name="T5" fmla="*/ 221 h 237"/>
                <a:gd name="T6" fmla="*/ 73 w 145"/>
                <a:gd name="T7" fmla="*/ 237 h 237"/>
                <a:gd name="T8" fmla="*/ 142 w 145"/>
                <a:gd name="T9" fmla="*/ 215 h 237"/>
                <a:gd name="T10" fmla="*/ 145 w 145"/>
                <a:gd name="T11" fmla="*/ 44 h 237"/>
                <a:gd name="T12" fmla="*/ 77 w 145"/>
                <a:gd name="T13" fmla="*/ 0 h 237"/>
                <a:gd name="T14" fmla="*/ 77 w 145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37">
                  <a:moveTo>
                    <a:pt x="77" y="0"/>
                  </a:moveTo>
                  <a:lnTo>
                    <a:pt x="76" y="230"/>
                  </a:lnTo>
                  <a:lnTo>
                    <a:pt x="0" y="221"/>
                  </a:lnTo>
                  <a:lnTo>
                    <a:pt x="73" y="237"/>
                  </a:lnTo>
                  <a:lnTo>
                    <a:pt x="142" y="215"/>
                  </a:lnTo>
                  <a:lnTo>
                    <a:pt x="145" y="44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9" name="Freeform 258">
              <a:extLst>
                <a:ext uri="{FF2B5EF4-FFF2-40B4-BE49-F238E27FC236}">
                  <a16:creationId xmlns:a16="http://schemas.microsoft.com/office/drawing/2014/main" id="{B51D1570-CFB6-4E9F-89E7-B55CC2CEA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" y="725"/>
              <a:ext cx="78" cy="238"/>
            </a:xfrm>
            <a:custGeom>
              <a:avLst/>
              <a:gdLst>
                <a:gd name="T0" fmla="*/ 73 w 78"/>
                <a:gd name="T1" fmla="*/ 0 h 238"/>
                <a:gd name="T2" fmla="*/ 0 w 78"/>
                <a:gd name="T3" fmla="*/ 19 h 238"/>
                <a:gd name="T4" fmla="*/ 1 w 78"/>
                <a:gd name="T5" fmla="*/ 227 h 238"/>
                <a:gd name="T6" fmla="*/ 76 w 78"/>
                <a:gd name="T7" fmla="*/ 238 h 238"/>
                <a:gd name="T8" fmla="*/ 74 w 78"/>
                <a:gd name="T9" fmla="*/ 120 h 238"/>
                <a:gd name="T10" fmla="*/ 60 w 78"/>
                <a:gd name="T11" fmla="*/ 120 h 238"/>
                <a:gd name="T12" fmla="*/ 60 w 78"/>
                <a:gd name="T13" fmla="*/ 116 h 238"/>
                <a:gd name="T14" fmla="*/ 78 w 78"/>
                <a:gd name="T15" fmla="*/ 115 h 238"/>
                <a:gd name="T16" fmla="*/ 78 w 78"/>
                <a:gd name="T17" fmla="*/ 112 h 238"/>
                <a:gd name="T18" fmla="*/ 59 w 78"/>
                <a:gd name="T19" fmla="*/ 112 h 238"/>
                <a:gd name="T20" fmla="*/ 60 w 78"/>
                <a:gd name="T21" fmla="*/ 108 h 238"/>
                <a:gd name="T22" fmla="*/ 77 w 78"/>
                <a:gd name="T23" fmla="*/ 107 h 238"/>
                <a:gd name="T24" fmla="*/ 77 w 78"/>
                <a:gd name="T25" fmla="*/ 103 h 238"/>
                <a:gd name="T26" fmla="*/ 59 w 78"/>
                <a:gd name="T27" fmla="*/ 103 h 238"/>
                <a:gd name="T28" fmla="*/ 59 w 78"/>
                <a:gd name="T29" fmla="*/ 99 h 238"/>
                <a:gd name="T30" fmla="*/ 73 w 78"/>
                <a:gd name="T31" fmla="*/ 97 h 238"/>
                <a:gd name="T32" fmla="*/ 73 w 78"/>
                <a:gd name="T33" fmla="*/ 0 h 238"/>
                <a:gd name="T34" fmla="*/ 73 w 78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38">
                  <a:moveTo>
                    <a:pt x="73" y="0"/>
                  </a:moveTo>
                  <a:lnTo>
                    <a:pt x="0" y="19"/>
                  </a:lnTo>
                  <a:lnTo>
                    <a:pt x="1" y="227"/>
                  </a:lnTo>
                  <a:lnTo>
                    <a:pt x="76" y="238"/>
                  </a:lnTo>
                  <a:lnTo>
                    <a:pt x="74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78" y="115"/>
                  </a:lnTo>
                  <a:lnTo>
                    <a:pt x="78" y="112"/>
                  </a:lnTo>
                  <a:lnTo>
                    <a:pt x="59" y="112"/>
                  </a:lnTo>
                  <a:lnTo>
                    <a:pt x="60" y="108"/>
                  </a:lnTo>
                  <a:lnTo>
                    <a:pt x="77" y="107"/>
                  </a:lnTo>
                  <a:lnTo>
                    <a:pt x="77" y="103"/>
                  </a:lnTo>
                  <a:lnTo>
                    <a:pt x="59" y="103"/>
                  </a:lnTo>
                  <a:lnTo>
                    <a:pt x="59" y="99"/>
                  </a:lnTo>
                  <a:lnTo>
                    <a:pt x="73" y="97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Freeform 259">
              <a:extLst>
                <a:ext uri="{FF2B5EF4-FFF2-40B4-BE49-F238E27FC236}">
                  <a16:creationId xmlns:a16="http://schemas.microsoft.com/office/drawing/2014/main" id="{9F382B1D-44CE-46F9-B322-8539558D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" y="828"/>
              <a:ext cx="9" cy="117"/>
            </a:xfrm>
            <a:custGeom>
              <a:avLst/>
              <a:gdLst>
                <a:gd name="T0" fmla="*/ 1 w 9"/>
                <a:gd name="T1" fmla="*/ 116 h 117"/>
                <a:gd name="T2" fmla="*/ 9 w 9"/>
                <a:gd name="T3" fmla="*/ 117 h 117"/>
                <a:gd name="T4" fmla="*/ 9 w 9"/>
                <a:gd name="T5" fmla="*/ 0 h 117"/>
                <a:gd name="T6" fmla="*/ 0 w 9"/>
                <a:gd name="T7" fmla="*/ 2 h 117"/>
                <a:gd name="T8" fmla="*/ 1 w 9"/>
                <a:gd name="T9" fmla="*/ 116 h 117"/>
                <a:gd name="T10" fmla="*/ 1 w 9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7">
                  <a:moveTo>
                    <a:pt x="1" y="116"/>
                  </a:moveTo>
                  <a:lnTo>
                    <a:pt x="9" y="117"/>
                  </a:lnTo>
                  <a:lnTo>
                    <a:pt x="9" y="0"/>
                  </a:lnTo>
                  <a:lnTo>
                    <a:pt x="0" y="2"/>
                  </a:lnTo>
                  <a:lnTo>
                    <a:pt x="1" y="116"/>
                  </a:lnTo>
                  <a:lnTo>
                    <a:pt x="1" y="1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Freeform 260">
              <a:extLst>
                <a:ext uri="{FF2B5EF4-FFF2-40B4-BE49-F238E27FC236}">
                  <a16:creationId xmlns:a16="http://schemas.microsoft.com/office/drawing/2014/main" id="{EB28BB90-E8BE-476E-B7DE-D37E7FA11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" y="835"/>
              <a:ext cx="13" cy="113"/>
            </a:xfrm>
            <a:custGeom>
              <a:avLst/>
              <a:gdLst>
                <a:gd name="T0" fmla="*/ 3 w 13"/>
                <a:gd name="T1" fmla="*/ 4 h 113"/>
                <a:gd name="T2" fmla="*/ 11 w 13"/>
                <a:gd name="T3" fmla="*/ 0 h 113"/>
                <a:gd name="T4" fmla="*/ 13 w 13"/>
                <a:gd name="T5" fmla="*/ 113 h 113"/>
                <a:gd name="T6" fmla="*/ 1 w 13"/>
                <a:gd name="T7" fmla="*/ 110 h 113"/>
                <a:gd name="T8" fmla="*/ 3 w 13"/>
                <a:gd name="T9" fmla="*/ 106 h 113"/>
                <a:gd name="T10" fmla="*/ 7 w 13"/>
                <a:gd name="T11" fmla="*/ 107 h 113"/>
                <a:gd name="T12" fmla="*/ 7 w 13"/>
                <a:gd name="T13" fmla="*/ 98 h 113"/>
                <a:gd name="T14" fmla="*/ 0 w 13"/>
                <a:gd name="T15" fmla="*/ 97 h 113"/>
                <a:gd name="T16" fmla="*/ 3 w 13"/>
                <a:gd name="T17" fmla="*/ 91 h 113"/>
                <a:gd name="T18" fmla="*/ 7 w 13"/>
                <a:gd name="T19" fmla="*/ 91 h 113"/>
                <a:gd name="T20" fmla="*/ 7 w 13"/>
                <a:gd name="T21" fmla="*/ 83 h 113"/>
                <a:gd name="T22" fmla="*/ 0 w 13"/>
                <a:gd name="T23" fmla="*/ 82 h 113"/>
                <a:gd name="T24" fmla="*/ 3 w 13"/>
                <a:gd name="T25" fmla="*/ 76 h 113"/>
                <a:gd name="T26" fmla="*/ 7 w 13"/>
                <a:gd name="T27" fmla="*/ 76 h 113"/>
                <a:gd name="T28" fmla="*/ 6 w 13"/>
                <a:gd name="T29" fmla="*/ 68 h 113"/>
                <a:gd name="T30" fmla="*/ 0 w 13"/>
                <a:gd name="T31" fmla="*/ 68 h 113"/>
                <a:gd name="T32" fmla="*/ 2 w 13"/>
                <a:gd name="T33" fmla="*/ 61 h 113"/>
                <a:gd name="T34" fmla="*/ 6 w 13"/>
                <a:gd name="T35" fmla="*/ 61 h 113"/>
                <a:gd name="T36" fmla="*/ 6 w 13"/>
                <a:gd name="T37" fmla="*/ 52 h 113"/>
                <a:gd name="T38" fmla="*/ 0 w 13"/>
                <a:gd name="T39" fmla="*/ 53 h 113"/>
                <a:gd name="T40" fmla="*/ 2 w 13"/>
                <a:gd name="T41" fmla="*/ 47 h 113"/>
                <a:gd name="T42" fmla="*/ 6 w 13"/>
                <a:gd name="T43" fmla="*/ 46 h 113"/>
                <a:gd name="T44" fmla="*/ 6 w 13"/>
                <a:gd name="T45" fmla="*/ 37 h 113"/>
                <a:gd name="T46" fmla="*/ 0 w 13"/>
                <a:gd name="T47" fmla="*/ 38 h 113"/>
                <a:gd name="T48" fmla="*/ 2 w 13"/>
                <a:gd name="T49" fmla="*/ 32 h 113"/>
                <a:gd name="T50" fmla="*/ 6 w 13"/>
                <a:gd name="T51" fmla="*/ 31 h 113"/>
                <a:gd name="T52" fmla="*/ 6 w 13"/>
                <a:gd name="T53" fmla="*/ 24 h 113"/>
                <a:gd name="T54" fmla="*/ 0 w 13"/>
                <a:gd name="T55" fmla="*/ 25 h 113"/>
                <a:gd name="T56" fmla="*/ 2 w 13"/>
                <a:gd name="T57" fmla="*/ 18 h 113"/>
                <a:gd name="T58" fmla="*/ 6 w 13"/>
                <a:gd name="T59" fmla="*/ 17 h 113"/>
                <a:gd name="T60" fmla="*/ 6 w 13"/>
                <a:gd name="T61" fmla="*/ 11 h 113"/>
                <a:gd name="T62" fmla="*/ 1 w 13"/>
                <a:gd name="T63" fmla="*/ 11 h 113"/>
                <a:gd name="T64" fmla="*/ 3 w 13"/>
                <a:gd name="T65" fmla="*/ 4 h 113"/>
                <a:gd name="T66" fmla="*/ 3 w 13"/>
                <a:gd name="T6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3">
                  <a:moveTo>
                    <a:pt x="3" y="4"/>
                  </a:moveTo>
                  <a:lnTo>
                    <a:pt x="11" y="0"/>
                  </a:lnTo>
                  <a:lnTo>
                    <a:pt x="13" y="113"/>
                  </a:lnTo>
                  <a:lnTo>
                    <a:pt x="1" y="110"/>
                  </a:lnTo>
                  <a:lnTo>
                    <a:pt x="3" y="106"/>
                  </a:lnTo>
                  <a:lnTo>
                    <a:pt x="7" y="107"/>
                  </a:lnTo>
                  <a:lnTo>
                    <a:pt x="7" y="98"/>
                  </a:lnTo>
                  <a:lnTo>
                    <a:pt x="0" y="97"/>
                  </a:lnTo>
                  <a:lnTo>
                    <a:pt x="3" y="91"/>
                  </a:lnTo>
                  <a:lnTo>
                    <a:pt x="7" y="91"/>
                  </a:lnTo>
                  <a:lnTo>
                    <a:pt x="7" y="83"/>
                  </a:lnTo>
                  <a:lnTo>
                    <a:pt x="0" y="8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6" y="61"/>
                  </a:lnTo>
                  <a:lnTo>
                    <a:pt x="6" y="52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6" y="46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31"/>
                  </a:lnTo>
                  <a:lnTo>
                    <a:pt x="6" y="24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" y="11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Freeform 261">
              <a:extLst>
                <a:ext uri="{FF2B5EF4-FFF2-40B4-BE49-F238E27FC236}">
                  <a16:creationId xmlns:a16="http://schemas.microsoft.com/office/drawing/2014/main" id="{785D5CB9-300B-4A72-8AA2-190C0C097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" y="825"/>
              <a:ext cx="20" cy="120"/>
            </a:xfrm>
            <a:custGeom>
              <a:avLst/>
              <a:gdLst>
                <a:gd name="T0" fmla="*/ 20 w 20"/>
                <a:gd name="T1" fmla="*/ 0 h 120"/>
                <a:gd name="T2" fmla="*/ 0 w 20"/>
                <a:gd name="T3" fmla="*/ 2 h 120"/>
                <a:gd name="T4" fmla="*/ 1 w 20"/>
                <a:gd name="T5" fmla="*/ 119 h 120"/>
                <a:gd name="T6" fmla="*/ 5 w 20"/>
                <a:gd name="T7" fmla="*/ 120 h 120"/>
                <a:gd name="T8" fmla="*/ 3 w 20"/>
                <a:gd name="T9" fmla="*/ 13 h 120"/>
                <a:gd name="T10" fmla="*/ 9 w 20"/>
                <a:gd name="T11" fmla="*/ 5 h 120"/>
                <a:gd name="T12" fmla="*/ 20 w 20"/>
                <a:gd name="T13" fmla="*/ 0 h 120"/>
                <a:gd name="T14" fmla="*/ 20 w 20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20">
                  <a:moveTo>
                    <a:pt x="20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3"/>
                  </a:lnTo>
                  <a:lnTo>
                    <a:pt x="9" y="5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Freeform 262">
              <a:extLst>
                <a:ext uri="{FF2B5EF4-FFF2-40B4-BE49-F238E27FC236}">
                  <a16:creationId xmlns:a16="http://schemas.microsoft.com/office/drawing/2014/main" id="{97A5D0EC-1B9F-449D-B842-4516F62AC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" y="740"/>
              <a:ext cx="64" cy="76"/>
            </a:xfrm>
            <a:custGeom>
              <a:avLst/>
              <a:gdLst>
                <a:gd name="T0" fmla="*/ 63 w 64"/>
                <a:gd name="T1" fmla="*/ 0 h 76"/>
                <a:gd name="T2" fmla="*/ 44 w 64"/>
                <a:gd name="T3" fmla="*/ 3 h 76"/>
                <a:gd name="T4" fmla="*/ 16 w 64"/>
                <a:gd name="T5" fmla="*/ 9 h 76"/>
                <a:gd name="T6" fmla="*/ 0 w 64"/>
                <a:gd name="T7" fmla="*/ 14 h 76"/>
                <a:gd name="T8" fmla="*/ 1 w 64"/>
                <a:gd name="T9" fmla="*/ 76 h 76"/>
                <a:gd name="T10" fmla="*/ 64 w 64"/>
                <a:gd name="T11" fmla="*/ 74 h 76"/>
                <a:gd name="T12" fmla="*/ 62 w 64"/>
                <a:gd name="T13" fmla="*/ 20 h 76"/>
                <a:gd name="T14" fmla="*/ 58 w 64"/>
                <a:gd name="T15" fmla="*/ 69 h 76"/>
                <a:gd name="T16" fmla="*/ 4 w 64"/>
                <a:gd name="T17" fmla="*/ 73 h 76"/>
                <a:gd name="T18" fmla="*/ 3 w 64"/>
                <a:gd name="T19" fmla="*/ 52 h 76"/>
                <a:gd name="T20" fmla="*/ 54 w 64"/>
                <a:gd name="T21" fmla="*/ 48 h 76"/>
                <a:gd name="T22" fmla="*/ 56 w 64"/>
                <a:gd name="T23" fmla="*/ 45 h 76"/>
                <a:gd name="T24" fmla="*/ 4 w 64"/>
                <a:gd name="T25" fmla="*/ 49 h 76"/>
                <a:gd name="T26" fmla="*/ 3 w 64"/>
                <a:gd name="T27" fmla="*/ 35 h 76"/>
                <a:gd name="T28" fmla="*/ 56 w 64"/>
                <a:gd name="T29" fmla="*/ 29 h 76"/>
                <a:gd name="T30" fmla="*/ 58 w 64"/>
                <a:gd name="T31" fmla="*/ 25 h 76"/>
                <a:gd name="T32" fmla="*/ 3 w 64"/>
                <a:gd name="T33" fmla="*/ 32 h 76"/>
                <a:gd name="T34" fmla="*/ 3 w 64"/>
                <a:gd name="T35" fmla="*/ 17 h 76"/>
                <a:gd name="T36" fmla="*/ 14 w 64"/>
                <a:gd name="T37" fmla="*/ 18 h 76"/>
                <a:gd name="T38" fmla="*/ 14 w 64"/>
                <a:gd name="T39" fmla="*/ 23 h 76"/>
                <a:gd name="T40" fmla="*/ 42 w 64"/>
                <a:gd name="T41" fmla="*/ 19 h 76"/>
                <a:gd name="T42" fmla="*/ 42 w 64"/>
                <a:gd name="T43" fmla="*/ 12 h 76"/>
                <a:gd name="T44" fmla="*/ 63 w 64"/>
                <a:gd name="T45" fmla="*/ 5 h 76"/>
                <a:gd name="T46" fmla="*/ 63 w 64"/>
                <a:gd name="T47" fmla="*/ 0 h 76"/>
                <a:gd name="T48" fmla="*/ 63 w 64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6">
                  <a:moveTo>
                    <a:pt x="63" y="0"/>
                  </a:moveTo>
                  <a:lnTo>
                    <a:pt x="44" y="3"/>
                  </a:lnTo>
                  <a:lnTo>
                    <a:pt x="16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4" y="74"/>
                  </a:lnTo>
                  <a:lnTo>
                    <a:pt x="62" y="20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3" y="52"/>
                  </a:lnTo>
                  <a:lnTo>
                    <a:pt x="54" y="48"/>
                  </a:lnTo>
                  <a:lnTo>
                    <a:pt x="56" y="45"/>
                  </a:lnTo>
                  <a:lnTo>
                    <a:pt x="4" y="49"/>
                  </a:lnTo>
                  <a:lnTo>
                    <a:pt x="3" y="35"/>
                  </a:lnTo>
                  <a:lnTo>
                    <a:pt x="56" y="29"/>
                  </a:lnTo>
                  <a:lnTo>
                    <a:pt x="58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2" y="19"/>
                  </a:lnTo>
                  <a:lnTo>
                    <a:pt x="42" y="12"/>
                  </a:lnTo>
                  <a:lnTo>
                    <a:pt x="63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Freeform 263">
              <a:extLst>
                <a:ext uri="{FF2B5EF4-FFF2-40B4-BE49-F238E27FC236}">
                  <a16:creationId xmlns:a16="http://schemas.microsoft.com/office/drawing/2014/main" id="{DB0B90E0-5781-4600-AB2F-2131A9B16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" y="753"/>
              <a:ext cx="13" cy="11"/>
            </a:xfrm>
            <a:custGeom>
              <a:avLst/>
              <a:gdLst>
                <a:gd name="T0" fmla="*/ 0 w 13"/>
                <a:gd name="T1" fmla="*/ 6 h 11"/>
                <a:gd name="T2" fmla="*/ 9 w 13"/>
                <a:gd name="T3" fmla="*/ 5 h 11"/>
                <a:gd name="T4" fmla="*/ 8 w 13"/>
                <a:gd name="T5" fmla="*/ 0 h 11"/>
                <a:gd name="T6" fmla="*/ 12 w 13"/>
                <a:gd name="T7" fmla="*/ 5 h 11"/>
                <a:gd name="T8" fmla="*/ 13 w 13"/>
                <a:gd name="T9" fmla="*/ 10 h 11"/>
                <a:gd name="T10" fmla="*/ 5 w 13"/>
                <a:gd name="T11" fmla="*/ 11 h 11"/>
                <a:gd name="T12" fmla="*/ 0 w 13"/>
                <a:gd name="T13" fmla="*/ 6 h 11"/>
                <a:gd name="T14" fmla="*/ 0 w 1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0" y="6"/>
                  </a:moveTo>
                  <a:lnTo>
                    <a:pt x="9" y="5"/>
                  </a:lnTo>
                  <a:lnTo>
                    <a:pt x="8" y="0"/>
                  </a:lnTo>
                  <a:lnTo>
                    <a:pt x="12" y="5"/>
                  </a:lnTo>
                  <a:lnTo>
                    <a:pt x="13" y="10"/>
                  </a:lnTo>
                  <a:lnTo>
                    <a:pt x="5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Freeform 264">
              <a:extLst>
                <a:ext uri="{FF2B5EF4-FFF2-40B4-BE49-F238E27FC236}">
                  <a16:creationId xmlns:a16="http://schemas.microsoft.com/office/drawing/2014/main" id="{7360C646-944C-44B5-B41E-548AF6EC5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" y="792"/>
              <a:ext cx="47" cy="15"/>
            </a:xfrm>
            <a:custGeom>
              <a:avLst/>
              <a:gdLst>
                <a:gd name="T0" fmla="*/ 46 w 47"/>
                <a:gd name="T1" fmla="*/ 0 h 15"/>
                <a:gd name="T2" fmla="*/ 0 w 47"/>
                <a:gd name="T3" fmla="*/ 4 h 15"/>
                <a:gd name="T4" fmla="*/ 0 w 47"/>
                <a:gd name="T5" fmla="*/ 15 h 15"/>
                <a:gd name="T6" fmla="*/ 3 w 47"/>
                <a:gd name="T7" fmla="*/ 15 h 15"/>
                <a:gd name="T8" fmla="*/ 3 w 47"/>
                <a:gd name="T9" fmla="*/ 6 h 15"/>
                <a:gd name="T10" fmla="*/ 46 w 47"/>
                <a:gd name="T11" fmla="*/ 3 h 15"/>
                <a:gd name="T12" fmla="*/ 46 w 47"/>
                <a:gd name="T13" fmla="*/ 10 h 15"/>
                <a:gd name="T14" fmla="*/ 11 w 47"/>
                <a:gd name="T15" fmla="*/ 15 h 15"/>
                <a:gd name="T16" fmla="*/ 47 w 47"/>
                <a:gd name="T17" fmla="*/ 13 h 15"/>
                <a:gd name="T18" fmla="*/ 46 w 47"/>
                <a:gd name="T19" fmla="*/ 0 h 15"/>
                <a:gd name="T20" fmla="*/ 46 w 4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5">
                  <a:moveTo>
                    <a:pt x="46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6"/>
                  </a:lnTo>
                  <a:lnTo>
                    <a:pt x="46" y="3"/>
                  </a:lnTo>
                  <a:lnTo>
                    <a:pt x="46" y="10"/>
                  </a:lnTo>
                  <a:lnTo>
                    <a:pt x="11" y="15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6" name="Freeform 265">
              <a:extLst>
                <a:ext uri="{FF2B5EF4-FFF2-40B4-BE49-F238E27FC236}">
                  <a16:creationId xmlns:a16="http://schemas.microsoft.com/office/drawing/2014/main" id="{1EC8136A-318D-44C7-973F-B955216A3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774"/>
              <a:ext cx="30" cy="11"/>
            </a:xfrm>
            <a:custGeom>
              <a:avLst/>
              <a:gdLst>
                <a:gd name="T0" fmla="*/ 0 w 30"/>
                <a:gd name="T1" fmla="*/ 11 h 11"/>
                <a:gd name="T2" fmla="*/ 0 w 30"/>
                <a:gd name="T3" fmla="*/ 3 h 11"/>
                <a:gd name="T4" fmla="*/ 30 w 30"/>
                <a:gd name="T5" fmla="*/ 0 h 11"/>
                <a:gd name="T6" fmla="*/ 30 w 30"/>
                <a:gd name="T7" fmla="*/ 2 h 11"/>
                <a:gd name="T8" fmla="*/ 3 w 30"/>
                <a:gd name="T9" fmla="*/ 6 h 11"/>
                <a:gd name="T10" fmla="*/ 3 w 30"/>
                <a:gd name="T11" fmla="*/ 11 h 11"/>
                <a:gd name="T12" fmla="*/ 0 w 30"/>
                <a:gd name="T13" fmla="*/ 11 h 11"/>
                <a:gd name="T14" fmla="*/ 0 w 3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1">
                  <a:moveTo>
                    <a:pt x="0" y="11"/>
                  </a:moveTo>
                  <a:lnTo>
                    <a:pt x="0" y="3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Freeform 266">
              <a:extLst>
                <a:ext uri="{FF2B5EF4-FFF2-40B4-BE49-F238E27FC236}">
                  <a16:creationId xmlns:a16="http://schemas.microsoft.com/office/drawing/2014/main" id="{B2CE37C0-63B1-43A2-AFD5-B0A69116C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724"/>
              <a:ext cx="76" cy="234"/>
            </a:xfrm>
            <a:custGeom>
              <a:avLst/>
              <a:gdLst>
                <a:gd name="T0" fmla="*/ 76 w 76"/>
                <a:gd name="T1" fmla="*/ 0 h 234"/>
                <a:gd name="T2" fmla="*/ 3 w 76"/>
                <a:gd name="T3" fmla="*/ 15 h 234"/>
                <a:gd name="T4" fmla="*/ 0 w 76"/>
                <a:gd name="T5" fmla="*/ 20 h 234"/>
                <a:gd name="T6" fmla="*/ 6 w 76"/>
                <a:gd name="T7" fmla="*/ 228 h 234"/>
                <a:gd name="T8" fmla="*/ 31 w 76"/>
                <a:gd name="T9" fmla="*/ 234 h 234"/>
                <a:gd name="T10" fmla="*/ 9 w 76"/>
                <a:gd name="T11" fmla="*/ 227 h 234"/>
                <a:gd name="T12" fmla="*/ 4 w 76"/>
                <a:gd name="T13" fmla="*/ 20 h 234"/>
                <a:gd name="T14" fmla="*/ 76 w 76"/>
                <a:gd name="T15" fmla="*/ 0 h 234"/>
                <a:gd name="T16" fmla="*/ 76 w 76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34">
                  <a:moveTo>
                    <a:pt x="76" y="0"/>
                  </a:moveTo>
                  <a:lnTo>
                    <a:pt x="3" y="15"/>
                  </a:lnTo>
                  <a:lnTo>
                    <a:pt x="0" y="20"/>
                  </a:lnTo>
                  <a:lnTo>
                    <a:pt x="6" y="228"/>
                  </a:lnTo>
                  <a:lnTo>
                    <a:pt x="31" y="234"/>
                  </a:lnTo>
                  <a:lnTo>
                    <a:pt x="9" y="227"/>
                  </a:lnTo>
                  <a:lnTo>
                    <a:pt x="4" y="2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8" name="Freeform 267">
              <a:extLst>
                <a:ext uri="{FF2B5EF4-FFF2-40B4-BE49-F238E27FC236}">
                  <a16:creationId xmlns:a16="http://schemas.microsoft.com/office/drawing/2014/main" id="{F6EB6D80-E39B-4F9E-B32D-200E86C08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3" y="724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3 h 233"/>
                <a:gd name="T6" fmla="*/ 77 w 90"/>
                <a:gd name="T7" fmla="*/ 78 h 233"/>
                <a:gd name="T8" fmla="*/ 58 w 90"/>
                <a:gd name="T9" fmla="*/ 43 h 233"/>
                <a:gd name="T10" fmla="*/ 26 w 90"/>
                <a:gd name="T11" fmla="*/ 16 h 233"/>
                <a:gd name="T12" fmla="*/ 19 w 90"/>
                <a:gd name="T13" fmla="*/ 233 h 233"/>
                <a:gd name="T14" fmla="*/ 17 w 90"/>
                <a:gd name="T15" fmla="*/ 118 h 233"/>
                <a:gd name="T16" fmla="*/ 0 w 90"/>
                <a:gd name="T17" fmla="*/ 118 h 233"/>
                <a:gd name="T18" fmla="*/ 0 w 90"/>
                <a:gd name="T19" fmla="*/ 115 h 233"/>
                <a:gd name="T20" fmla="*/ 17 w 90"/>
                <a:gd name="T21" fmla="*/ 115 h 233"/>
                <a:gd name="T22" fmla="*/ 16 w 90"/>
                <a:gd name="T23" fmla="*/ 111 h 233"/>
                <a:gd name="T24" fmla="*/ 0 w 90"/>
                <a:gd name="T25" fmla="*/ 111 h 233"/>
                <a:gd name="T26" fmla="*/ 0 w 90"/>
                <a:gd name="T27" fmla="*/ 107 h 233"/>
                <a:gd name="T28" fmla="*/ 16 w 90"/>
                <a:gd name="T29" fmla="*/ 107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7 h 233"/>
                <a:gd name="T38" fmla="*/ 18 w 90"/>
                <a:gd name="T39" fmla="*/ 7 h 233"/>
                <a:gd name="T40" fmla="*/ 23 w 90"/>
                <a:gd name="T41" fmla="*/ 5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3"/>
                  </a:lnTo>
                  <a:lnTo>
                    <a:pt x="77" y="78"/>
                  </a:lnTo>
                  <a:lnTo>
                    <a:pt x="58" y="43"/>
                  </a:lnTo>
                  <a:lnTo>
                    <a:pt x="26" y="16"/>
                  </a:lnTo>
                  <a:lnTo>
                    <a:pt x="19" y="233"/>
                  </a:lnTo>
                  <a:lnTo>
                    <a:pt x="17" y="118"/>
                  </a:lnTo>
                  <a:lnTo>
                    <a:pt x="0" y="118"/>
                  </a:lnTo>
                  <a:lnTo>
                    <a:pt x="0" y="115"/>
                  </a:lnTo>
                  <a:lnTo>
                    <a:pt x="17" y="115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16" y="107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7"/>
                  </a:lnTo>
                  <a:lnTo>
                    <a:pt x="18" y="7"/>
                  </a:lnTo>
                  <a:lnTo>
                    <a:pt x="23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9" name="Freeform 268">
              <a:extLst>
                <a:ext uri="{FF2B5EF4-FFF2-40B4-BE49-F238E27FC236}">
                  <a16:creationId xmlns:a16="http://schemas.microsoft.com/office/drawing/2014/main" id="{BE016355-EAFA-4503-BB4E-9218898BB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2" y="931"/>
              <a:ext cx="157" cy="37"/>
            </a:xfrm>
            <a:custGeom>
              <a:avLst/>
              <a:gdLst>
                <a:gd name="T0" fmla="*/ 37 w 157"/>
                <a:gd name="T1" fmla="*/ 33 h 37"/>
                <a:gd name="T2" fmla="*/ 105 w 157"/>
                <a:gd name="T3" fmla="*/ 11 h 37"/>
                <a:gd name="T4" fmla="*/ 105 w 157"/>
                <a:gd name="T5" fmla="*/ 0 h 37"/>
                <a:gd name="T6" fmla="*/ 157 w 157"/>
                <a:gd name="T7" fmla="*/ 7 h 37"/>
                <a:gd name="T8" fmla="*/ 134 w 157"/>
                <a:gd name="T9" fmla="*/ 31 h 37"/>
                <a:gd name="T10" fmla="*/ 40 w 157"/>
                <a:gd name="T11" fmla="*/ 37 h 37"/>
                <a:gd name="T12" fmla="*/ 0 w 157"/>
                <a:gd name="T13" fmla="*/ 28 h 37"/>
                <a:gd name="T14" fmla="*/ 37 w 157"/>
                <a:gd name="T15" fmla="*/ 33 h 37"/>
                <a:gd name="T16" fmla="*/ 37 w 157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7">
                  <a:moveTo>
                    <a:pt x="37" y="33"/>
                  </a:moveTo>
                  <a:lnTo>
                    <a:pt x="105" y="11"/>
                  </a:lnTo>
                  <a:lnTo>
                    <a:pt x="105" y="0"/>
                  </a:lnTo>
                  <a:lnTo>
                    <a:pt x="157" y="7"/>
                  </a:lnTo>
                  <a:lnTo>
                    <a:pt x="134" y="31"/>
                  </a:lnTo>
                  <a:lnTo>
                    <a:pt x="40" y="37"/>
                  </a:lnTo>
                  <a:lnTo>
                    <a:pt x="0" y="28"/>
                  </a:lnTo>
                  <a:lnTo>
                    <a:pt x="37" y="33"/>
                  </a:lnTo>
                  <a:lnTo>
                    <a:pt x="3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Freeform 269">
              <a:extLst>
                <a:ext uri="{FF2B5EF4-FFF2-40B4-BE49-F238E27FC236}">
                  <a16:creationId xmlns:a16="http://schemas.microsoft.com/office/drawing/2014/main" id="{45EFD4D2-286D-48DC-91FE-9CDCB138E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22"/>
              <a:ext cx="20" cy="8"/>
            </a:xfrm>
            <a:custGeom>
              <a:avLst/>
              <a:gdLst>
                <a:gd name="T0" fmla="*/ 0 w 20"/>
                <a:gd name="T1" fmla="*/ 0 h 8"/>
                <a:gd name="T2" fmla="*/ 20 w 20"/>
                <a:gd name="T3" fmla="*/ 4 h 8"/>
                <a:gd name="T4" fmla="*/ 20 w 20"/>
                <a:gd name="T5" fmla="*/ 8 h 8"/>
                <a:gd name="T6" fmla="*/ 0 w 20"/>
                <a:gd name="T7" fmla="*/ 5 h 8"/>
                <a:gd name="T8" fmla="*/ 0 w 20"/>
                <a:gd name="T9" fmla="*/ 0 h 8"/>
                <a:gd name="T10" fmla="*/ 0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lnTo>
                    <a:pt x="20" y="4"/>
                  </a:lnTo>
                  <a:lnTo>
                    <a:pt x="20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Freeform 270">
              <a:extLst>
                <a:ext uri="{FF2B5EF4-FFF2-40B4-BE49-F238E27FC236}">
                  <a16:creationId xmlns:a16="http://schemas.microsoft.com/office/drawing/2014/main" id="{4414A514-0506-4241-9F6B-806B5B133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33"/>
              <a:ext cx="20" cy="7"/>
            </a:xfrm>
            <a:custGeom>
              <a:avLst/>
              <a:gdLst>
                <a:gd name="T0" fmla="*/ 20 w 20"/>
                <a:gd name="T1" fmla="*/ 3 h 7"/>
                <a:gd name="T2" fmla="*/ 20 w 20"/>
                <a:gd name="T3" fmla="*/ 7 h 7"/>
                <a:gd name="T4" fmla="*/ 0 w 20"/>
                <a:gd name="T5" fmla="*/ 5 h 7"/>
                <a:gd name="T6" fmla="*/ 0 w 20"/>
                <a:gd name="T7" fmla="*/ 0 h 7"/>
                <a:gd name="T8" fmla="*/ 20 w 20"/>
                <a:gd name="T9" fmla="*/ 3 h 7"/>
                <a:gd name="T10" fmla="*/ 20 w 2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20" y="3"/>
                  </a:move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Freeform 271">
              <a:extLst>
                <a:ext uri="{FF2B5EF4-FFF2-40B4-BE49-F238E27FC236}">
                  <a16:creationId xmlns:a16="http://schemas.microsoft.com/office/drawing/2014/main" id="{0FF8C57B-5B0F-4253-A685-36CA9419B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43"/>
              <a:ext cx="19" cy="7"/>
            </a:xfrm>
            <a:custGeom>
              <a:avLst/>
              <a:gdLst>
                <a:gd name="T0" fmla="*/ 19 w 19"/>
                <a:gd name="T1" fmla="*/ 3 h 7"/>
                <a:gd name="T2" fmla="*/ 19 w 19"/>
                <a:gd name="T3" fmla="*/ 7 h 7"/>
                <a:gd name="T4" fmla="*/ 0 w 19"/>
                <a:gd name="T5" fmla="*/ 5 h 7"/>
                <a:gd name="T6" fmla="*/ 0 w 19"/>
                <a:gd name="T7" fmla="*/ 0 h 7"/>
                <a:gd name="T8" fmla="*/ 19 w 19"/>
                <a:gd name="T9" fmla="*/ 3 h 7"/>
                <a:gd name="T10" fmla="*/ 19 w 19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9" y="3"/>
                  </a:moveTo>
                  <a:lnTo>
                    <a:pt x="19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Freeform 272">
              <a:extLst>
                <a:ext uri="{FF2B5EF4-FFF2-40B4-BE49-F238E27FC236}">
                  <a16:creationId xmlns:a16="http://schemas.microsoft.com/office/drawing/2014/main" id="{A186731F-A451-43FE-9980-78A8B7970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54"/>
              <a:ext cx="19" cy="6"/>
            </a:xfrm>
            <a:custGeom>
              <a:avLst/>
              <a:gdLst>
                <a:gd name="T0" fmla="*/ 19 w 19"/>
                <a:gd name="T1" fmla="*/ 2 h 6"/>
                <a:gd name="T2" fmla="*/ 19 w 19"/>
                <a:gd name="T3" fmla="*/ 6 h 6"/>
                <a:gd name="T4" fmla="*/ 0 w 19"/>
                <a:gd name="T5" fmla="*/ 5 h 6"/>
                <a:gd name="T6" fmla="*/ 0 w 19"/>
                <a:gd name="T7" fmla="*/ 0 h 6"/>
                <a:gd name="T8" fmla="*/ 19 w 19"/>
                <a:gd name="T9" fmla="*/ 2 h 6"/>
                <a:gd name="T10" fmla="*/ 19 w 19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">
                  <a:moveTo>
                    <a:pt x="19" y="2"/>
                  </a:moveTo>
                  <a:lnTo>
                    <a:pt x="19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4" name="Freeform 273">
              <a:extLst>
                <a:ext uri="{FF2B5EF4-FFF2-40B4-BE49-F238E27FC236}">
                  <a16:creationId xmlns:a16="http://schemas.microsoft.com/office/drawing/2014/main" id="{899F1A5B-2A36-4DF7-A3AF-1E4813A0A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65"/>
              <a:ext cx="19" cy="5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0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5" name="Freeform 274">
              <a:extLst>
                <a:ext uri="{FF2B5EF4-FFF2-40B4-BE49-F238E27FC236}">
                  <a16:creationId xmlns:a16="http://schemas.microsoft.com/office/drawing/2014/main" id="{4C09A24A-8ADE-4EA9-B167-0FB5A7DA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75"/>
              <a:ext cx="19" cy="5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0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2" name="Freeform 275">
              <a:extLst>
                <a:ext uri="{FF2B5EF4-FFF2-40B4-BE49-F238E27FC236}">
                  <a16:creationId xmlns:a16="http://schemas.microsoft.com/office/drawing/2014/main" id="{190BDE90-C384-41AB-8782-2672C76B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85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5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5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3" name="Freeform 276">
              <a:extLst>
                <a:ext uri="{FF2B5EF4-FFF2-40B4-BE49-F238E27FC236}">
                  <a16:creationId xmlns:a16="http://schemas.microsoft.com/office/drawing/2014/main" id="{BCD8E149-A1B0-4524-BFFE-7E134FF7C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895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4" name="Freeform 277">
              <a:extLst>
                <a:ext uri="{FF2B5EF4-FFF2-40B4-BE49-F238E27FC236}">
                  <a16:creationId xmlns:a16="http://schemas.microsoft.com/office/drawing/2014/main" id="{E2636AB9-1384-4A13-B685-FACAA51B1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905"/>
              <a:ext cx="18" cy="7"/>
            </a:xfrm>
            <a:custGeom>
              <a:avLst/>
              <a:gdLst>
                <a:gd name="T0" fmla="*/ 18 w 18"/>
                <a:gd name="T1" fmla="*/ 0 h 7"/>
                <a:gd name="T2" fmla="*/ 18 w 18"/>
                <a:gd name="T3" fmla="*/ 4 h 7"/>
                <a:gd name="T4" fmla="*/ 0 w 18"/>
                <a:gd name="T5" fmla="*/ 7 h 7"/>
                <a:gd name="T6" fmla="*/ 0 w 18"/>
                <a:gd name="T7" fmla="*/ 2 h 7"/>
                <a:gd name="T8" fmla="*/ 18 w 18"/>
                <a:gd name="T9" fmla="*/ 0 h 7"/>
                <a:gd name="T10" fmla="*/ 18 w 1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lnTo>
                    <a:pt x="18" y="4"/>
                  </a:lnTo>
                  <a:lnTo>
                    <a:pt x="0" y="7"/>
                  </a:lnTo>
                  <a:lnTo>
                    <a:pt x="0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5" name="Freeform 278">
              <a:extLst>
                <a:ext uri="{FF2B5EF4-FFF2-40B4-BE49-F238E27FC236}">
                  <a16:creationId xmlns:a16="http://schemas.microsoft.com/office/drawing/2014/main" id="{A72D3C02-2ED6-4205-AA0D-EDAC16194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915"/>
              <a:ext cx="17" cy="8"/>
            </a:xfrm>
            <a:custGeom>
              <a:avLst/>
              <a:gdLst>
                <a:gd name="T0" fmla="*/ 17 w 17"/>
                <a:gd name="T1" fmla="*/ 0 h 8"/>
                <a:gd name="T2" fmla="*/ 17 w 17"/>
                <a:gd name="T3" fmla="*/ 4 h 8"/>
                <a:gd name="T4" fmla="*/ 0 w 17"/>
                <a:gd name="T5" fmla="*/ 8 h 8"/>
                <a:gd name="T6" fmla="*/ 0 w 17"/>
                <a:gd name="T7" fmla="*/ 2 h 8"/>
                <a:gd name="T8" fmla="*/ 17 w 17"/>
                <a:gd name="T9" fmla="*/ 0 h 8"/>
                <a:gd name="T10" fmla="*/ 17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lnTo>
                    <a:pt x="17" y="4"/>
                  </a:lnTo>
                  <a:lnTo>
                    <a:pt x="0" y="8"/>
                  </a:lnTo>
                  <a:lnTo>
                    <a:pt x="0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6" name="Freeform 279">
              <a:extLst>
                <a:ext uri="{FF2B5EF4-FFF2-40B4-BE49-F238E27FC236}">
                  <a16:creationId xmlns:a16="http://schemas.microsoft.com/office/drawing/2014/main" id="{0EA1A2DD-0FDA-41BE-BCB9-7B498D82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925"/>
              <a:ext cx="17" cy="8"/>
            </a:xfrm>
            <a:custGeom>
              <a:avLst/>
              <a:gdLst>
                <a:gd name="T0" fmla="*/ 17 w 17"/>
                <a:gd name="T1" fmla="*/ 0 h 8"/>
                <a:gd name="T2" fmla="*/ 17 w 17"/>
                <a:gd name="T3" fmla="*/ 4 h 8"/>
                <a:gd name="T4" fmla="*/ 0 w 17"/>
                <a:gd name="T5" fmla="*/ 8 h 8"/>
                <a:gd name="T6" fmla="*/ 0 w 17"/>
                <a:gd name="T7" fmla="*/ 3 h 8"/>
                <a:gd name="T8" fmla="*/ 17 w 17"/>
                <a:gd name="T9" fmla="*/ 0 h 8"/>
                <a:gd name="T10" fmla="*/ 17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lnTo>
                    <a:pt x="17" y="4"/>
                  </a:lnTo>
                  <a:lnTo>
                    <a:pt x="0" y="8"/>
                  </a:lnTo>
                  <a:lnTo>
                    <a:pt x="0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7" name="Freeform 280">
              <a:extLst>
                <a:ext uri="{FF2B5EF4-FFF2-40B4-BE49-F238E27FC236}">
                  <a16:creationId xmlns:a16="http://schemas.microsoft.com/office/drawing/2014/main" id="{8B5563F1-CF86-48D0-94AD-8A85EF1C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93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4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82" name="Rectangle 282">
            <a:extLst>
              <a:ext uri="{FF2B5EF4-FFF2-40B4-BE49-F238E27FC236}">
                <a16:creationId xmlns:a16="http://schemas.microsoft.com/office/drawing/2014/main" id="{2788DEAE-72BB-4F0C-B7FF-0FC48E6F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198" y="5263397"/>
            <a:ext cx="552152" cy="5190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3" name="Freeform 283">
            <a:extLst>
              <a:ext uri="{FF2B5EF4-FFF2-40B4-BE49-F238E27FC236}">
                <a16:creationId xmlns:a16="http://schemas.microsoft.com/office/drawing/2014/main" id="{A2E94BBA-DD6C-468B-B508-F5E8823909B8}"/>
              </a:ext>
            </a:extLst>
          </p:cNvPr>
          <p:cNvSpPr>
            <a:spLocks/>
          </p:cNvSpPr>
          <p:nvPr/>
        </p:nvSpPr>
        <p:spPr bwMode="auto">
          <a:xfrm>
            <a:off x="10474935" y="5296750"/>
            <a:ext cx="174824" cy="214707"/>
          </a:xfrm>
          <a:custGeom>
            <a:avLst/>
            <a:gdLst>
              <a:gd name="T0" fmla="*/ 39 w 120"/>
              <a:gd name="T1" fmla="*/ 7 h 103"/>
              <a:gd name="T2" fmla="*/ 56 w 120"/>
              <a:gd name="T3" fmla="*/ 18 h 103"/>
              <a:gd name="T4" fmla="*/ 59 w 120"/>
              <a:gd name="T5" fmla="*/ 21 h 103"/>
              <a:gd name="T6" fmla="*/ 42 w 120"/>
              <a:gd name="T7" fmla="*/ 14 h 103"/>
              <a:gd name="T8" fmla="*/ 30 w 120"/>
              <a:gd name="T9" fmla="*/ 7 h 103"/>
              <a:gd name="T10" fmla="*/ 45 w 120"/>
              <a:gd name="T11" fmla="*/ 19 h 103"/>
              <a:gd name="T12" fmla="*/ 60 w 120"/>
              <a:gd name="T13" fmla="*/ 27 h 103"/>
              <a:gd name="T14" fmla="*/ 48 w 120"/>
              <a:gd name="T15" fmla="*/ 23 h 103"/>
              <a:gd name="T16" fmla="*/ 30 w 120"/>
              <a:gd name="T17" fmla="*/ 15 h 103"/>
              <a:gd name="T18" fmla="*/ 34 w 120"/>
              <a:gd name="T19" fmla="*/ 19 h 103"/>
              <a:gd name="T20" fmla="*/ 50 w 120"/>
              <a:gd name="T21" fmla="*/ 29 h 103"/>
              <a:gd name="T22" fmla="*/ 53 w 120"/>
              <a:gd name="T23" fmla="*/ 32 h 103"/>
              <a:gd name="T24" fmla="*/ 37 w 120"/>
              <a:gd name="T25" fmla="*/ 26 h 103"/>
              <a:gd name="T26" fmla="*/ 25 w 120"/>
              <a:gd name="T27" fmla="*/ 21 h 103"/>
              <a:gd name="T28" fmla="*/ 40 w 120"/>
              <a:gd name="T29" fmla="*/ 31 h 103"/>
              <a:gd name="T30" fmla="*/ 55 w 120"/>
              <a:gd name="T31" fmla="*/ 38 h 103"/>
              <a:gd name="T32" fmla="*/ 42 w 120"/>
              <a:gd name="T33" fmla="*/ 35 h 103"/>
              <a:gd name="T34" fmla="*/ 25 w 120"/>
              <a:gd name="T35" fmla="*/ 28 h 103"/>
              <a:gd name="T36" fmla="*/ 29 w 120"/>
              <a:gd name="T37" fmla="*/ 32 h 103"/>
              <a:gd name="T38" fmla="*/ 45 w 120"/>
              <a:gd name="T39" fmla="*/ 40 h 103"/>
              <a:gd name="T40" fmla="*/ 48 w 120"/>
              <a:gd name="T41" fmla="*/ 43 h 103"/>
              <a:gd name="T42" fmla="*/ 31 w 120"/>
              <a:gd name="T43" fmla="*/ 38 h 103"/>
              <a:gd name="T44" fmla="*/ 20 w 120"/>
              <a:gd name="T45" fmla="*/ 34 h 103"/>
              <a:gd name="T46" fmla="*/ 34 w 120"/>
              <a:gd name="T47" fmla="*/ 42 h 103"/>
              <a:gd name="T48" fmla="*/ 50 w 120"/>
              <a:gd name="T49" fmla="*/ 49 h 103"/>
              <a:gd name="T50" fmla="*/ 37 w 120"/>
              <a:gd name="T51" fmla="*/ 47 h 103"/>
              <a:gd name="T52" fmla="*/ 20 w 120"/>
              <a:gd name="T53" fmla="*/ 40 h 103"/>
              <a:gd name="T54" fmla="*/ 24 w 120"/>
              <a:gd name="T55" fmla="*/ 44 h 103"/>
              <a:gd name="T56" fmla="*/ 40 w 120"/>
              <a:gd name="T57" fmla="*/ 52 h 103"/>
              <a:gd name="T58" fmla="*/ 43 w 120"/>
              <a:gd name="T59" fmla="*/ 55 h 103"/>
              <a:gd name="T60" fmla="*/ 26 w 120"/>
              <a:gd name="T61" fmla="*/ 50 h 103"/>
              <a:gd name="T62" fmla="*/ 14 w 120"/>
              <a:gd name="T63" fmla="*/ 46 h 103"/>
              <a:gd name="T64" fmla="*/ 29 w 120"/>
              <a:gd name="T65" fmla="*/ 54 h 103"/>
              <a:gd name="T66" fmla="*/ 45 w 120"/>
              <a:gd name="T67" fmla="*/ 61 h 103"/>
              <a:gd name="T68" fmla="*/ 32 w 120"/>
              <a:gd name="T69" fmla="*/ 59 h 103"/>
              <a:gd name="T70" fmla="*/ 14 w 120"/>
              <a:gd name="T71" fmla="*/ 52 h 103"/>
              <a:gd name="T72" fmla="*/ 18 w 120"/>
              <a:gd name="T73" fmla="*/ 56 h 103"/>
              <a:gd name="T74" fmla="*/ 35 w 120"/>
              <a:gd name="T75" fmla="*/ 64 h 103"/>
              <a:gd name="T76" fmla="*/ 38 w 120"/>
              <a:gd name="T77" fmla="*/ 67 h 103"/>
              <a:gd name="T78" fmla="*/ 20 w 120"/>
              <a:gd name="T79" fmla="*/ 62 h 103"/>
              <a:gd name="T80" fmla="*/ 8 w 120"/>
              <a:gd name="T81" fmla="*/ 58 h 103"/>
              <a:gd name="T82" fmla="*/ 24 w 120"/>
              <a:gd name="T83" fmla="*/ 67 h 103"/>
              <a:gd name="T84" fmla="*/ 40 w 120"/>
              <a:gd name="T85" fmla="*/ 74 h 103"/>
              <a:gd name="T86" fmla="*/ 27 w 120"/>
              <a:gd name="T87" fmla="*/ 71 h 103"/>
              <a:gd name="T88" fmla="*/ 7 w 120"/>
              <a:gd name="T89" fmla="*/ 65 h 103"/>
              <a:gd name="T90" fmla="*/ 12 w 120"/>
              <a:gd name="T91" fmla="*/ 69 h 103"/>
              <a:gd name="T92" fmla="*/ 30 w 120"/>
              <a:gd name="T93" fmla="*/ 77 h 103"/>
              <a:gd name="T94" fmla="*/ 33 w 120"/>
              <a:gd name="T95" fmla="*/ 80 h 103"/>
              <a:gd name="T96" fmla="*/ 15 w 120"/>
              <a:gd name="T97" fmla="*/ 75 h 103"/>
              <a:gd name="T98" fmla="*/ 0 w 120"/>
              <a:gd name="T99" fmla="*/ 70 h 103"/>
              <a:gd name="T100" fmla="*/ 26 w 120"/>
              <a:gd name="T101" fmla="*/ 82 h 103"/>
              <a:gd name="T102" fmla="*/ 50 w 120"/>
              <a:gd name="T103" fmla="*/ 86 h 103"/>
              <a:gd name="T104" fmla="*/ 70 w 120"/>
              <a:gd name="T105" fmla="*/ 90 h 103"/>
              <a:gd name="T106" fmla="*/ 90 w 120"/>
              <a:gd name="T107" fmla="*/ 100 h 103"/>
              <a:gd name="T108" fmla="*/ 100 w 120"/>
              <a:gd name="T109" fmla="*/ 74 h 103"/>
              <a:gd name="T110" fmla="*/ 118 w 120"/>
              <a:gd name="T111" fmla="*/ 46 h 103"/>
              <a:gd name="T112" fmla="*/ 103 w 120"/>
              <a:gd name="T113" fmla="*/ 29 h 103"/>
              <a:gd name="T114" fmla="*/ 83 w 120"/>
              <a:gd name="T115" fmla="*/ 23 h 103"/>
              <a:gd name="T116" fmla="*/ 61 w 120"/>
              <a:gd name="T117" fmla="*/ 18 h 103"/>
              <a:gd name="T118" fmla="*/ 36 w 120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1" y="9"/>
                </a:lnTo>
                <a:lnTo>
                  <a:pt x="43" y="10"/>
                </a:lnTo>
                <a:lnTo>
                  <a:pt x="46" y="12"/>
                </a:lnTo>
                <a:lnTo>
                  <a:pt x="47" y="13"/>
                </a:lnTo>
                <a:lnTo>
                  <a:pt x="50" y="14"/>
                </a:lnTo>
                <a:lnTo>
                  <a:pt x="51" y="16"/>
                </a:lnTo>
                <a:lnTo>
                  <a:pt x="54" y="17"/>
                </a:lnTo>
                <a:lnTo>
                  <a:pt x="56" y="18"/>
                </a:lnTo>
                <a:lnTo>
                  <a:pt x="57" y="19"/>
                </a:lnTo>
                <a:lnTo>
                  <a:pt x="59" y="20"/>
                </a:lnTo>
                <a:lnTo>
                  <a:pt x="61" y="20"/>
                </a:lnTo>
                <a:lnTo>
                  <a:pt x="63" y="21"/>
                </a:lnTo>
                <a:lnTo>
                  <a:pt x="65" y="22"/>
                </a:lnTo>
                <a:lnTo>
                  <a:pt x="63" y="22"/>
                </a:lnTo>
                <a:lnTo>
                  <a:pt x="61" y="21"/>
                </a:lnTo>
                <a:lnTo>
                  <a:pt x="59" y="21"/>
                </a:lnTo>
                <a:lnTo>
                  <a:pt x="57" y="20"/>
                </a:lnTo>
                <a:lnTo>
                  <a:pt x="55" y="19"/>
                </a:lnTo>
                <a:lnTo>
                  <a:pt x="52" y="19"/>
                </a:lnTo>
                <a:lnTo>
                  <a:pt x="51" y="18"/>
                </a:lnTo>
                <a:lnTo>
                  <a:pt x="48" y="17"/>
                </a:lnTo>
                <a:lnTo>
                  <a:pt x="46" y="16"/>
                </a:lnTo>
                <a:lnTo>
                  <a:pt x="44" y="15"/>
                </a:lnTo>
                <a:lnTo>
                  <a:pt x="42" y="14"/>
                </a:lnTo>
                <a:lnTo>
                  <a:pt x="40" y="13"/>
                </a:lnTo>
                <a:lnTo>
                  <a:pt x="37" y="11"/>
                </a:lnTo>
                <a:lnTo>
                  <a:pt x="35" y="10"/>
                </a:lnTo>
                <a:lnTo>
                  <a:pt x="33" y="8"/>
                </a:lnTo>
                <a:lnTo>
                  <a:pt x="30" y="7"/>
                </a:lnTo>
                <a:lnTo>
                  <a:pt x="30" y="7"/>
                </a:lnTo>
                <a:lnTo>
                  <a:pt x="30" y="7"/>
                </a:lnTo>
                <a:lnTo>
                  <a:pt x="30" y="7"/>
                </a:lnTo>
                <a:lnTo>
                  <a:pt x="30" y="8"/>
                </a:lnTo>
                <a:lnTo>
                  <a:pt x="32" y="9"/>
                </a:lnTo>
                <a:lnTo>
                  <a:pt x="34" y="11"/>
                </a:lnTo>
                <a:lnTo>
                  <a:pt x="37" y="13"/>
                </a:lnTo>
                <a:lnTo>
                  <a:pt x="39" y="15"/>
                </a:lnTo>
                <a:lnTo>
                  <a:pt x="41" y="16"/>
                </a:lnTo>
                <a:lnTo>
                  <a:pt x="43" y="18"/>
                </a:lnTo>
                <a:lnTo>
                  <a:pt x="45" y="19"/>
                </a:lnTo>
                <a:lnTo>
                  <a:pt x="47" y="20"/>
                </a:lnTo>
                <a:lnTo>
                  <a:pt x="49" y="21"/>
                </a:lnTo>
                <a:lnTo>
                  <a:pt x="51" y="22"/>
                </a:lnTo>
                <a:lnTo>
                  <a:pt x="53" y="23"/>
                </a:lnTo>
                <a:lnTo>
                  <a:pt x="55" y="24"/>
                </a:lnTo>
                <a:lnTo>
                  <a:pt x="56" y="25"/>
                </a:lnTo>
                <a:lnTo>
                  <a:pt x="58" y="26"/>
                </a:lnTo>
                <a:lnTo>
                  <a:pt x="60" y="27"/>
                </a:lnTo>
                <a:lnTo>
                  <a:pt x="62" y="27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5"/>
                </a:lnTo>
                <a:lnTo>
                  <a:pt x="52" y="25"/>
                </a:lnTo>
                <a:lnTo>
                  <a:pt x="50" y="24"/>
                </a:lnTo>
                <a:lnTo>
                  <a:pt x="48" y="23"/>
                </a:lnTo>
                <a:lnTo>
                  <a:pt x="46" y="23"/>
                </a:lnTo>
                <a:lnTo>
                  <a:pt x="43" y="22"/>
                </a:lnTo>
                <a:lnTo>
                  <a:pt x="41" y="21"/>
                </a:lnTo>
                <a:lnTo>
                  <a:pt x="39" y="20"/>
                </a:lnTo>
                <a:lnTo>
                  <a:pt x="37" y="19"/>
                </a:lnTo>
                <a:lnTo>
                  <a:pt x="35" y="18"/>
                </a:lnTo>
                <a:lnTo>
                  <a:pt x="33" y="16"/>
                </a:lnTo>
                <a:lnTo>
                  <a:pt x="30" y="15"/>
                </a:lnTo>
                <a:lnTo>
                  <a:pt x="28" y="14"/>
                </a:lnTo>
                <a:lnTo>
                  <a:pt x="28" y="14"/>
                </a:lnTo>
                <a:lnTo>
                  <a:pt x="28" y="14"/>
                </a:lnTo>
                <a:lnTo>
                  <a:pt x="28" y="14"/>
                </a:lnTo>
                <a:lnTo>
                  <a:pt x="28" y="14"/>
                </a:lnTo>
                <a:lnTo>
                  <a:pt x="30" y="16"/>
                </a:lnTo>
                <a:lnTo>
                  <a:pt x="32" y="18"/>
                </a:lnTo>
                <a:lnTo>
                  <a:pt x="34" y="19"/>
                </a:lnTo>
                <a:lnTo>
                  <a:pt x="36" y="21"/>
                </a:lnTo>
                <a:lnTo>
                  <a:pt x="38" y="22"/>
                </a:lnTo>
                <a:lnTo>
                  <a:pt x="40" y="23"/>
                </a:lnTo>
                <a:lnTo>
                  <a:pt x="42" y="25"/>
                </a:lnTo>
                <a:lnTo>
                  <a:pt x="44" y="26"/>
                </a:lnTo>
                <a:lnTo>
                  <a:pt x="46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1"/>
                </a:lnTo>
                <a:lnTo>
                  <a:pt x="57" y="32"/>
                </a:lnTo>
                <a:lnTo>
                  <a:pt x="59" y="33"/>
                </a:lnTo>
                <a:lnTo>
                  <a:pt x="57" y="33"/>
                </a:lnTo>
                <a:lnTo>
                  <a:pt x="55" y="32"/>
                </a:lnTo>
                <a:lnTo>
                  <a:pt x="53" y="32"/>
                </a:lnTo>
                <a:lnTo>
                  <a:pt x="51" y="31"/>
                </a:lnTo>
                <a:lnTo>
                  <a:pt x="49" y="30"/>
                </a:lnTo>
                <a:lnTo>
                  <a:pt x="47" y="30"/>
                </a:lnTo>
                <a:lnTo>
                  <a:pt x="45" y="29"/>
                </a:lnTo>
                <a:lnTo>
                  <a:pt x="43" y="28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4" y="25"/>
                </a:lnTo>
                <a:lnTo>
                  <a:pt x="32" y="24"/>
                </a:lnTo>
                <a:lnTo>
                  <a:pt x="30" y="23"/>
                </a:lnTo>
                <a:lnTo>
                  <a:pt x="28" y="22"/>
                </a:lnTo>
                <a:lnTo>
                  <a:pt x="25" y="20"/>
                </a:lnTo>
                <a:lnTo>
                  <a:pt x="25" y="20"/>
                </a:lnTo>
                <a:lnTo>
                  <a:pt x="25" y="21"/>
                </a:lnTo>
                <a:lnTo>
                  <a:pt x="25" y="21"/>
                </a:lnTo>
                <a:lnTo>
                  <a:pt x="25" y="21"/>
                </a:lnTo>
                <a:lnTo>
                  <a:pt x="27" y="23"/>
                </a:lnTo>
                <a:lnTo>
                  <a:pt x="29" y="24"/>
                </a:lnTo>
                <a:lnTo>
                  <a:pt x="32" y="26"/>
                </a:lnTo>
                <a:lnTo>
                  <a:pt x="33" y="27"/>
                </a:lnTo>
                <a:lnTo>
                  <a:pt x="36" y="28"/>
                </a:lnTo>
                <a:lnTo>
                  <a:pt x="38" y="29"/>
                </a:lnTo>
                <a:lnTo>
                  <a:pt x="40" y="31"/>
                </a:lnTo>
                <a:lnTo>
                  <a:pt x="42" y="32"/>
                </a:lnTo>
                <a:lnTo>
                  <a:pt x="43" y="33"/>
                </a:lnTo>
                <a:lnTo>
                  <a:pt x="45" y="33"/>
                </a:lnTo>
                <a:lnTo>
                  <a:pt x="47" y="34"/>
                </a:lnTo>
                <a:lnTo>
                  <a:pt x="49" y="35"/>
                </a:lnTo>
                <a:lnTo>
                  <a:pt x="51" y="36"/>
                </a:lnTo>
                <a:lnTo>
                  <a:pt x="53" y="37"/>
                </a:lnTo>
                <a:lnTo>
                  <a:pt x="55" y="38"/>
                </a:lnTo>
                <a:lnTo>
                  <a:pt x="57" y="38"/>
                </a:lnTo>
                <a:lnTo>
                  <a:pt x="55" y="38"/>
                </a:lnTo>
                <a:lnTo>
                  <a:pt x="53" y="37"/>
                </a:lnTo>
                <a:lnTo>
                  <a:pt x="51" y="37"/>
                </a:lnTo>
                <a:lnTo>
                  <a:pt x="49" y="37"/>
                </a:lnTo>
                <a:lnTo>
                  <a:pt x="47" y="36"/>
                </a:lnTo>
                <a:lnTo>
                  <a:pt x="45" y="35"/>
                </a:lnTo>
                <a:lnTo>
                  <a:pt x="42" y="35"/>
                </a:lnTo>
                <a:lnTo>
                  <a:pt x="40" y="34"/>
                </a:lnTo>
                <a:lnTo>
                  <a:pt x="38" y="33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0"/>
                </a:lnTo>
                <a:lnTo>
                  <a:pt x="27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5" y="29"/>
                </a:lnTo>
                <a:lnTo>
                  <a:pt x="27" y="30"/>
                </a:lnTo>
                <a:lnTo>
                  <a:pt x="29" y="32"/>
                </a:lnTo>
                <a:lnTo>
                  <a:pt x="31" y="33"/>
                </a:lnTo>
                <a:lnTo>
                  <a:pt x="33" y="34"/>
                </a:lnTo>
                <a:lnTo>
                  <a:pt x="35" y="35"/>
                </a:lnTo>
                <a:lnTo>
                  <a:pt x="37" y="36"/>
                </a:lnTo>
                <a:lnTo>
                  <a:pt x="39" y="37"/>
                </a:lnTo>
                <a:lnTo>
                  <a:pt x="41" y="38"/>
                </a:lnTo>
                <a:lnTo>
                  <a:pt x="43" y="39"/>
                </a:lnTo>
                <a:lnTo>
                  <a:pt x="45" y="40"/>
                </a:lnTo>
                <a:lnTo>
                  <a:pt x="47" y="41"/>
                </a:lnTo>
                <a:lnTo>
                  <a:pt x="48" y="42"/>
                </a:lnTo>
                <a:lnTo>
                  <a:pt x="50" y="42"/>
                </a:lnTo>
                <a:lnTo>
                  <a:pt x="52" y="43"/>
                </a:lnTo>
                <a:lnTo>
                  <a:pt x="54" y="44"/>
                </a:lnTo>
                <a:lnTo>
                  <a:pt x="52" y="44"/>
                </a:lnTo>
                <a:lnTo>
                  <a:pt x="50" y="43"/>
                </a:lnTo>
                <a:lnTo>
                  <a:pt x="48" y="43"/>
                </a:lnTo>
                <a:lnTo>
                  <a:pt x="46" y="42"/>
                </a:lnTo>
                <a:lnTo>
                  <a:pt x="44" y="42"/>
                </a:lnTo>
                <a:lnTo>
                  <a:pt x="42" y="41"/>
                </a:lnTo>
                <a:lnTo>
                  <a:pt x="40" y="41"/>
                </a:lnTo>
                <a:lnTo>
                  <a:pt x="38" y="40"/>
                </a:lnTo>
                <a:lnTo>
                  <a:pt x="36" y="39"/>
                </a:lnTo>
                <a:lnTo>
                  <a:pt x="33" y="38"/>
                </a:lnTo>
                <a:lnTo>
                  <a:pt x="31" y="38"/>
                </a:lnTo>
                <a:lnTo>
                  <a:pt x="29" y="37"/>
                </a:lnTo>
                <a:lnTo>
                  <a:pt x="27" y="36"/>
                </a:lnTo>
                <a:lnTo>
                  <a:pt x="25" y="35"/>
                </a:lnTo>
                <a:lnTo>
                  <a:pt x="22" y="34"/>
                </a:lnTo>
                <a:lnTo>
                  <a:pt x="20" y="33"/>
                </a:lnTo>
                <a:lnTo>
                  <a:pt x="20" y="33"/>
                </a:lnTo>
                <a:lnTo>
                  <a:pt x="20" y="33"/>
                </a:lnTo>
                <a:lnTo>
                  <a:pt x="20" y="34"/>
                </a:lnTo>
                <a:lnTo>
                  <a:pt x="20" y="34"/>
                </a:lnTo>
                <a:lnTo>
                  <a:pt x="22" y="35"/>
                </a:lnTo>
                <a:lnTo>
                  <a:pt x="24" y="37"/>
                </a:lnTo>
                <a:lnTo>
                  <a:pt x="26" y="38"/>
                </a:lnTo>
                <a:lnTo>
                  <a:pt x="28" y="39"/>
                </a:lnTo>
                <a:lnTo>
                  <a:pt x="30" y="40"/>
                </a:lnTo>
                <a:lnTo>
                  <a:pt x="32" y="41"/>
                </a:lnTo>
                <a:lnTo>
                  <a:pt x="34" y="42"/>
                </a:lnTo>
                <a:lnTo>
                  <a:pt x="36" y="43"/>
                </a:lnTo>
                <a:lnTo>
                  <a:pt x="38" y="44"/>
                </a:lnTo>
                <a:lnTo>
                  <a:pt x="40" y="45"/>
                </a:lnTo>
                <a:lnTo>
                  <a:pt x="42" y="46"/>
                </a:lnTo>
                <a:lnTo>
                  <a:pt x="44" y="47"/>
                </a:lnTo>
                <a:lnTo>
                  <a:pt x="46" y="47"/>
                </a:lnTo>
                <a:lnTo>
                  <a:pt x="48" y="48"/>
                </a:lnTo>
                <a:lnTo>
                  <a:pt x="50" y="49"/>
                </a:lnTo>
                <a:lnTo>
                  <a:pt x="51" y="50"/>
                </a:lnTo>
                <a:lnTo>
                  <a:pt x="50" y="49"/>
                </a:lnTo>
                <a:lnTo>
                  <a:pt x="47" y="49"/>
                </a:lnTo>
                <a:lnTo>
                  <a:pt x="46" y="49"/>
                </a:lnTo>
                <a:lnTo>
                  <a:pt x="43" y="48"/>
                </a:lnTo>
                <a:lnTo>
                  <a:pt x="42" y="47"/>
                </a:lnTo>
                <a:lnTo>
                  <a:pt x="39" y="47"/>
                </a:lnTo>
                <a:lnTo>
                  <a:pt x="37" y="47"/>
                </a:lnTo>
                <a:lnTo>
                  <a:pt x="35" y="46"/>
                </a:lnTo>
                <a:lnTo>
                  <a:pt x="33" y="45"/>
                </a:lnTo>
                <a:lnTo>
                  <a:pt x="31" y="44"/>
                </a:lnTo>
                <a:lnTo>
                  <a:pt x="29" y="44"/>
                </a:lnTo>
                <a:lnTo>
                  <a:pt x="27" y="43"/>
                </a:lnTo>
                <a:lnTo>
                  <a:pt x="24" y="42"/>
                </a:lnTo>
                <a:lnTo>
                  <a:pt x="22" y="41"/>
                </a:lnTo>
                <a:lnTo>
                  <a:pt x="20" y="40"/>
                </a:lnTo>
                <a:lnTo>
                  <a:pt x="17" y="39"/>
                </a:lnTo>
                <a:lnTo>
                  <a:pt x="17" y="39"/>
                </a:lnTo>
                <a:lnTo>
                  <a:pt x="17" y="40"/>
                </a:lnTo>
                <a:lnTo>
                  <a:pt x="17" y="40"/>
                </a:lnTo>
                <a:lnTo>
                  <a:pt x="17" y="40"/>
                </a:lnTo>
                <a:lnTo>
                  <a:pt x="19" y="41"/>
                </a:lnTo>
                <a:lnTo>
                  <a:pt x="21" y="42"/>
                </a:lnTo>
                <a:lnTo>
                  <a:pt x="24" y="44"/>
                </a:lnTo>
                <a:lnTo>
                  <a:pt x="26" y="45"/>
                </a:lnTo>
                <a:lnTo>
                  <a:pt x="28" y="46"/>
                </a:lnTo>
                <a:lnTo>
                  <a:pt x="30" y="47"/>
                </a:lnTo>
                <a:lnTo>
                  <a:pt x="32" y="48"/>
                </a:lnTo>
                <a:lnTo>
                  <a:pt x="34" y="49"/>
                </a:lnTo>
                <a:lnTo>
                  <a:pt x="36" y="50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3" y="53"/>
                </a:lnTo>
                <a:lnTo>
                  <a:pt x="45" y="54"/>
                </a:lnTo>
                <a:lnTo>
                  <a:pt x="47" y="55"/>
                </a:lnTo>
                <a:lnTo>
                  <a:pt x="49" y="56"/>
                </a:lnTo>
                <a:lnTo>
                  <a:pt x="47" y="55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3"/>
                </a:lnTo>
                <a:lnTo>
                  <a:pt x="35" y="52"/>
                </a:lnTo>
                <a:lnTo>
                  <a:pt x="33" y="52"/>
                </a:lnTo>
                <a:lnTo>
                  <a:pt x="30" y="51"/>
                </a:lnTo>
                <a:lnTo>
                  <a:pt x="28" y="51"/>
                </a:lnTo>
                <a:lnTo>
                  <a:pt x="26" y="50"/>
                </a:lnTo>
                <a:lnTo>
                  <a:pt x="24" y="49"/>
                </a:lnTo>
                <a:lnTo>
                  <a:pt x="21" y="48"/>
                </a:lnTo>
                <a:lnTo>
                  <a:pt x="19" y="47"/>
                </a:lnTo>
                <a:lnTo>
                  <a:pt x="17" y="46"/>
                </a:lnTo>
                <a:lnTo>
                  <a:pt x="14" y="45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4" y="46"/>
                </a:lnTo>
                <a:lnTo>
                  <a:pt x="16" y="47"/>
                </a:lnTo>
                <a:lnTo>
                  <a:pt x="19" y="49"/>
                </a:lnTo>
                <a:lnTo>
                  <a:pt x="21" y="50"/>
                </a:lnTo>
                <a:lnTo>
                  <a:pt x="23" y="51"/>
                </a:lnTo>
                <a:lnTo>
                  <a:pt x="25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3" y="56"/>
                </a:lnTo>
                <a:lnTo>
                  <a:pt x="35" y="57"/>
                </a:lnTo>
                <a:lnTo>
                  <a:pt x="37" y="58"/>
                </a:lnTo>
                <a:lnTo>
                  <a:pt x="39" y="59"/>
                </a:lnTo>
                <a:lnTo>
                  <a:pt x="41" y="60"/>
                </a:lnTo>
                <a:lnTo>
                  <a:pt x="43" y="60"/>
                </a:lnTo>
                <a:lnTo>
                  <a:pt x="45" y="61"/>
                </a:lnTo>
                <a:lnTo>
                  <a:pt x="47" y="62"/>
                </a:lnTo>
                <a:lnTo>
                  <a:pt x="45" y="61"/>
                </a:lnTo>
                <a:lnTo>
                  <a:pt x="43" y="61"/>
                </a:lnTo>
                <a:lnTo>
                  <a:pt x="41" y="61"/>
                </a:lnTo>
                <a:lnTo>
                  <a:pt x="38" y="60"/>
                </a:lnTo>
                <a:lnTo>
                  <a:pt x="37" y="60"/>
                </a:lnTo>
                <a:lnTo>
                  <a:pt x="34" y="59"/>
                </a:lnTo>
                <a:lnTo>
                  <a:pt x="32" y="59"/>
                </a:lnTo>
                <a:lnTo>
                  <a:pt x="30" y="58"/>
                </a:lnTo>
                <a:lnTo>
                  <a:pt x="28" y="57"/>
                </a:lnTo>
                <a:lnTo>
                  <a:pt x="26" y="57"/>
                </a:lnTo>
                <a:lnTo>
                  <a:pt x="23" y="56"/>
                </a:lnTo>
                <a:lnTo>
                  <a:pt x="21" y="55"/>
                </a:lnTo>
                <a:lnTo>
                  <a:pt x="19" y="54"/>
                </a:lnTo>
                <a:lnTo>
                  <a:pt x="16" y="53"/>
                </a:lnTo>
                <a:lnTo>
                  <a:pt x="14" y="52"/>
                </a:lnTo>
                <a:lnTo>
                  <a:pt x="11" y="51"/>
                </a:lnTo>
                <a:lnTo>
                  <a:pt x="11" y="51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3"/>
                </a:lnTo>
                <a:lnTo>
                  <a:pt x="15" y="55"/>
                </a:lnTo>
                <a:lnTo>
                  <a:pt x="18" y="56"/>
                </a:lnTo>
                <a:lnTo>
                  <a:pt x="20" y="57"/>
                </a:lnTo>
                <a:lnTo>
                  <a:pt x="22" y="58"/>
                </a:lnTo>
                <a:lnTo>
                  <a:pt x="24" y="60"/>
                </a:lnTo>
                <a:lnTo>
                  <a:pt x="27" y="61"/>
                </a:lnTo>
                <a:lnTo>
                  <a:pt x="29" y="61"/>
                </a:lnTo>
                <a:lnTo>
                  <a:pt x="31" y="62"/>
                </a:lnTo>
                <a:lnTo>
                  <a:pt x="33" y="63"/>
                </a:lnTo>
                <a:lnTo>
                  <a:pt x="35" y="64"/>
                </a:lnTo>
                <a:lnTo>
                  <a:pt x="37" y="65"/>
                </a:lnTo>
                <a:lnTo>
                  <a:pt x="39" y="66"/>
                </a:lnTo>
                <a:lnTo>
                  <a:pt x="41" y="66"/>
                </a:lnTo>
                <a:lnTo>
                  <a:pt x="42" y="67"/>
                </a:lnTo>
                <a:lnTo>
                  <a:pt x="44" y="68"/>
                </a:lnTo>
                <a:lnTo>
                  <a:pt x="42" y="67"/>
                </a:lnTo>
                <a:lnTo>
                  <a:pt x="40" y="67"/>
                </a:lnTo>
                <a:lnTo>
                  <a:pt x="38" y="67"/>
                </a:lnTo>
                <a:lnTo>
                  <a:pt x="36" y="66"/>
                </a:lnTo>
                <a:lnTo>
                  <a:pt x="34" y="66"/>
                </a:lnTo>
                <a:lnTo>
                  <a:pt x="32" y="65"/>
                </a:lnTo>
                <a:lnTo>
                  <a:pt x="30" y="65"/>
                </a:lnTo>
                <a:lnTo>
                  <a:pt x="28" y="64"/>
                </a:lnTo>
                <a:lnTo>
                  <a:pt x="25" y="64"/>
                </a:lnTo>
                <a:lnTo>
                  <a:pt x="23" y="63"/>
                </a:lnTo>
                <a:lnTo>
                  <a:pt x="20" y="62"/>
                </a:lnTo>
                <a:lnTo>
                  <a:pt x="18" y="61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7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10" y="60"/>
                </a:lnTo>
                <a:lnTo>
                  <a:pt x="12" y="61"/>
                </a:lnTo>
                <a:lnTo>
                  <a:pt x="15" y="62"/>
                </a:lnTo>
                <a:lnTo>
                  <a:pt x="17" y="64"/>
                </a:lnTo>
                <a:lnTo>
                  <a:pt x="20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0" y="70"/>
                </a:lnTo>
                <a:lnTo>
                  <a:pt x="32" y="70"/>
                </a:lnTo>
                <a:lnTo>
                  <a:pt x="34" y="71"/>
                </a:lnTo>
                <a:lnTo>
                  <a:pt x="36" y="72"/>
                </a:lnTo>
                <a:lnTo>
                  <a:pt x="38" y="73"/>
                </a:lnTo>
                <a:lnTo>
                  <a:pt x="40" y="74"/>
                </a:lnTo>
                <a:lnTo>
                  <a:pt x="42" y="74"/>
                </a:lnTo>
                <a:lnTo>
                  <a:pt x="40" y="74"/>
                </a:lnTo>
                <a:lnTo>
                  <a:pt x="38" y="74"/>
                </a:lnTo>
                <a:lnTo>
                  <a:pt x="36" y="73"/>
                </a:lnTo>
                <a:lnTo>
                  <a:pt x="34" y="73"/>
                </a:lnTo>
                <a:lnTo>
                  <a:pt x="32" y="72"/>
                </a:lnTo>
                <a:lnTo>
                  <a:pt x="29" y="72"/>
                </a:lnTo>
                <a:lnTo>
                  <a:pt x="27" y="71"/>
                </a:lnTo>
                <a:lnTo>
                  <a:pt x="25" y="71"/>
                </a:lnTo>
                <a:lnTo>
                  <a:pt x="23" y="70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2" y="67"/>
                </a:lnTo>
                <a:lnTo>
                  <a:pt x="10" y="66"/>
                </a:lnTo>
                <a:lnTo>
                  <a:pt x="7" y="65"/>
                </a:lnTo>
                <a:lnTo>
                  <a:pt x="4" y="63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4" y="64"/>
                </a:lnTo>
                <a:lnTo>
                  <a:pt x="7" y="66"/>
                </a:lnTo>
                <a:lnTo>
                  <a:pt x="9" y="67"/>
                </a:lnTo>
                <a:lnTo>
                  <a:pt x="12" y="69"/>
                </a:lnTo>
                <a:lnTo>
                  <a:pt x="14" y="70"/>
                </a:lnTo>
                <a:lnTo>
                  <a:pt x="16" y="71"/>
                </a:lnTo>
                <a:lnTo>
                  <a:pt x="19" y="72"/>
                </a:lnTo>
                <a:lnTo>
                  <a:pt x="21" y="74"/>
                </a:lnTo>
                <a:lnTo>
                  <a:pt x="23" y="75"/>
                </a:lnTo>
                <a:lnTo>
                  <a:pt x="25" y="75"/>
                </a:lnTo>
                <a:lnTo>
                  <a:pt x="28" y="76"/>
                </a:lnTo>
                <a:lnTo>
                  <a:pt x="30" y="77"/>
                </a:lnTo>
                <a:lnTo>
                  <a:pt x="32" y="78"/>
                </a:lnTo>
                <a:lnTo>
                  <a:pt x="34" y="79"/>
                </a:lnTo>
                <a:lnTo>
                  <a:pt x="36" y="79"/>
                </a:lnTo>
                <a:lnTo>
                  <a:pt x="38" y="80"/>
                </a:lnTo>
                <a:lnTo>
                  <a:pt x="40" y="81"/>
                </a:lnTo>
                <a:lnTo>
                  <a:pt x="38" y="80"/>
                </a:lnTo>
                <a:lnTo>
                  <a:pt x="36" y="80"/>
                </a:lnTo>
                <a:lnTo>
                  <a:pt x="33" y="80"/>
                </a:lnTo>
                <a:lnTo>
                  <a:pt x="31" y="79"/>
                </a:lnTo>
                <a:lnTo>
                  <a:pt x="29" y="79"/>
                </a:lnTo>
                <a:lnTo>
                  <a:pt x="27" y="79"/>
                </a:lnTo>
                <a:lnTo>
                  <a:pt x="24" y="78"/>
                </a:lnTo>
                <a:lnTo>
                  <a:pt x="22" y="78"/>
                </a:lnTo>
                <a:lnTo>
                  <a:pt x="20" y="77"/>
                </a:lnTo>
                <a:lnTo>
                  <a:pt x="17" y="76"/>
                </a:lnTo>
                <a:lnTo>
                  <a:pt x="15" y="75"/>
                </a:lnTo>
                <a:lnTo>
                  <a:pt x="12" y="75"/>
                </a:lnTo>
                <a:lnTo>
                  <a:pt x="9" y="73"/>
                </a:lnTo>
                <a:lnTo>
                  <a:pt x="6" y="72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1" y="70"/>
                </a:lnTo>
                <a:lnTo>
                  <a:pt x="0" y="70"/>
                </a:lnTo>
                <a:lnTo>
                  <a:pt x="0" y="70"/>
                </a:lnTo>
                <a:lnTo>
                  <a:pt x="4" y="73"/>
                </a:lnTo>
                <a:lnTo>
                  <a:pt x="8" y="75"/>
                </a:lnTo>
                <a:lnTo>
                  <a:pt x="12" y="77"/>
                </a:lnTo>
                <a:lnTo>
                  <a:pt x="16" y="78"/>
                </a:lnTo>
                <a:lnTo>
                  <a:pt x="20" y="79"/>
                </a:lnTo>
                <a:lnTo>
                  <a:pt x="23" y="81"/>
                </a:lnTo>
                <a:lnTo>
                  <a:pt x="26" y="82"/>
                </a:lnTo>
                <a:lnTo>
                  <a:pt x="29" y="83"/>
                </a:lnTo>
                <a:lnTo>
                  <a:pt x="33" y="84"/>
                </a:lnTo>
                <a:lnTo>
                  <a:pt x="36" y="84"/>
                </a:lnTo>
                <a:lnTo>
                  <a:pt x="39" y="85"/>
                </a:lnTo>
                <a:lnTo>
                  <a:pt x="42" y="85"/>
                </a:lnTo>
                <a:lnTo>
                  <a:pt x="44" y="86"/>
                </a:lnTo>
                <a:lnTo>
                  <a:pt x="47" y="86"/>
                </a:lnTo>
                <a:lnTo>
                  <a:pt x="50" y="86"/>
                </a:lnTo>
                <a:lnTo>
                  <a:pt x="52" y="87"/>
                </a:lnTo>
                <a:lnTo>
                  <a:pt x="55" y="87"/>
                </a:lnTo>
                <a:lnTo>
                  <a:pt x="58" y="87"/>
                </a:lnTo>
                <a:lnTo>
                  <a:pt x="60" y="88"/>
                </a:lnTo>
                <a:lnTo>
                  <a:pt x="63" y="88"/>
                </a:lnTo>
                <a:lnTo>
                  <a:pt x="65" y="89"/>
                </a:lnTo>
                <a:lnTo>
                  <a:pt x="68" y="89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8" y="93"/>
                </a:lnTo>
                <a:lnTo>
                  <a:pt x="80" y="94"/>
                </a:lnTo>
                <a:lnTo>
                  <a:pt x="83" y="95"/>
                </a:lnTo>
                <a:lnTo>
                  <a:pt x="85" y="97"/>
                </a:lnTo>
                <a:lnTo>
                  <a:pt x="87" y="98"/>
                </a:lnTo>
                <a:lnTo>
                  <a:pt x="90" y="100"/>
                </a:lnTo>
                <a:lnTo>
                  <a:pt x="93" y="103"/>
                </a:lnTo>
                <a:lnTo>
                  <a:pt x="93" y="98"/>
                </a:lnTo>
                <a:lnTo>
                  <a:pt x="94" y="94"/>
                </a:lnTo>
                <a:lnTo>
                  <a:pt x="95" y="90"/>
                </a:lnTo>
                <a:lnTo>
                  <a:pt x="96" y="85"/>
                </a:lnTo>
                <a:lnTo>
                  <a:pt x="97" y="81"/>
                </a:lnTo>
                <a:lnTo>
                  <a:pt x="98" y="77"/>
                </a:lnTo>
                <a:lnTo>
                  <a:pt x="100" y="74"/>
                </a:lnTo>
                <a:lnTo>
                  <a:pt x="101" y="70"/>
                </a:lnTo>
                <a:lnTo>
                  <a:pt x="103" y="66"/>
                </a:lnTo>
                <a:lnTo>
                  <a:pt x="105" y="63"/>
                </a:lnTo>
                <a:lnTo>
                  <a:pt x="107" y="59"/>
                </a:lnTo>
                <a:lnTo>
                  <a:pt x="110" y="56"/>
                </a:lnTo>
                <a:lnTo>
                  <a:pt x="112" y="52"/>
                </a:lnTo>
                <a:lnTo>
                  <a:pt x="115" y="49"/>
                </a:lnTo>
                <a:lnTo>
                  <a:pt x="118" y="46"/>
                </a:lnTo>
                <a:lnTo>
                  <a:pt x="120" y="43"/>
                </a:lnTo>
                <a:lnTo>
                  <a:pt x="118" y="40"/>
                </a:lnTo>
                <a:lnTo>
                  <a:pt x="115" y="38"/>
                </a:lnTo>
                <a:lnTo>
                  <a:pt x="113" y="36"/>
                </a:lnTo>
                <a:lnTo>
                  <a:pt x="110" y="34"/>
                </a:lnTo>
                <a:lnTo>
                  <a:pt x="108" y="32"/>
                </a:lnTo>
                <a:lnTo>
                  <a:pt x="105" y="30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5"/>
                </a:lnTo>
                <a:lnTo>
                  <a:pt x="91" y="24"/>
                </a:lnTo>
                <a:lnTo>
                  <a:pt x="88" y="24"/>
                </a:lnTo>
                <a:lnTo>
                  <a:pt x="85" y="23"/>
                </a:lnTo>
                <a:lnTo>
                  <a:pt x="83" y="23"/>
                </a:lnTo>
                <a:lnTo>
                  <a:pt x="80" y="22"/>
                </a:lnTo>
                <a:lnTo>
                  <a:pt x="78" y="22"/>
                </a:lnTo>
                <a:lnTo>
                  <a:pt x="75" y="21"/>
                </a:lnTo>
                <a:lnTo>
                  <a:pt x="72" y="21"/>
                </a:lnTo>
                <a:lnTo>
                  <a:pt x="69" y="20"/>
                </a:lnTo>
                <a:lnTo>
                  <a:pt x="66" y="19"/>
                </a:lnTo>
                <a:lnTo>
                  <a:pt x="64" y="19"/>
                </a:lnTo>
                <a:lnTo>
                  <a:pt x="61" y="18"/>
                </a:lnTo>
                <a:lnTo>
                  <a:pt x="58" y="16"/>
                </a:lnTo>
                <a:lnTo>
                  <a:pt x="55" y="15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2" y="8"/>
                </a:lnTo>
                <a:lnTo>
                  <a:pt x="39" y="5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" name="Freeform 284">
            <a:extLst>
              <a:ext uri="{FF2B5EF4-FFF2-40B4-BE49-F238E27FC236}">
                <a16:creationId xmlns:a16="http://schemas.microsoft.com/office/drawing/2014/main" id="{F8C29874-F006-45E4-A2C4-AC796450F2B3}"/>
              </a:ext>
            </a:extLst>
          </p:cNvPr>
          <p:cNvSpPr>
            <a:spLocks/>
          </p:cNvSpPr>
          <p:nvPr/>
        </p:nvSpPr>
        <p:spPr bwMode="auto">
          <a:xfrm>
            <a:off x="10536124" y="5325933"/>
            <a:ext cx="97610" cy="135495"/>
          </a:xfrm>
          <a:custGeom>
            <a:avLst/>
            <a:gdLst>
              <a:gd name="T0" fmla="*/ 42 w 67"/>
              <a:gd name="T1" fmla="*/ 0 h 65"/>
              <a:gd name="T2" fmla="*/ 63 w 67"/>
              <a:gd name="T3" fmla="*/ 2 h 65"/>
              <a:gd name="T4" fmla="*/ 45 w 67"/>
              <a:gd name="T5" fmla="*/ 18 h 65"/>
              <a:gd name="T6" fmla="*/ 43 w 67"/>
              <a:gd name="T7" fmla="*/ 17 h 65"/>
              <a:gd name="T8" fmla="*/ 41 w 67"/>
              <a:gd name="T9" fmla="*/ 16 h 65"/>
              <a:gd name="T10" fmla="*/ 39 w 67"/>
              <a:gd name="T11" fmla="*/ 15 h 65"/>
              <a:gd name="T12" fmla="*/ 36 w 67"/>
              <a:gd name="T13" fmla="*/ 14 h 65"/>
              <a:gd name="T14" fmla="*/ 34 w 67"/>
              <a:gd name="T15" fmla="*/ 14 h 65"/>
              <a:gd name="T16" fmla="*/ 32 w 67"/>
              <a:gd name="T17" fmla="*/ 13 h 65"/>
              <a:gd name="T18" fmla="*/ 29 w 67"/>
              <a:gd name="T19" fmla="*/ 13 h 65"/>
              <a:gd name="T20" fmla="*/ 25 w 67"/>
              <a:gd name="T21" fmla="*/ 13 h 65"/>
              <a:gd name="T22" fmla="*/ 20 w 67"/>
              <a:gd name="T23" fmla="*/ 14 h 65"/>
              <a:gd name="T24" fmla="*/ 15 w 67"/>
              <a:gd name="T25" fmla="*/ 16 h 65"/>
              <a:gd name="T26" fmla="*/ 11 w 67"/>
              <a:gd name="T27" fmla="*/ 19 h 65"/>
              <a:gd name="T28" fmla="*/ 7 w 67"/>
              <a:gd name="T29" fmla="*/ 23 h 65"/>
              <a:gd name="T30" fmla="*/ 4 w 67"/>
              <a:gd name="T31" fmla="*/ 27 h 65"/>
              <a:gd name="T32" fmla="*/ 2 w 67"/>
              <a:gd name="T33" fmla="*/ 31 h 65"/>
              <a:gd name="T34" fmla="*/ 0 w 67"/>
              <a:gd name="T35" fmla="*/ 36 h 65"/>
              <a:gd name="T36" fmla="*/ 0 w 67"/>
              <a:gd name="T37" fmla="*/ 42 h 65"/>
              <a:gd name="T38" fmla="*/ 2 w 67"/>
              <a:gd name="T39" fmla="*/ 47 h 65"/>
              <a:gd name="T40" fmla="*/ 4 w 67"/>
              <a:gd name="T41" fmla="*/ 51 h 65"/>
              <a:gd name="T42" fmla="*/ 7 w 67"/>
              <a:gd name="T43" fmla="*/ 56 h 65"/>
              <a:gd name="T44" fmla="*/ 11 w 67"/>
              <a:gd name="T45" fmla="*/ 59 h 65"/>
              <a:gd name="T46" fmla="*/ 15 w 67"/>
              <a:gd name="T47" fmla="*/ 62 h 65"/>
              <a:gd name="T48" fmla="*/ 20 w 67"/>
              <a:gd name="T49" fmla="*/ 64 h 65"/>
              <a:gd name="T50" fmla="*/ 25 w 67"/>
              <a:gd name="T51" fmla="*/ 65 h 65"/>
              <a:gd name="T52" fmla="*/ 31 w 67"/>
              <a:gd name="T53" fmla="*/ 65 h 65"/>
              <a:gd name="T54" fmla="*/ 36 w 67"/>
              <a:gd name="T55" fmla="*/ 64 h 65"/>
              <a:gd name="T56" fmla="*/ 41 w 67"/>
              <a:gd name="T57" fmla="*/ 62 h 65"/>
              <a:gd name="T58" fmla="*/ 46 w 67"/>
              <a:gd name="T59" fmla="*/ 59 h 65"/>
              <a:gd name="T60" fmla="*/ 50 w 67"/>
              <a:gd name="T61" fmla="*/ 56 h 65"/>
              <a:gd name="T62" fmla="*/ 53 w 67"/>
              <a:gd name="T63" fmla="*/ 51 h 65"/>
              <a:gd name="T64" fmla="*/ 55 w 67"/>
              <a:gd name="T65" fmla="*/ 47 h 65"/>
              <a:gd name="T66" fmla="*/ 56 w 67"/>
              <a:gd name="T67" fmla="*/ 42 h 65"/>
              <a:gd name="T68" fmla="*/ 56 w 67"/>
              <a:gd name="T69" fmla="*/ 36 h 65"/>
              <a:gd name="T70" fmla="*/ 55 w 67"/>
              <a:gd name="T71" fmla="*/ 31 h 65"/>
              <a:gd name="T72" fmla="*/ 52 w 67"/>
              <a:gd name="T73" fmla="*/ 26 h 65"/>
              <a:gd name="T74" fmla="*/ 49 w 67"/>
              <a:gd name="T75" fmla="*/ 22 h 65"/>
              <a:gd name="T76" fmla="*/ 65 w 67"/>
              <a:gd name="T77" fmla="*/ 4 h 65"/>
              <a:gd name="T78" fmla="*/ 67 w 67"/>
              <a:gd name="T79" fmla="*/ 22 h 65"/>
              <a:gd name="T80" fmla="*/ 67 w 67"/>
              <a:gd name="T8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5">
                <a:moveTo>
                  <a:pt x="66" y="0"/>
                </a:moveTo>
                <a:lnTo>
                  <a:pt x="42" y="0"/>
                </a:lnTo>
                <a:lnTo>
                  <a:pt x="42" y="2"/>
                </a:lnTo>
                <a:lnTo>
                  <a:pt x="63" y="2"/>
                </a:lnTo>
                <a:lnTo>
                  <a:pt x="45" y="19"/>
                </a:lnTo>
                <a:lnTo>
                  <a:pt x="45" y="18"/>
                </a:lnTo>
                <a:lnTo>
                  <a:pt x="44" y="18"/>
                </a:lnTo>
                <a:lnTo>
                  <a:pt x="43" y="17"/>
                </a:lnTo>
                <a:lnTo>
                  <a:pt x="42" y="16"/>
                </a:lnTo>
                <a:lnTo>
                  <a:pt x="41" y="16"/>
                </a:lnTo>
                <a:lnTo>
                  <a:pt x="40" y="15"/>
                </a:lnTo>
                <a:lnTo>
                  <a:pt x="39" y="15"/>
                </a:lnTo>
                <a:lnTo>
                  <a:pt x="37" y="15"/>
                </a:lnTo>
                <a:lnTo>
                  <a:pt x="36" y="14"/>
                </a:lnTo>
                <a:lnTo>
                  <a:pt x="35" y="14"/>
                </a:lnTo>
                <a:lnTo>
                  <a:pt x="34" y="14"/>
                </a:lnTo>
                <a:lnTo>
                  <a:pt x="33" y="14"/>
                </a:lnTo>
                <a:lnTo>
                  <a:pt x="32" y="13"/>
                </a:lnTo>
                <a:lnTo>
                  <a:pt x="31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3" y="14"/>
                </a:lnTo>
                <a:lnTo>
                  <a:pt x="20" y="14"/>
                </a:lnTo>
                <a:lnTo>
                  <a:pt x="18" y="15"/>
                </a:lnTo>
                <a:lnTo>
                  <a:pt x="15" y="16"/>
                </a:lnTo>
                <a:lnTo>
                  <a:pt x="13" y="18"/>
                </a:lnTo>
                <a:lnTo>
                  <a:pt x="11" y="19"/>
                </a:lnTo>
                <a:lnTo>
                  <a:pt x="9" y="21"/>
                </a:lnTo>
                <a:lnTo>
                  <a:pt x="7" y="23"/>
                </a:lnTo>
                <a:lnTo>
                  <a:pt x="5" y="25"/>
                </a:lnTo>
                <a:lnTo>
                  <a:pt x="4" y="27"/>
                </a:lnTo>
                <a:lnTo>
                  <a:pt x="3" y="29"/>
                </a:lnTo>
                <a:lnTo>
                  <a:pt x="2" y="31"/>
                </a:lnTo>
                <a:lnTo>
                  <a:pt x="1" y="34"/>
                </a:lnTo>
                <a:lnTo>
                  <a:pt x="0" y="36"/>
                </a:lnTo>
                <a:lnTo>
                  <a:pt x="0" y="39"/>
                </a:lnTo>
                <a:lnTo>
                  <a:pt x="0" y="42"/>
                </a:lnTo>
                <a:lnTo>
                  <a:pt x="1" y="44"/>
                </a:lnTo>
                <a:lnTo>
                  <a:pt x="2" y="47"/>
                </a:lnTo>
                <a:lnTo>
                  <a:pt x="3" y="49"/>
                </a:lnTo>
                <a:lnTo>
                  <a:pt x="4" y="51"/>
                </a:lnTo>
                <a:lnTo>
                  <a:pt x="5" y="53"/>
                </a:lnTo>
                <a:lnTo>
                  <a:pt x="7" y="56"/>
                </a:lnTo>
                <a:lnTo>
                  <a:pt x="9" y="57"/>
                </a:lnTo>
                <a:lnTo>
                  <a:pt x="11" y="59"/>
                </a:lnTo>
                <a:lnTo>
                  <a:pt x="13" y="61"/>
                </a:lnTo>
                <a:lnTo>
                  <a:pt x="15" y="62"/>
                </a:lnTo>
                <a:lnTo>
                  <a:pt x="18" y="63"/>
                </a:lnTo>
                <a:lnTo>
                  <a:pt x="20" y="64"/>
                </a:lnTo>
                <a:lnTo>
                  <a:pt x="23" y="64"/>
                </a:lnTo>
                <a:lnTo>
                  <a:pt x="25" y="65"/>
                </a:lnTo>
                <a:lnTo>
                  <a:pt x="28" y="65"/>
                </a:lnTo>
                <a:lnTo>
                  <a:pt x="31" y="65"/>
                </a:lnTo>
                <a:lnTo>
                  <a:pt x="34" y="64"/>
                </a:lnTo>
                <a:lnTo>
                  <a:pt x="36" y="64"/>
                </a:lnTo>
                <a:lnTo>
                  <a:pt x="39" y="63"/>
                </a:lnTo>
                <a:lnTo>
                  <a:pt x="41" y="62"/>
                </a:lnTo>
                <a:lnTo>
                  <a:pt x="44" y="61"/>
                </a:lnTo>
                <a:lnTo>
                  <a:pt x="46" y="59"/>
                </a:lnTo>
                <a:lnTo>
                  <a:pt x="48" y="57"/>
                </a:lnTo>
                <a:lnTo>
                  <a:pt x="50" y="56"/>
                </a:lnTo>
                <a:lnTo>
                  <a:pt x="51" y="53"/>
                </a:lnTo>
                <a:lnTo>
                  <a:pt x="53" y="51"/>
                </a:lnTo>
                <a:lnTo>
                  <a:pt x="54" y="49"/>
                </a:lnTo>
                <a:lnTo>
                  <a:pt x="55" y="47"/>
                </a:lnTo>
                <a:lnTo>
                  <a:pt x="55" y="44"/>
                </a:lnTo>
                <a:lnTo>
                  <a:pt x="56" y="42"/>
                </a:lnTo>
                <a:lnTo>
                  <a:pt x="56" y="39"/>
                </a:lnTo>
                <a:lnTo>
                  <a:pt x="56" y="36"/>
                </a:lnTo>
                <a:lnTo>
                  <a:pt x="55" y="34"/>
                </a:lnTo>
                <a:lnTo>
                  <a:pt x="55" y="31"/>
                </a:lnTo>
                <a:lnTo>
                  <a:pt x="54" y="28"/>
                </a:lnTo>
                <a:lnTo>
                  <a:pt x="52" y="26"/>
                </a:lnTo>
                <a:lnTo>
                  <a:pt x="51" y="24"/>
                </a:lnTo>
                <a:lnTo>
                  <a:pt x="49" y="22"/>
                </a:lnTo>
                <a:lnTo>
                  <a:pt x="47" y="20"/>
                </a:lnTo>
                <a:lnTo>
                  <a:pt x="65" y="4"/>
                </a:lnTo>
                <a:lnTo>
                  <a:pt x="65" y="22"/>
                </a:lnTo>
                <a:lnTo>
                  <a:pt x="67" y="22"/>
                </a:lnTo>
                <a:lnTo>
                  <a:pt x="67" y="1"/>
                </a:lnTo>
                <a:lnTo>
                  <a:pt x="67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5" name="Freeform 285">
            <a:extLst>
              <a:ext uri="{FF2B5EF4-FFF2-40B4-BE49-F238E27FC236}">
                <a16:creationId xmlns:a16="http://schemas.microsoft.com/office/drawing/2014/main" id="{8F0DAE70-9D3C-4C14-9B1C-D94C1B9B2844}"/>
              </a:ext>
            </a:extLst>
          </p:cNvPr>
          <p:cNvSpPr>
            <a:spLocks/>
          </p:cNvSpPr>
          <p:nvPr/>
        </p:nvSpPr>
        <p:spPr bwMode="auto">
          <a:xfrm>
            <a:off x="10540494" y="5357202"/>
            <a:ext cx="74300" cy="100058"/>
          </a:xfrm>
          <a:custGeom>
            <a:avLst/>
            <a:gdLst>
              <a:gd name="T0" fmla="*/ 51 w 51"/>
              <a:gd name="T1" fmla="*/ 27 h 48"/>
              <a:gd name="T2" fmla="*/ 50 w 51"/>
              <a:gd name="T3" fmla="*/ 31 h 48"/>
              <a:gd name="T4" fmla="*/ 48 w 51"/>
              <a:gd name="T5" fmla="*/ 36 h 48"/>
              <a:gd name="T6" fmla="*/ 45 w 51"/>
              <a:gd name="T7" fmla="*/ 39 h 48"/>
              <a:gd name="T8" fmla="*/ 42 w 51"/>
              <a:gd name="T9" fmla="*/ 43 h 48"/>
              <a:gd name="T10" fmla="*/ 37 w 51"/>
              <a:gd name="T11" fmla="*/ 45 h 48"/>
              <a:gd name="T12" fmla="*/ 33 w 51"/>
              <a:gd name="T13" fmla="*/ 47 h 48"/>
              <a:gd name="T14" fmla="*/ 28 w 51"/>
              <a:gd name="T15" fmla="*/ 48 h 48"/>
              <a:gd name="T16" fmla="*/ 23 w 51"/>
              <a:gd name="T17" fmla="*/ 48 h 48"/>
              <a:gd name="T18" fmla="*/ 18 w 51"/>
              <a:gd name="T19" fmla="*/ 47 h 48"/>
              <a:gd name="T20" fmla="*/ 13 w 51"/>
              <a:gd name="T21" fmla="*/ 45 h 48"/>
              <a:gd name="T22" fmla="*/ 9 w 51"/>
              <a:gd name="T23" fmla="*/ 43 h 48"/>
              <a:gd name="T24" fmla="*/ 5 w 51"/>
              <a:gd name="T25" fmla="*/ 39 h 48"/>
              <a:gd name="T26" fmla="*/ 2 w 51"/>
              <a:gd name="T27" fmla="*/ 36 h 48"/>
              <a:gd name="T28" fmla="*/ 1 w 51"/>
              <a:gd name="T29" fmla="*/ 31 h 48"/>
              <a:gd name="T30" fmla="*/ 0 w 51"/>
              <a:gd name="T31" fmla="*/ 27 h 48"/>
              <a:gd name="T32" fmla="*/ 0 w 51"/>
              <a:gd name="T33" fmla="*/ 22 h 48"/>
              <a:gd name="T34" fmla="*/ 1 w 51"/>
              <a:gd name="T35" fmla="*/ 17 h 48"/>
              <a:gd name="T36" fmla="*/ 2 w 51"/>
              <a:gd name="T37" fmla="*/ 13 h 48"/>
              <a:gd name="T38" fmla="*/ 5 w 51"/>
              <a:gd name="T39" fmla="*/ 9 h 48"/>
              <a:gd name="T40" fmla="*/ 9 w 51"/>
              <a:gd name="T41" fmla="*/ 6 h 48"/>
              <a:gd name="T42" fmla="*/ 13 w 51"/>
              <a:gd name="T43" fmla="*/ 3 h 48"/>
              <a:gd name="T44" fmla="*/ 18 w 51"/>
              <a:gd name="T45" fmla="*/ 1 h 48"/>
              <a:gd name="T46" fmla="*/ 23 w 51"/>
              <a:gd name="T47" fmla="*/ 0 h 48"/>
              <a:gd name="T48" fmla="*/ 28 w 51"/>
              <a:gd name="T49" fmla="*/ 0 h 48"/>
              <a:gd name="T50" fmla="*/ 33 w 51"/>
              <a:gd name="T51" fmla="*/ 1 h 48"/>
              <a:gd name="T52" fmla="*/ 37 w 51"/>
              <a:gd name="T53" fmla="*/ 3 h 48"/>
              <a:gd name="T54" fmla="*/ 42 w 51"/>
              <a:gd name="T55" fmla="*/ 6 h 48"/>
              <a:gd name="T56" fmla="*/ 45 w 51"/>
              <a:gd name="T57" fmla="*/ 9 h 48"/>
              <a:gd name="T58" fmla="*/ 48 w 51"/>
              <a:gd name="T59" fmla="*/ 13 h 48"/>
              <a:gd name="T60" fmla="*/ 50 w 51"/>
              <a:gd name="T61" fmla="*/ 17 h 48"/>
              <a:gd name="T62" fmla="*/ 51 w 51"/>
              <a:gd name="T63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8">
                <a:moveTo>
                  <a:pt x="51" y="24"/>
                </a:moveTo>
                <a:lnTo>
                  <a:pt x="51" y="27"/>
                </a:lnTo>
                <a:lnTo>
                  <a:pt x="50" y="29"/>
                </a:lnTo>
                <a:lnTo>
                  <a:pt x="50" y="31"/>
                </a:lnTo>
                <a:lnTo>
                  <a:pt x="49" y="33"/>
                </a:lnTo>
                <a:lnTo>
                  <a:pt x="48" y="36"/>
                </a:lnTo>
                <a:lnTo>
                  <a:pt x="47" y="38"/>
                </a:lnTo>
                <a:lnTo>
                  <a:pt x="45" y="39"/>
                </a:lnTo>
                <a:lnTo>
                  <a:pt x="43" y="41"/>
                </a:lnTo>
                <a:lnTo>
                  <a:pt x="42" y="43"/>
                </a:lnTo>
                <a:lnTo>
                  <a:pt x="40" y="44"/>
                </a:lnTo>
                <a:lnTo>
                  <a:pt x="37" y="45"/>
                </a:lnTo>
                <a:lnTo>
                  <a:pt x="35" y="46"/>
                </a:lnTo>
                <a:lnTo>
                  <a:pt x="33" y="47"/>
                </a:lnTo>
                <a:lnTo>
                  <a:pt x="30" y="48"/>
                </a:lnTo>
                <a:lnTo>
                  <a:pt x="28" y="48"/>
                </a:lnTo>
                <a:lnTo>
                  <a:pt x="25" y="48"/>
                </a:lnTo>
                <a:lnTo>
                  <a:pt x="23" y="48"/>
                </a:lnTo>
                <a:lnTo>
                  <a:pt x="20" y="48"/>
                </a:lnTo>
                <a:lnTo>
                  <a:pt x="18" y="47"/>
                </a:lnTo>
                <a:lnTo>
                  <a:pt x="15" y="46"/>
                </a:lnTo>
                <a:lnTo>
                  <a:pt x="13" y="45"/>
                </a:lnTo>
                <a:lnTo>
                  <a:pt x="11" y="44"/>
                </a:lnTo>
                <a:lnTo>
                  <a:pt x="9" y="43"/>
                </a:lnTo>
                <a:lnTo>
                  <a:pt x="7" y="41"/>
                </a:lnTo>
                <a:lnTo>
                  <a:pt x="5" y="39"/>
                </a:lnTo>
                <a:lnTo>
                  <a:pt x="4" y="38"/>
                </a:lnTo>
                <a:lnTo>
                  <a:pt x="2" y="36"/>
                </a:lnTo>
                <a:lnTo>
                  <a:pt x="2" y="33"/>
                </a:lnTo>
                <a:lnTo>
                  <a:pt x="1" y="31"/>
                </a:lnTo>
                <a:lnTo>
                  <a:pt x="0" y="29"/>
                </a:lnTo>
                <a:lnTo>
                  <a:pt x="0" y="27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1" y="17"/>
                </a:lnTo>
                <a:lnTo>
                  <a:pt x="2" y="15"/>
                </a:lnTo>
                <a:lnTo>
                  <a:pt x="2" y="13"/>
                </a:lnTo>
                <a:lnTo>
                  <a:pt x="4" y="11"/>
                </a:lnTo>
                <a:lnTo>
                  <a:pt x="5" y="9"/>
                </a:lnTo>
                <a:lnTo>
                  <a:pt x="7" y="7"/>
                </a:lnTo>
                <a:lnTo>
                  <a:pt x="9" y="6"/>
                </a:lnTo>
                <a:lnTo>
                  <a:pt x="11" y="4"/>
                </a:lnTo>
                <a:lnTo>
                  <a:pt x="13" y="3"/>
                </a:lnTo>
                <a:lnTo>
                  <a:pt x="15" y="2"/>
                </a:lnTo>
                <a:lnTo>
                  <a:pt x="18" y="1"/>
                </a:lnTo>
                <a:lnTo>
                  <a:pt x="20" y="0"/>
                </a:lnTo>
                <a:lnTo>
                  <a:pt x="23" y="0"/>
                </a:lnTo>
                <a:lnTo>
                  <a:pt x="25" y="0"/>
                </a:lnTo>
                <a:lnTo>
                  <a:pt x="28" y="0"/>
                </a:lnTo>
                <a:lnTo>
                  <a:pt x="30" y="0"/>
                </a:lnTo>
                <a:lnTo>
                  <a:pt x="33" y="1"/>
                </a:lnTo>
                <a:lnTo>
                  <a:pt x="35" y="2"/>
                </a:lnTo>
                <a:lnTo>
                  <a:pt x="37" y="3"/>
                </a:lnTo>
                <a:lnTo>
                  <a:pt x="40" y="4"/>
                </a:lnTo>
                <a:lnTo>
                  <a:pt x="42" y="6"/>
                </a:lnTo>
                <a:lnTo>
                  <a:pt x="43" y="7"/>
                </a:lnTo>
                <a:lnTo>
                  <a:pt x="45" y="9"/>
                </a:lnTo>
                <a:lnTo>
                  <a:pt x="47" y="11"/>
                </a:lnTo>
                <a:lnTo>
                  <a:pt x="48" y="13"/>
                </a:lnTo>
                <a:lnTo>
                  <a:pt x="49" y="15"/>
                </a:lnTo>
                <a:lnTo>
                  <a:pt x="50" y="17"/>
                </a:lnTo>
                <a:lnTo>
                  <a:pt x="50" y="19"/>
                </a:lnTo>
                <a:lnTo>
                  <a:pt x="51" y="22"/>
                </a:lnTo>
                <a:lnTo>
                  <a:pt x="5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7" name="Freeform 286">
            <a:extLst>
              <a:ext uri="{FF2B5EF4-FFF2-40B4-BE49-F238E27FC236}">
                <a16:creationId xmlns:a16="http://schemas.microsoft.com/office/drawing/2014/main" id="{BB756545-59E2-4D52-A77C-5056CF78F4F7}"/>
              </a:ext>
            </a:extLst>
          </p:cNvPr>
          <p:cNvSpPr>
            <a:spLocks/>
          </p:cNvSpPr>
          <p:nvPr/>
        </p:nvSpPr>
        <p:spPr bwMode="auto">
          <a:xfrm>
            <a:off x="10525925" y="5340526"/>
            <a:ext cx="88868" cy="135495"/>
          </a:xfrm>
          <a:custGeom>
            <a:avLst/>
            <a:gdLst>
              <a:gd name="T0" fmla="*/ 23 w 61"/>
              <a:gd name="T1" fmla="*/ 1 h 65"/>
              <a:gd name="T2" fmla="*/ 18 w 61"/>
              <a:gd name="T3" fmla="*/ 3 h 65"/>
              <a:gd name="T4" fmla="*/ 13 w 61"/>
              <a:gd name="T5" fmla="*/ 6 h 65"/>
              <a:gd name="T6" fmla="*/ 9 w 61"/>
              <a:gd name="T7" fmla="*/ 10 h 65"/>
              <a:gd name="T8" fmla="*/ 6 w 61"/>
              <a:gd name="T9" fmla="*/ 14 h 65"/>
              <a:gd name="T10" fmla="*/ 3 w 61"/>
              <a:gd name="T11" fmla="*/ 20 h 65"/>
              <a:gd name="T12" fmla="*/ 0 w 61"/>
              <a:gd name="T13" fmla="*/ 29 h 65"/>
              <a:gd name="T14" fmla="*/ 0 w 61"/>
              <a:gd name="T15" fmla="*/ 39 h 65"/>
              <a:gd name="T16" fmla="*/ 4 w 61"/>
              <a:gd name="T17" fmla="*/ 47 h 65"/>
              <a:gd name="T18" fmla="*/ 10 w 61"/>
              <a:gd name="T19" fmla="*/ 55 h 65"/>
              <a:gd name="T20" fmla="*/ 18 w 61"/>
              <a:gd name="T21" fmla="*/ 61 h 65"/>
              <a:gd name="T22" fmla="*/ 22 w 61"/>
              <a:gd name="T23" fmla="*/ 63 h 65"/>
              <a:gd name="T24" fmla="*/ 26 w 61"/>
              <a:gd name="T25" fmla="*/ 64 h 65"/>
              <a:gd name="T26" fmla="*/ 31 w 61"/>
              <a:gd name="T27" fmla="*/ 65 h 65"/>
              <a:gd name="T28" fmla="*/ 35 w 61"/>
              <a:gd name="T29" fmla="*/ 65 h 65"/>
              <a:gd name="T30" fmla="*/ 40 w 61"/>
              <a:gd name="T31" fmla="*/ 65 h 65"/>
              <a:gd name="T32" fmla="*/ 44 w 61"/>
              <a:gd name="T33" fmla="*/ 64 h 65"/>
              <a:gd name="T34" fmla="*/ 48 w 61"/>
              <a:gd name="T35" fmla="*/ 63 h 65"/>
              <a:gd name="T36" fmla="*/ 52 w 61"/>
              <a:gd name="T37" fmla="*/ 61 h 65"/>
              <a:gd name="T38" fmla="*/ 56 w 61"/>
              <a:gd name="T39" fmla="*/ 58 h 65"/>
              <a:gd name="T40" fmla="*/ 59 w 61"/>
              <a:gd name="T41" fmla="*/ 56 h 65"/>
              <a:gd name="T42" fmla="*/ 60 w 61"/>
              <a:gd name="T43" fmla="*/ 52 h 65"/>
              <a:gd name="T44" fmla="*/ 57 w 61"/>
              <a:gd name="T45" fmla="*/ 55 h 65"/>
              <a:gd name="T46" fmla="*/ 53 w 61"/>
              <a:gd name="T47" fmla="*/ 58 h 65"/>
              <a:gd name="T48" fmla="*/ 50 w 61"/>
              <a:gd name="T49" fmla="*/ 60 h 65"/>
              <a:gd name="T50" fmla="*/ 46 w 61"/>
              <a:gd name="T51" fmla="*/ 61 h 65"/>
              <a:gd name="T52" fmla="*/ 42 w 61"/>
              <a:gd name="T53" fmla="*/ 62 h 65"/>
              <a:gd name="T54" fmla="*/ 38 w 61"/>
              <a:gd name="T55" fmla="*/ 63 h 65"/>
              <a:gd name="T56" fmla="*/ 34 w 61"/>
              <a:gd name="T57" fmla="*/ 63 h 65"/>
              <a:gd name="T58" fmla="*/ 30 w 61"/>
              <a:gd name="T59" fmla="*/ 63 h 65"/>
              <a:gd name="T60" fmla="*/ 25 w 61"/>
              <a:gd name="T61" fmla="*/ 62 h 65"/>
              <a:gd name="T62" fmla="*/ 22 w 61"/>
              <a:gd name="T63" fmla="*/ 60 h 65"/>
              <a:gd name="T64" fmla="*/ 16 w 61"/>
              <a:gd name="T65" fmla="*/ 58 h 65"/>
              <a:gd name="T66" fmla="*/ 9 w 61"/>
              <a:gd name="T67" fmla="*/ 51 h 65"/>
              <a:gd name="T68" fmla="*/ 4 w 61"/>
              <a:gd name="T69" fmla="*/ 44 h 65"/>
              <a:gd name="T70" fmla="*/ 2 w 61"/>
              <a:gd name="T71" fmla="*/ 35 h 65"/>
              <a:gd name="T72" fmla="*/ 3 w 61"/>
              <a:gd name="T73" fmla="*/ 26 h 65"/>
              <a:gd name="T74" fmla="*/ 6 w 61"/>
              <a:gd name="T75" fmla="*/ 18 h 65"/>
              <a:gd name="T76" fmla="*/ 9 w 61"/>
              <a:gd name="T77" fmla="*/ 13 h 65"/>
              <a:gd name="T78" fmla="*/ 12 w 61"/>
              <a:gd name="T79" fmla="*/ 10 h 65"/>
              <a:gd name="T80" fmla="*/ 16 w 61"/>
              <a:gd name="T81" fmla="*/ 7 h 65"/>
              <a:gd name="T82" fmla="*/ 21 w 61"/>
              <a:gd name="T83" fmla="*/ 4 h 65"/>
              <a:gd name="T84" fmla="*/ 25 w 61"/>
              <a:gd name="T85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5">
                <a:moveTo>
                  <a:pt x="27" y="0"/>
                </a:moveTo>
                <a:lnTo>
                  <a:pt x="25" y="1"/>
                </a:lnTo>
                <a:lnTo>
                  <a:pt x="23" y="1"/>
                </a:lnTo>
                <a:lnTo>
                  <a:pt x="21" y="2"/>
                </a:lnTo>
                <a:lnTo>
                  <a:pt x="20" y="3"/>
                </a:lnTo>
                <a:lnTo>
                  <a:pt x="18" y="3"/>
                </a:lnTo>
                <a:lnTo>
                  <a:pt x="16" y="4"/>
                </a:lnTo>
                <a:lnTo>
                  <a:pt x="15" y="5"/>
                </a:lnTo>
                <a:lnTo>
                  <a:pt x="13" y="6"/>
                </a:lnTo>
                <a:lnTo>
                  <a:pt x="12" y="7"/>
                </a:lnTo>
                <a:lnTo>
                  <a:pt x="11" y="8"/>
                </a:lnTo>
                <a:lnTo>
                  <a:pt x="9" y="10"/>
                </a:lnTo>
                <a:lnTo>
                  <a:pt x="8" y="11"/>
                </a:lnTo>
                <a:lnTo>
                  <a:pt x="7" y="12"/>
                </a:lnTo>
                <a:lnTo>
                  <a:pt x="6" y="14"/>
                </a:lnTo>
                <a:lnTo>
                  <a:pt x="5" y="15"/>
                </a:lnTo>
                <a:lnTo>
                  <a:pt x="4" y="16"/>
                </a:lnTo>
                <a:lnTo>
                  <a:pt x="3" y="20"/>
                </a:lnTo>
                <a:lnTo>
                  <a:pt x="1" y="23"/>
                </a:lnTo>
                <a:lnTo>
                  <a:pt x="0" y="26"/>
                </a:lnTo>
                <a:lnTo>
                  <a:pt x="0" y="29"/>
                </a:lnTo>
                <a:lnTo>
                  <a:pt x="0" y="32"/>
                </a:lnTo>
                <a:lnTo>
                  <a:pt x="0" y="35"/>
                </a:lnTo>
                <a:lnTo>
                  <a:pt x="0" y="39"/>
                </a:lnTo>
                <a:lnTo>
                  <a:pt x="1" y="41"/>
                </a:lnTo>
                <a:lnTo>
                  <a:pt x="2" y="44"/>
                </a:lnTo>
                <a:lnTo>
                  <a:pt x="4" y="47"/>
                </a:lnTo>
                <a:lnTo>
                  <a:pt x="5" y="50"/>
                </a:lnTo>
                <a:lnTo>
                  <a:pt x="7" y="53"/>
                </a:lnTo>
                <a:lnTo>
                  <a:pt x="10" y="55"/>
                </a:lnTo>
                <a:lnTo>
                  <a:pt x="12" y="57"/>
                </a:lnTo>
                <a:lnTo>
                  <a:pt x="15" y="59"/>
                </a:lnTo>
                <a:lnTo>
                  <a:pt x="18" y="61"/>
                </a:lnTo>
                <a:lnTo>
                  <a:pt x="19" y="62"/>
                </a:lnTo>
                <a:lnTo>
                  <a:pt x="21" y="62"/>
                </a:lnTo>
                <a:lnTo>
                  <a:pt x="22" y="63"/>
                </a:lnTo>
                <a:lnTo>
                  <a:pt x="24" y="63"/>
                </a:lnTo>
                <a:lnTo>
                  <a:pt x="25" y="64"/>
                </a:lnTo>
                <a:lnTo>
                  <a:pt x="26" y="64"/>
                </a:lnTo>
                <a:lnTo>
                  <a:pt x="28" y="64"/>
                </a:lnTo>
                <a:lnTo>
                  <a:pt x="29" y="64"/>
                </a:lnTo>
                <a:lnTo>
                  <a:pt x="31" y="65"/>
                </a:lnTo>
                <a:lnTo>
                  <a:pt x="32" y="65"/>
                </a:lnTo>
                <a:lnTo>
                  <a:pt x="34" y="65"/>
                </a:lnTo>
                <a:lnTo>
                  <a:pt x="35" y="65"/>
                </a:lnTo>
                <a:lnTo>
                  <a:pt x="37" y="65"/>
                </a:lnTo>
                <a:lnTo>
                  <a:pt x="38" y="65"/>
                </a:lnTo>
                <a:lnTo>
                  <a:pt x="40" y="65"/>
                </a:lnTo>
                <a:lnTo>
                  <a:pt x="41" y="64"/>
                </a:lnTo>
                <a:lnTo>
                  <a:pt x="43" y="64"/>
                </a:lnTo>
                <a:lnTo>
                  <a:pt x="44" y="64"/>
                </a:lnTo>
                <a:lnTo>
                  <a:pt x="45" y="63"/>
                </a:lnTo>
                <a:lnTo>
                  <a:pt x="47" y="63"/>
                </a:lnTo>
                <a:lnTo>
                  <a:pt x="48" y="63"/>
                </a:lnTo>
                <a:lnTo>
                  <a:pt x="49" y="62"/>
                </a:lnTo>
                <a:lnTo>
                  <a:pt x="51" y="61"/>
                </a:lnTo>
                <a:lnTo>
                  <a:pt x="52" y="61"/>
                </a:lnTo>
                <a:lnTo>
                  <a:pt x="53" y="60"/>
                </a:lnTo>
                <a:lnTo>
                  <a:pt x="55" y="59"/>
                </a:lnTo>
                <a:lnTo>
                  <a:pt x="56" y="58"/>
                </a:lnTo>
                <a:lnTo>
                  <a:pt x="57" y="58"/>
                </a:lnTo>
                <a:lnTo>
                  <a:pt x="58" y="57"/>
                </a:lnTo>
                <a:lnTo>
                  <a:pt x="59" y="56"/>
                </a:lnTo>
                <a:lnTo>
                  <a:pt x="60" y="55"/>
                </a:lnTo>
                <a:lnTo>
                  <a:pt x="61" y="54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6"/>
                </a:lnTo>
                <a:lnTo>
                  <a:pt x="54" y="57"/>
                </a:lnTo>
                <a:lnTo>
                  <a:pt x="53" y="58"/>
                </a:lnTo>
                <a:lnTo>
                  <a:pt x="52" y="58"/>
                </a:lnTo>
                <a:lnTo>
                  <a:pt x="51" y="59"/>
                </a:lnTo>
                <a:lnTo>
                  <a:pt x="50" y="60"/>
                </a:lnTo>
                <a:lnTo>
                  <a:pt x="48" y="60"/>
                </a:lnTo>
                <a:lnTo>
                  <a:pt x="47" y="61"/>
                </a:lnTo>
                <a:lnTo>
                  <a:pt x="46" y="61"/>
                </a:lnTo>
                <a:lnTo>
                  <a:pt x="45" y="62"/>
                </a:lnTo>
                <a:lnTo>
                  <a:pt x="43" y="62"/>
                </a:lnTo>
                <a:lnTo>
                  <a:pt x="42" y="62"/>
                </a:lnTo>
                <a:lnTo>
                  <a:pt x="41" y="62"/>
                </a:lnTo>
                <a:lnTo>
                  <a:pt x="39" y="63"/>
                </a:lnTo>
                <a:lnTo>
                  <a:pt x="38" y="63"/>
                </a:lnTo>
                <a:lnTo>
                  <a:pt x="37" y="63"/>
                </a:lnTo>
                <a:lnTo>
                  <a:pt x="35" y="63"/>
                </a:lnTo>
                <a:lnTo>
                  <a:pt x="34" y="63"/>
                </a:lnTo>
                <a:lnTo>
                  <a:pt x="32" y="63"/>
                </a:lnTo>
                <a:lnTo>
                  <a:pt x="31" y="63"/>
                </a:lnTo>
                <a:lnTo>
                  <a:pt x="30" y="63"/>
                </a:lnTo>
                <a:lnTo>
                  <a:pt x="28" y="62"/>
                </a:lnTo>
                <a:lnTo>
                  <a:pt x="27" y="62"/>
                </a:lnTo>
                <a:lnTo>
                  <a:pt x="25" y="62"/>
                </a:lnTo>
                <a:lnTo>
                  <a:pt x="24" y="61"/>
                </a:lnTo>
                <a:lnTo>
                  <a:pt x="23" y="61"/>
                </a:lnTo>
                <a:lnTo>
                  <a:pt x="22" y="60"/>
                </a:lnTo>
                <a:lnTo>
                  <a:pt x="20" y="60"/>
                </a:lnTo>
                <a:lnTo>
                  <a:pt x="19" y="59"/>
                </a:lnTo>
                <a:lnTo>
                  <a:pt x="16" y="58"/>
                </a:lnTo>
                <a:lnTo>
                  <a:pt x="14" y="56"/>
                </a:lnTo>
                <a:lnTo>
                  <a:pt x="11" y="54"/>
                </a:lnTo>
                <a:lnTo>
                  <a:pt x="9" y="51"/>
                </a:lnTo>
                <a:lnTo>
                  <a:pt x="7" y="49"/>
                </a:lnTo>
                <a:lnTo>
                  <a:pt x="6" y="46"/>
                </a:lnTo>
                <a:lnTo>
                  <a:pt x="4" y="44"/>
                </a:lnTo>
                <a:lnTo>
                  <a:pt x="3" y="41"/>
                </a:lnTo>
                <a:lnTo>
                  <a:pt x="3" y="38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3" y="23"/>
                </a:lnTo>
                <a:lnTo>
                  <a:pt x="4" y="20"/>
                </a:lnTo>
                <a:lnTo>
                  <a:pt x="6" y="18"/>
                </a:lnTo>
                <a:lnTo>
                  <a:pt x="7" y="16"/>
                </a:lnTo>
                <a:lnTo>
                  <a:pt x="8" y="15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10"/>
                </a:lnTo>
                <a:lnTo>
                  <a:pt x="13" y="9"/>
                </a:lnTo>
                <a:lnTo>
                  <a:pt x="15" y="8"/>
                </a:lnTo>
                <a:lnTo>
                  <a:pt x="16" y="7"/>
                </a:lnTo>
                <a:lnTo>
                  <a:pt x="18" y="6"/>
                </a:lnTo>
                <a:lnTo>
                  <a:pt x="19" y="5"/>
                </a:lnTo>
                <a:lnTo>
                  <a:pt x="21" y="4"/>
                </a:lnTo>
                <a:lnTo>
                  <a:pt x="22" y="4"/>
                </a:lnTo>
                <a:lnTo>
                  <a:pt x="24" y="3"/>
                </a:lnTo>
                <a:lnTo>
                  <a:pt x="25" y="3"/>
                </a:lnTo>
                <a:lnTo>
                  <a:pt x="27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8" name="Freeform 287">
            <a:extLst>
              <a:ext uri="{FF2B5EF4-FFF2-40B4-BE49-F238E27FC236}">
                <a16:creationId xmlns:a16="http://schemas.microsoft.com/office/drawing/2014/main" id="{346B8F0C-70F1-406E-A2A1-C55F4DAE4093}"/>
              </a:ext>
            </a:extLst>
          </p:cNvPr>
          <p:cNvSpPr>
            <a:spLocks/>
          </p:cNvSpPr>
          <p:nvPr/>
        </p:nvSpPr>
        <p:spPr bwMode="auto">
          <a:xfrm>
            <a:off x="10541951" y="5359286"/>
            <a:ext cx="71386" cy="95889"/>
          </a:xfrm>
          <a:custGeom>
            <a:avLst/>
            <a:gdLst>
              <a:gd name="T0" fmla="*/ 49 w 49"/>
              <a:gd name="T1" fmla="*/ 26 h 46"/>
              <a:gd name="T2" fmla="*/ 47 w 49"/>
              <a:gd name="T3" fmla="*/ 30 h 46"/>
              <a:gd name="T4" fmla="*/ 46 w 49"/>
              <a:gd name="T5" fmla="*/ 34 h 46"/>
              <a:gd name="T6" fmla="*/ 43 w 49"/>
              <a:gd name="T7" fmla="*/ 38 h 46"/>
              <a:gd name="T8" fmla="*/ 40 w 49"/>
              <a:gd name="T9" fmla="*/ 41 h 46"/>
              <a:gd name="T10" fmla="*/ 36 w 49"/>
              <a:gd name="T11" fmla="*/ 43 h 46"/>
              <a:gd name="T12" fmla="*/ 31 w 49"/>
              <a:gd name="T13" fmla="*/ 45 h 46"/>
              <a:gd name="T14" fmla="*/ 27 w 49"/>
              <a:gd name="T15" fmla="*/ 46 h 46"/>
              <a:gd name="T16" fmla="*/ 22 w 49"/>
              <a:gd name="T17" fmla="*/ 46 h 46"/>
              <a:gd name="T18" fmla="*/ 17 w 49"/>
              <a:gd name="T19" fmla="*/ 45 h 46"/>
              <a:gd name="T20" fmla="*/ 13 w 49"/>
              <a:gd name="T21" fmla="*/ 43 h 46"/>
              <a:gd name="T22" fmla="*/ 9 w 49"/>
              <a:gd name="T23" fmla="*/ 41 h 46"/>
              <a:gd name="T24" fmla="*/ 5 w 49"/>
              <a:gd name="T25" fmla="*/ 38 h 46"/>
              <a:gd name="T26" fmla="*/ 3 w 49"/>
              <a:gd name="T27" fmla="*/ 34 h 46"/>
              <a:gd name="T28" fmla="*/ 1 w 49"/>
              <a:gd name="T29" fmla="*/ 30 h 46"/>
              <a:gd name="T30" fmla="*/ 0 w 49"/>
              <a:gd name="T31" fmla="*/ 26 h 46"/>
              <a:gd name="T32" fmla="*/ 0 w 49"/>
              <a:gd name="T33" fmla="*/ 21 h 46"/>
              <a:gd name="T34" fmla="*/ 1 w 49"/>
              <a:gd name="T35" fmla="*/ 16 h 46"/>
              <a:gd name="T36" fmla="*/ 3 w 49"/>
              <a:gd name="T37" fmla="*/ 12 h 46"/>
              <a:gd name="T38" fmla="*/ 5 w 49"/>
              <a:gd name="T39" fmla="*/ 9 h 46"/>
              <a:gd name="T40" fmla="*/ 9 w 49"/>
              <a:gd name="T41" fmla="*/ 6 h 46"/>
              <a:gd name="T42" fmla="*/ 13 w 49"/>
              <a:gd name="T43" fmla="*/ 3 h 46"/>
              <a:gd name="T44" fmla="*/ 17 w 49"/>
              <a:gd name="T45" fmla="*/ 1 h 46"/>
              <a:gd name="T46" fmla="*/ 22 w 49"/>
              <a:gd name="T47" fmla="*/ 0 h 46"/>
              <a:gd name="T48" fmla="*/ 27 w 49"/>
              <a:gd name="T49" fmla="*/ 0 h 46"/>
              <a:gd name="T50" fmla="*/ 31 w 49"/>
              <a:gd name="T51" fmla="*/ 1 h 46"/>
              <a:gd name="T52" fmla="*/ 36 w 49"/>
              <a:gd name="T53" fmla="*/ 3 h 46"/>
              <a:gd name="T54" fmla="*/ 40 w 49"/>
              <a:gd name="T55" fmla="*/ 6 h 46"/>
              <a:gd name="T56" fmla="*/ 43 w 49"/>
              <a:gd name="T57" fmla="*/ 9 h 46"/>
              <a:gd name="T58" fmla="*/ 46 w 49"/>
              <a:gd name="T59" fmla="*/ 12 h 46"/>
              <a:gd name="T60" fmla="*/ 47 w 49"/>
              <a:gd name="T61" fmla="*/ 16 h 46"/>
              <a:gd name="T62" fmla="*/ 49 w 49"/>
              <a:gd name="T63" fmla="*/ 21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6">
                <a:moveTo>
                  <a:pt x="49" y="23"/>
                </a:moveTo>
                <a:lnTo>
                  <a:pt x="49" y="26"/>
                </a:lnTo>
                <a:lnTo>
                  <a:pt x="48" y="28"/>
                </a:lnTo>
                <a:lnTo>
                  <a:pt x="47" y="30"/>
                </a:lnTo>
                <a:lnTo>
                  <a:pt x="46" y="32"/>
                </a:lnTo>
                <a:lnTo>
                  <a:pt x="46" y="34"/>
                </a:lnTo>
                <a:lnTo>
                  <a:pt x="44" y="36"/>
                </a:lnTo>
                <a:lnTo>
                  <a:pt x="43" y="38"/>
                </a:lnTo>
                <a:lnTo>
                  <a:pt x="41" y="39"/>
                </a:lnTo>
                <a:lnTo>
                  <a:pt x="40" y="41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1" y="45"/>
                </a:lnTo>
                <a:lnTo>
                  <a:pt x="29" y="45"/>
                </a:lnTo>
                <a:lnTo>
                  <a:pt x="27" y="46"/>
                </a:lnTo>
                <a:lnTo>
                  <a:pt x="24" y="46"/>
                </a:lnTo>
                <a:lnTo>
                  <a:pt x="22" y="46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0" y="42"/>
                </a:lnTo>
                <a:lnTo>
                  <a:pt x="9" y="41"/>
                </a:lnTo>
                <a:lnTo>
                  <a:pt x="7" y="39"/>
                </a:lnTo>
                <a:lnTo>
                  <a:pt x="5" y="38"/>
                </a:lnTo>
                <a:lnTo>
                  <a:pt x="4" y="36"/>
                </a:lnTo>
                <a:lnTo>
                  <a:pt x="3" y="34"/>
                </a:lnTo>
                <a:lnTo>
                  <a:pt x="2" y="32"/>
                </a:lnTo>
                <a:lnTo>
                  <a:pt x="1" y="30"/>
                </a:lnTo>
                <a:lnTo>
                  <a:pt x="0" y="28"/>
                </a:lnTo>
                <a:lnTo>
                  <a:pt x="0" y="26"/>
                </a:lnTo>
                <a:lnTo>
                  <a:pt x="0" y="23"/>
                </a:lnTo>
                <a:lnTo>
                  <a:pt x="0" y="21"/>
                </a:lnTo>
                <a:lnTo>
                  <a:pt x="0" y="19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9"/>
                </a:lnTo>
                <a:lnTo>
                  <a:pt x="7" y="7"/>
                </a:lnTo>
                <a:lnTo>
                  <a:pt x="9" y="6"/>
                </a:lnTo>
                <a:lnTo>
                  <a:pt x="10" y="4"/>
                </a:lnTo>
                <a:lnTo>
                  <a:pt x="13" y="3"/>
                </a:lnTo>
                <a:lnTo>
                  <a:pt x="15" y="2"/>
                </a:lnTo>
                <a:lnTo>
                  <a:pt x="17" y="1"/>
                </a:lnTo>
                <a:lnTo>
                  <a:pt x="19" y="1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1"/>
                </a:lnTo>
                <a:lnTo>
                  <a:pt x="31" y="1"/>
                </a:lnTo>
                <a:lnTo>
                  <a:pt x="34" y="2"/>
                </a:lnTo>
                <a:lnTo>
                  <a:pt x="36" y="3"/>
                </a:lnTo>
                <a:lnTo>
                  <a:pt x="38" y="4"/>
                </a:lnTo>
                <a:lnTo>
                  <a:pt x="40" y="6"/>
                </a:lnTo>
                <a:lnTo>
                  <a:pt x="41" y="7"/>
                </a:lnTo>
                <a:lnTo>
                  <a:pt x="43" y="9"/>
                </a:lnTo>
                <a:lnTo>
                  <a:pt x="44" y="10"/>
                </a:lnTo>
                <a:lnTo>
                  <a:pt x="46" y="12"/>
                </a:lnTo>
                <a:lnTo>
                  <a:pt x="46" y="14"/>
                </a:lnTo>
                <a:lnTo>
                  <a:pt x="47" y="16"/>
                </a:lnTo>
                <a:lnTo>
                  <a:pt x="48" y="19"/>
                </a:lnTo>
                <a:lnTo>
                  <a:pt x="49" y="21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9" name="Freeform 288">
            <a:extLst>
              <a:ext uri="{FF2B5EF4-FFF2-40B4-BE49-F238E27FC236}">
                <a16:creationId xmlns:a16="http://schemas.microsoft.com/office/drawing/2014/main" id="{E6E7E5E9-E78B-4C87-B48A-0EBE2D135AFA}"/>
              </a:ext>
            </a:extLst>
          </p:cNvPr>
          <p:cNvSpPr>
            <a:spLocks/>
          </p:cNvSpPr>
          <p:nvPr/>
        </p:nvSpPr>
        <p:spPr bwMode="auto">
          <a:xfrm>
            <a:off x="10574002" y="5371793"/>
            <a:ext cx="7284" cy="10422"/>
          </a:xfrm>
          <a:custGeom>
            <a:avLst/>
            <a:gdLst>
              <a:gd name="T0" fmla="*/ 5 w 5"/>
              <a:gd name="T1" fmla="*/ 2 h 5"/>
              <a:gd name="T2" fmla="*/ 4 w 5"/>
              <a:gd name="T3" fmla="*/ 3 h 5"/>
              <a:gd name="T4" fmla="*/ 4 w 5"/>
              <a:gd name="T5" fmla="*/ 3 h 5"/>
              <a:gd name="T6" fmla="*/ 4 w 5"/>
              <a:gd name="T7" fmla="*/ 4 h 5"/>
              <a:gd name="T8" fmla="*/ 4 w 5"/>
              <a:gd name="T9" fmla="*/ 4 h 5"/>
              <a:gd name="T10" fmla="*/ 3 w 5"/>
              <a:gd name="T11" fmla="*/ 5 h 5"/>
              <a:gd name="T12" fmla="*/ 3 w 5"/>
              <a:gd name="T13" fmla="*/ 5 h 5"/>
              <a:gd name="T14" fmla="*/ 3 w 5"/>
              <a:gd name="T15" fmla="*/ 5 h 5"/>
              <a:gd name="T16" fmla="*/ 2 w 5"/>
              <a:gd name="T17" fmla="*/ 5 h 5"/>
              <a:gd name="T18" fmla="*/ 2 w 5"/>
              <a:gd name="T19" fmla="*/ 5 h 5"/>
              <a:gd name="T20" fmla="*/ 1 w 5"/>
              <a:gd name="T21" fmla="*/ 5 h 5"/>
              <a:gd name="T22" fmla="*/ 1 w 5"/>
              <a:gd name="T23" fmla="*/ 5 h 5"/>
              <a:gd name="T24" fmla="*/ 1 w 5"/>
              <a:gd name="T25" fmla="*/ 4 h 5"/>
              <a:gd name="T26" fmla="*/ 0 w 5"/>
              <a:gd name="T27" fmla="*/ 4 h 5"/>
              <a:gd name="T28" fmla="*/ 0 w 5"/>
              <a:gd name="T29" fmla="*/ 3 h 5"/>
              <a:gd name="T30" fmla="*/ 0 w 5"/>
              <a:gd name="T31" fmla="*/ 3 h 5"/>
              <a:gd name="T32" fmla="*/ 0 w 5"/>
              <a:gd name="T33" fmla="*/ 2 h 5"/>
              <a:gd name="T34" fmla="*/ 0 w 5"/>
              <a:gd name="T35" fmla="*/ 2 h 5"/>
              <a:gd name="T36" fmla="*/ 0 w 5"/>
              <a:gd name="T37" fmla="*/ 1 h 5"/>
              <a:gd name="T38" fmla="*/ 0 w 5"/>
              <a:gd name="T39" fmla="*/ 1 h 5"/>
              <a:gd name="T40" fmla="*/ 1 w 5"/>
              <a:gd name="T41" fmla="*/ 1 h 5"/>
              <a:gd name="T42" fmla="*/ 1 w 5"/>
              <a:gd name="T43" fmla="*/ 0 h 5"/>
              <a:gd name="T44" fmla="*/ 1 w 5"/>
              <a:gd name="T45" fmla="*/ 0 h 5"/>
              <a:gd name="T46" fmla="*/ 2 w 5"/>
              <a:gd name="T47" fmla="*/ 0 h 5"/>
              <a:gd name="T48" fmla="*/ 2 w 5"/>
              <a:gd name="T49" fmla="*/ 0 h 5"/>
              <a:gd name="T50" fmla="*/ 3 w 5"/>
              <a:gd name="T51" fmla="*/ 0 h 5"/>
              <a:gd name="T52" fmla="*/ 3 w 5"/>
              <a:gd name="T53" fmla="*/ 0 h 5"/>
              <a:gd name="T54" fmla="*/ 3 w 5"/>
              <a:gd name="T55" fmla="*/ 0 h 5"/>
              <a:gd name="T56" fmla="*/ 4 w 5"/>
              <a:gd name="T57" fmla="*/ 1 h 5"/>
              <a:gd name="T58" fmla="*/ 4 w 5"/>
              <a:gd name="T59" fmla="*/ 1 h 5"/>
              <a:gd name="T60" fmla="*/ 4 w 5"/>
              <a:gd name="T61" fmla="*/ 1 h 5"/>
              <a:gd name="T62" fmla="*/ 4 w 5"/>
              <a:gd name="T63" fmla="*/ 2 h 5"/>
              <a:gd name="T64" fmla="*/ 5 w 5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" h="5">
                <a:moveTo>
                  <a:pt x="5" y="2"/>
                </a:moveTo>
                <a:lnTo>
                  <a:pt x="4" y="3"/>
                </a:lnTo>
                <a:lnTo>
                  <a:pt x="4" y="3"/>
                </a:lnTo>
                <a:lnTo>
                  <a:pt x="4" y="4"/>
                </a:lnTo>
                <a:lnTo>
                  <a:pt x="4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4" y="1"/>
                </a:lnTo>
                <a:lnTo>
                  <a:pt x="4" y="1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0" name="Freeform 289">
            <a:extLst>
              <a:ext uri="{FF2B5EF4-FFF2-40B4-BE49-F238E27FC236}">
                <a16:creationId xmlns:a16="http://schemas.microsoft.com/office/drawing/2014/main" id="{66B32F9D-E79C-4129-97CA-E418563F0096}"/>
              </a:ext>
            </a:extLst>
          </p:cNvPr>
          <p:cNvSpPr>
            <a:spLocks/>
          </p:cNvSpPr>
          <p:nvPr/>
        </p:nvSpPr>
        <p:spPr bwMode="auto">
          <a:xfrm>
            <a:off x="10566717" y="5384301"/>
            <a:ext cx="21853" cy="54198"/>
          </a:xfrm>
          <a:custGeom>
            <a:avLst/>
            <a:gdLst>
              <a:gd name="T0" fmla="*/ 11 w 15"/>
              <a:gd name="T1" fmla="*/ 25 h 26"/>
              <a:gd name="T2" fmla="*/ 11 w 15"/>
              <a:gd name="T3" fmla="*/ 26 h 26"/>
              <a:gd name="T4" fmla="*/ 10 w 15"/>
              <a:gd name="T5" fmla="*/ 26 h 26"/>
              <a:gd name="T6" fmla="*/ 10 w 15"/>
              <a:gd name="T7" fmla="*/ 26 h 26"/>
              <a:gd name="T8" fmla="*/ 9 w 15"/>
              <a:gd name="T9" fmla="*/ 26 h 26"/>
              <a:gd name="T10" fmla="*/ 9 w 15"/>
              <a:gd name="T11" fmla="*/ 26 h 26"/>
              <a:gd name="T12" fmla="*/ 8 w 15"/>
              <a:gd name="T13" fmla="*/ 26 h 26"/>
              <a:gd name="T14" fmla="*/ 8 w 15"/>
              <a:gd name="T15" fmla="*/ 26 h 26"/>
              <a:gd name="T16" fmla="*/ 8 w 15"/>
              <a:gd name="T17" fmla="*/ 25 h 26"/>
              <a:gd name="T18" fmla="*/ 8 w 15"/>
              <a:gd name="T19" fmla="*/ 11 h 26"/>
              <a:gd name="T20" fmla="*/ 6 w 15"/>
              <a:gd name="T21" fmla="*/ 11 h 26"/>
              <a:gd name="T22" fmla="*/ 6 w 15"/>
              <a:gd name="T23" fmla="*/ 25 h 26"/>
              <a:gd name="T24" fmla="*/ 6 w 15"/>
              <a:gd name="T25" fmla="*/ 26 h 26"/>
              <a:gd name="T26" fmla="*/ 6 w 15"/>
              <a:gd name="T27" fmla="*/ 26 h 26"/>
              <a:gd name="T28" fmla="*/ 6 w 15"/>
              <a:gd name="T29" fmla="*/ 26 h 26"/>
              <a:gd name="T30" fmla="*/ 5 w 15"/>
              <a:gd name="T31" fmla="*/ 26 h 26"/>
              <a:gd name="T32" fmla="*/ 4 w 15"/>
              <a:gd name="T33" fmla="*/ 26 h 26"/>
              <a:gd name="T34" fmla="*/ 4 w 15"/>
              <a:gd name="T35" fmla="*/ 26 h 26"/>
              <a:gd name="T36" fmla="*/ 4 w 15"/>
              <a:gd name="T37" fmla="*/ 26 h 26"/>
              <a:gd name="T38" fmla="*/ 4 w 15"/>
              <a:gd name="T39" fmla="*/ 25 h 26"/>
              <a:gd name="T40" fmla="*/ 4 w 15"/>
              <a:gd name="T41" fmla="*/ 3 h 26"/>
              <a:gd name="T42" fmla="*/ 2 w 15"/>
              <a:gd name="T43" fmla="*/ 3 h 26"/>
              <a:gd name="T44" fmla="*/ 2 w 15"/>
              <a:gd name="T45" fmla="*/ 12 h 26"/>
              <a:gd name="T46" fmla="*/ 2 w 15"/>
              <a:gd name="T47" fmla="*/ 13 h 26"/>
              <a:gd name="T48" fmla="*/ 2 w 15"/>
              <a:gd name="T49" fmla="*/ 14 h 26"/>
              <a:gd name="T50" fmla="*/ 2 w 15"/>
              <a:gd name="T51" fmla="*/ 14 h 26"/>
              <a:gd name="T52" fmla="*/ 1 w 15"/>
              <a:gd name="T53" fmla="*/ 14 h 26"/>
              <a:gd name="T54" fmla="*/ 1 w 15"/>
              <a:gd name="T55" fmla="*/ 14 h 26"/>
              <a:gd name="T56" fmla="*/ 0 w 15"/>
              <a:gd name="T57" fmla="*/ 14 h 26"/>
              <a:gd name="T58" fmla="*/ 0 w 15"/>
              <a:gd name="T59" fmla="*/ 13 h 26"/>
              <a:gd name="T60" fmla="*/ 0 w 15"/>
              <a:gd name="T61" fmla="*/ 12 h 26"/>
              <a:gd name="T62" fmla="*/ 0 w 15"/>
              <a:gd name="T63" fmla="*/ 3 h 26"/>
              <a:gd name="T64" fmla="*/ 0 w 15"/>
              <a:gd name="T65" fmla="*/ 3 h 26"/>
              <a:gd name="T66" fmla="*/ 0 w 15"/>
              <a:gd name="T67" fmla="*/ 2 h 26"/>
              <a:gd name="T68" fmla="*/ 0 w 15"/>
              <a:gd name="T69" fmla="*/ 1 h 26"/>
              <a:gd name="T70" fmla="*/ 1 w 15"/>
              <a:gd name="T71" fmla="*/ 1 h 26"/>
              <a:gd name="T72" fmla="*/ 1 w 15"/>
              <a:gd name="T73" fmla="*/ 1 h 26"/>
              <a:gd name="T74" fmla="*/ 2 w 15"/>
              <a:gd name="T75" fmla="*/ 0 h 26"/>
              <a:gd name="T76" fmla="*/ 2 w 15"/>
              <a:gd name="T77" fmla="*/ 0 h 26"/>
              <a:gd name="T78" fmla="*/ 3 w 15"/>
              <a:gd name="T79" fmla="*/ 0 h 26"/>
              <a:gd name="T80" fmla="*/ 11 w 15"/>
              <a:gd name="T81" fmla="*/ 0 h 26"/>
              <a:gd name="T82" fmla="*/ 12 w 15"/>
              <a:gd name="T83" fmla="*/ 0 h 26"/>
              <a:gd name="T84" fmla="*/ 13 w 15"/>
              <a:gd name="T85" fmla="*/ 0 h 26"/>
              <a:gd name="T86" fmla="*/ 13 w 15"/>
              <a:gd name="T87" fmla="*/ 1 h 26"/>
              <a:gd name="T88" fmla="*/ 14 w 15"/>
              <a:gd name="T89" fmla="*/ 1 h 26"/>
              <a:gd name="T90" fmla="*/ 14 w 15"/>
              <a:gd name="T91" fmla="*/ 1 h 26"/>
              <a:gd name="T92" fmla="*/ 14 w 15"/>
              <a:gd name="T93" fmla="*/ 2 h 26"/>
              <a:gd name="T94" fmla="*/ 14 w 15"/>
              <a:gd name="T95" fmla="*/ 3 h 26"/>
              <a:gd name="T96" fmla="*/ 15 w 15"/>
              <a:gd name="T97" fmla="*/ 3 h 26"/>
              <a:gd name="T98" fmla="*/ 15 w 15"/>
              <a:gd name="T99" fmla="*/ 12 h 26"/>
              <a:gd name="T100" fmla="*/ 14 w 15"/>
              <a:gd name="T101" fmla="*/ 13 h 26"/>
              <a:gd name="T102" fmla="*/ 14 w 15"/>
              <a:gd name="T103" fmla="*/ 14 h 26"/>
              <a:gd name="T104" fmla="*/ 14 w 15"/>
              <a:gd name="T105" fmla="*/ 14 h 26"/>
              <a:gd name="T106" fmla="*/ 13 w 15"/>
              <a:gd name="T107" fmla="*/ 14 h 26"/>
              <a:gd name="T108" fmla="*/ 13 w 15"/>
              <a:gd name="T109" fmla="*/ 14 h 26"/>
              <a:gd name="T110" fmla="*/ 12 w 15"/>
              <a:gd name="T111" fmla="*/ 14 h 26"/>
              <a:gd name="T112" fmla="*/ 12 w 15"/>
              <a:gd name="T113" fmla="*/ 13 h 26"/>
              <a:gd name="T114" fmla="*/ 12 w 15"/>
              <a:gd name="T115" fmla="*/ 12 h 26"/>
              <a:gd name="T116" fmla="*/ 12 w 15"/>
              <a:gd name="T117" fmla="*/ 3 h 26"/>
              <a:gd name="T118" fmla="*/ 11 w 15"/>
              <a:gd name="T119" fmla="*/ 3 h 26"/>
              <a:gd name="T120" fmla="*/ 11 w 15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" h="26">
                <a:moveTo>
                  <a:pt x="11" y="25"/>
                </a:moveTo>
                <a:lnTo>
                  <a:pt x="11" y="26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6"/>
                </a:lnTo>
                <a:lnTo>
                  <a:pt x="8" y="26"/>
                </a:lnTo>
                <a:lnTo>
                  <a:pt x="8" y="26"/>
                </a:lnTo>
                <a:lnTo>
                  <a:pt x="8" y="25"/>
                </a:lnTo>
                <a:lnTo>
                  <a:pt x="8" y="11"/>
                </a:lnTo>
                <a:lnTo>
                  <a:pt x="6" y="11"/>
                </a:lnTo>
                <a:lnTo>
                  <a:pt x="6" y="25"/>
                </a:lnTo>
                <a:lnTo>
                  <a:pt x="6" y="26"/>
                </a:lnTo>
                <a:lnTo>
                  <a:pt x="6" y="26"/>
                </a:lnTo>
                <a:lnTo>
                  <a:pt x="6" y="26"/>
                </a:lnTo>
                <a:lnTo>
                  <a:pt x="5" y="26"/>
                </a:lnTo>
                <a:lnTo>
                  <a:pt x="4" y="26"/>
                </a:lnTo>
                <a:lnTo>
                  <a:pt x="4" y="26"/>
                </a:lnTo>
                <a:lnTo>
                  <a:pt x="4" y="26"/>
                </a:lnTo>
                <a:lnTo>
                  <a:pt x="4" y="25"/>
                </a:lnTo>
                <a:lnTo>
                  <a:pt x="4" y="3"/>
                </a:lnTo>
                <a:lnTo>
                  <a:pt x="2" y="3"/>
                </a:lnTo>
                <a:lnTo>
                  <a:pt x="2" y="12"/>
                </a:lnTo>
                <a:lnTo>
                  <a:pt x="2" y="13"/>
                </a:lnTo>
                <a:lnTo>
                  <a:pt x="2" y="14"/>
                </a:lnTo>
                <a:lnTo>
                  <a:pt x="2" y="14"/>
                </a:lnTo>
                <a:lnTo>
                  <a:pt x="1" y="14"/>
                </a:lnTo>
                <a:lnTo>
                  <a:pt x="1" y="14"/>
                </a:lnTo>
                <a:lnTo>
                  <a:pt x="0" y="14"/>
                </a:lnTo>
                <a:lnTo>
                  <a:pt x="0" y="13"/>
                </a:lnTo>
                <a:lnTo>
                  <a:pt x="0" y="12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1" y="0"/>
                </a:lnTo>
                <a:lnTo>
                  <a:pt x="12" y="0"/>
                </a:lnTo>
                <a:lnTo>
                  <a:pt x="13" y="0"/>
                </a:lnTo>
                <a:lnTo>
                  <a:pt x="13" y="1"/>
                </a:lnTo>
                <a:lnTo>
                  <a:pt x="14" y="1"/>
                </a:lnTo>
                <a:lnTo>
                  <a:pt x="14" y="1"/>
                </a:lnTo>
                <a:lnTo>
                  <a:pt x="14" y="2"/>
                </a:lnTo>
                <a:lnTo>
                  <a:pt x="14" y="3"/>
                </a:lnTo>
                <a:lnTo>
                  <a:pt x="15" y="3"/>
                </a:lnTo>
                <a:lnTo>
                  <a:pt x="15" y="12"/>
                </a:lnTo>
                <a:lnTo>
                  <a:pt x="14" y="13"/>
                </a:lnTo>
                <a:lnTo>
                  <a:pt x="14" y="14"/>
                </a:lnTo>
                <a:lnTo>
                  <a:pt x="14" y="14"/>
                </a:lnTo>
                <a:lnTo>
                  <a:pt x="13" y="14"/>
                </a:lnTo>
                <a:lnTo>
                  <a:pt x="13" y="14"/>
                </a:lnTo>
                <a:lnTo>
                  <a:pt x="12" y="14"/>
                </a:lnTo>
                <a:lnTo>
                  <a:pt x="12" y="13"/>
                </a:lnTo>
                <a:lnTo>
                  <a:pt x="12" y="12"/>
                </a:lnTo>
                <a:lnTo>
                  <a:pt x="12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3" name="Rectangle 290">
            <a:extLst>
              <a:ext uri="{FF2B5EF4-FFF2-40B4-BE49-F238E27FC236}">
                <a16:creationId xmlns:a16="http://schemas.microsoft.com/office/drawing/2014/main" id="{CBAD89DA-9ABE-49C9-9979-0B055C3D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392" y="5446837"/>
            <a:ext cx="173367" cy="3543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4" name="Rectangle 291">
            <a:extLst>
              <a:ext uri="{FF2B5EF4-FFF2-40B4-BE49-F238E27FC236}">
                <a16:creationId xmlns:a16="http://schemas.microsoft.com/office/drawing/2014/main" id="{3535ACE1-D894-4B40-995B-76952C03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801" y="5390555"/>
            <a:ext cx="648305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95" name="Freeform 292">
            <a:extLst>
              <a:ext uri="{FF2B5EF4-FFF2-40B4-BE49-F238E27FC236}">
                <a16:creationId xmlns:a16="http://schemas.microsoft.com/office/drawing/2014/main" id="{5DF3E8D8-6474-4680-AEEC-1D57ACE9634A}"/>
              </a:ext>
            </a:extLst>
          </p:cNvPr>
          <p:cNvSpPr>
            <a:spLocks/>
          </p:cNvSpPr>
          <p:nvPr/>
        </p:nvSpPr>
        <p:spPr bwMode="auto">
          <a:xfrm>
            <a:off x="10678897" y="5586502"/>
            <a:ext cx="138402" cy="183440"/>
          </a:xfrm>
          <a:custGeom>
            <a:avLst/>
            <a:gdLst>
              <a:gd name="T0" fmla="*/ 31 w 95"/>
              <a:gd name="T1" fmla="*/ 6 h 88"/>
              <a:gd name="T2" fmla="*/ 44 w 95"/>
              <a:gd name="T3" fmla="*/ 16 h 88"/>
              <a:gd name="T4" fmla="*/ 47 w 95"/>
              <a:gd name="T5" fmla="*/ 18 h 88"/>
              <a:gd name="T6" fmla="*/ 33 w 95"/>
              <a:gd name="T7" fmla="*/ 12 h 88"/>
              <a:gd name="T8" fmla="*/ 24 w 95"/>
              <a:gd name="T9" fmla="*/ 7 h 88"/>
              <a:gd name="T10" fmla="*/ 35 w 95"/>
              <a:gd name="T11" fmla="*/ 17 h 88"/>
              <a:gd name="T12" fmla="*/ 47 w 95"/>
              <a:gd name="T13" fmla="*/ 23 h 88"/>
              <a:gd name="T14" fmla="*/ 38 w 95"/>
              <a:gd name="T15" fmla="*/ 20 h 88"/>
              <a:gd name="T16" fmla="*/ 24 w 95"/>
              <a:gd name="T17" fmla="*/ 13 h 88"/>
              <a:gd name="T18" fmla="*/ 27 w 95"/>
              <a:gd name="T19" fmla="*/ 17 h 88"/>
              <a:gd name="T20" fmla="*/ 39 w 95"/>
              <a:gd name="T21" fmla="*/ 25 h 88"/>
              <a:gd name="T22" fmla="*/ 42 w 95"/>
              <a:gd name="T23" fmla="*/ 27 h 88"/>
              <a:gd name="T24" fmla="*/ 29 w 95"/>
              <a:gd name="T25" fmla="*/ 23 h 88"/>
              <a:gd name="T26" fmla="*/ 20 w 95"/>
              <a:gd name="T27" fmla="*/ 18 h 88"/>
              <a:gd name="T28" fmla="*/ 31 w 95"/>
              <a:gd name="T29" fmla="*/ 26 h 88"/>
              <a:gd name="T30" fmla="*/ 43 w 95"/>
              <a:gd name="T31" fmla="*/ 33 h 88"/>
              <a:gd name="T32" fmla="*/ 33 w 95"/>
              <a:gd name="T33" fmla="*/ 30 h 88"/>
              <a:gd name="T34" fmla="*/ 20 w 95"/>
              <a:gd name="T35" fmla="*/ 24 h 88"/>
              <a:gd name="T36" fmla="*/ 23 w 95"/>
              <a:gd name="T37" fmla="*/ 28 h 88"/>
              <a:gd name="T38" fmla="*/ 35 w 95"/>
              <a:gd name="T39" fmla="*/ 35 h 88"/>
              <a:gd name="T40" fmla="*/ 38 w 95"/>
              <a:gd name="T41" fmla="*/ 37 h 88"/>
              <a:gd name="T42" fmla="*/ 25 w 95"/>
              <a:gd name="T43" fmla="*/ 33 h 88"/>
              <a:gd name="T44" fmla="*/ 15 w 95"/>
              <a:gd name="T45" fmla="*/ 29 h 88"/>
              <a:gd name="T46" fmla="*/ 27 w 95"/>
              <a:gd name="T47" fmla="*/ 36 h 88"/>
              <a:gd name="T48" fmla="*/ 39 w 95"/>
              <a:gd name="T49" fmla="*/ 42 h 88"/>
              <a:gd name="T50" fmla="*/ 29 w 95"/>
              <a:gd name="T51" fmla="*/ 40 h 88"/>
              <a:gd name="T52" fmla="*/ 15 w 95"/>
              <a:gd name="T53" fmla="*/ 35 h 88"/>
              <a:gd name="T54" fmla="*/ 18 w 95"/>
              <a:gd name="T55" fmla="*/ 38 h 88"/>
              <a:gd name="T56" fmla="*/ 31 w 95"/>
              <a:gd name="T57" fmla="*/ 45 h 88"/>
              <a:gd name="T58" fmla="*/ 34 w 95"/>
              <a:gd name="T59" fmla="*/ 47 h 88"/>
              <a:gd name="T60" fmla="*/ 20 w 95"/>
              <a:gd name="T61" fmla="*/ 43 h 88"/>
              <a:gd name="T62" fmla="*/ 11 w 95"/>
              <a:gd name="T63" fmla="*/ 40 h 88"/>
              <a:gd name="T64" fmla="*/ 23 w 95"/>
              <a:gd name="T65" fmla="*/ 47 h 88"/>
              <a:gd name="T66" fmla="*/ 35 w 95"/>
              <a:gd name="T67" fmla="*/ 52 h 88"/>
              <a:gd name="T68" fmla="*/ 25 w 95"/>
              <a:gd name="T69" fmla="*/ 50 h 88"/>
              <a:gd name="T70" fmla="*/ 11 w 95"/>
              <a:gd name="T71" fmla="*/ 45 h 88"/>
              <a:gd name="T72" fmla="*/ 14 w 95"/>
              <a:gd name="T73" fmla="*/ 48 h 88"/>
              <a:gd name="T74" fmla="*/ 27 w 95"/>
              <a:gd name="T75" fmla="*/ 55 h 88"/>
              <a:gd name="T76" fmla="*/ 30 w 95"/>
              <a:gd name="T77" fmla="*/ 57 h 88"/>
              <a:gd name="T78" fmla="*/ 16 w 95"/>
              <a:gd name="T79" fmla="*/ 53 h 88"/>
              <a:gd name="T80" fmla="*/ 6 w 95"/>
              <a:gd name="T81" fmla="*/ 50 h 88"/>
              <a:gd name="T82" fmla="*/ 19 w 95"/>
              <a:gd name="T83" fmla="*/ 57 h 88"/>
              <a:gd name="T84" fmla="*/ 32 w 95"/>
              <a:gd name="T85" fmla="*/ 63 h 88"/>
              <a:gd name="T86" fmla="*/ 21 w 95"/>
              <a:gd name="T87" fmla="*/ 61 h 88"/>
              <a:gd name="T88" fmla="*/ 6 w 95"/>
              <a:gd name="T89" fmla="*/ 56 h 88"/>
              <a:gd name="T90" fmla="*/ 9 w 95"/>
              <a:gd name="T91" fmla="*/ 59 h 88"/>
              <a:gd name="T92" fmla="*/ 24 w 95"/>
              <a:gd name="T93" fmla="*/ 66 h 88"/>
              <a:gd name="T94" fmla="*/ 26 w 95"/>
              <a:gd name="T95" fmla="*/ 68 h 88"/>
              <a:gd name="T96" fmla="*/ 11 w 95"/>
              <a:gd name="T97" fmla="*/ 65 h 88"/>
              <a:gd name="T98" fmla="*/ 0 w 95"/>
              <a:gd name="T99" fmla="*/ 60 h 88"/>
              <a:gd name="T100" fmla="*/ 20 w 95"/>
              <a:gd name="T101" fmla="*/ 70 h 88"/>
              <a:gd name="T102" fmla="*/ 39 w 95"/>
              <a:gd name="T103" fmla="*/ 74 h 88"/>
              <a:gd name="T104" fmla="*/ 55 w 95"/>
              <a:gd name="T105" fmla="*/ 77 h 88"/>
              <a:gd name="T106" fmla="*/ 71 w 95"/>
              <a:gd name="T107" fmla="*/ 86 h 88"/>
              <a:gd name="T108" fmla="*/ 79 w 95"/>
              <a:gd name="T109" fmla="*/ 63 h 88"/>
              <a:gd name="T110" fmla="*/ 93 w 95"/>
              <a:gd name="T111" fmla="*/ 40 h 88"/>
              <a:gd name="T112" fmla="*/ 82 w 95"/>
              <a:gd name="T113" fmla="*/ 25 h 88"/>
              <a:gd name="T114" fmla="*/ 65 w 95"/>
              <a:gd name="T115" fmla="*/ 20 h 88"/>
              <a:gd name="T116" fmla="*/ 48 w 95"/>
              <a:gd name="T117" fmla="*/ 15 h 88"/>
              <a:gd name="T118" fmla="*/ 29 w 95"/>
              <a:gd name="T119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" h="88">
                <a:moveTo>
                  <a:pt x="26" y="0"/>
                </a:moveTo>
                <a:lnTo>
                  <a:pt x="26" y="0"/>
                </a:lnTo>
                <a:lnTo>
                  <a:pt x="26" y="1"/>
                </a:lnTo>
                <a:lnTo>
                  <a:pt x="25" y="1"/>
                </a:lnTo>
                <a:lnTo>
                  <a:pt x="25" y="1"/>
                </a:lnTo>
                <a:lnTo>
                  <a:pt x="27" y="3"/>
                </a:lnTo>
                <a:lnTo>
                  <a:pt x="29" y="5"/>
                </a:lnTo>
                <a:lnTo>
                  <a:pt x="31" y="6"/>
                </a:lnTo>
                <a:lnTo>
                  <a:pt x="33" y="8"/>
                </a:lnTo>
                <a:lnTo>
                  <a:pt x="34" y="9"/>
                </a:lnTo>
                <a:lnTo>
                  <a:pt x="36" y="10"/>
                </a:lnTo>
                <a:lnTo>
                  <a:pt x="38" y="12"/>
                </a:lnTo>
                <a:lnTo>
                  <a:pt x="39" y="13"/>
                </a:lnTo>
                <a:lnTo>
                  <a:pt x="41" y="14"/>
                </a:lnTo>
                <a:lnTo>
                  <a:pt x="42" y="15"/>
                </a:lnTo>
                <a:lnTo>
                  <a:pt x="44" y="16"/>
                </a:lnTo>
                <a:lnTo>
                  <a:pt x="45" y="17"/>
                </a:lnTo>
                <a:lnTo>
                  <a:pt x="47" y="17"/>
                </a:lnTo>
                <a:lnTo>
                  <a:pt x="48" y="18"/>
                </a:lnTo>
                <a:lnTo>
                  <a:pt x="50" y="19"/>
                </a:lnTo>
                <a:lnTo>
                  <a:pt x="51" y="19"/>
                </a:lnTo>
                <a:lnTo>
                  <a:pt x="50" y="19"/>
                </a:lnTo>
                <a:lnTo>
                  <a:pt x="48" y="19"/>
                </a:lnTo>
                <a:lnTo>
                  <a:pt x="47" y="18"/>
                </a:lnTo>
                <a:lnTo>
                  <a:pt x="45" y="18"/>
                </a:lnTo>
                <a:lnTo>
                  <a:pt x="43" y="17"/>
                </a:lnTo>
                <a:lnTo>
                  <a:pt x="41" y="16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8" y="9"/>
                </a:lnTo>
                <a:lnTo>
                  <a:pt x="26" y="8"/>
                </a:lnTo>
                <a:lnTo>
                  <a:pt x="24" y="6"/>
                </a:lnTo>
                <a:lnTo>
                  <a:pt x="24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9"/>
                </a:lnTo>
                <a:lnTo>
                  <a:pt x="27" y="10"/>
                </a:lnTo>
                <a:lnTo>
                  <a:pt x="29" y="12"/>
                </a:lnTo>
                <a:lnTo>
                  <a:pt x="30" y="13"/>
                </a:lnTo>
                <a:lnTo>
                  <a:pt x="32" y="14"/>
                </a:lnTo>
                <a:lnTo>
                  <a:pt x="34" y="15"/>
                </a:lnTo>
                <a:lnTo>
                  <a:pt x="35" y="17"/>
                </a:lnTo>
                <a:lnTo>
                  <a:pt x="37" y="18"/>
                </a:lnTo>
                <a:lnTo>
                  <a:pt x="38" y="19"/>
                </a:lnTo>
                <a:lnTo>
                  <a:pt x="40" y="20"/>
                </a:lnTo>
                <a:lnTo>
                  <a:pt x="42" y="20"/>
                </a:lnTo>
                <a:lnTo>
                  <a:pt x="43" y="21"/>
                </a:lnTo>
                <a:lnTo>
                  <a:pt x="45" y="22"/>
                </a:lnTo>
                <a:lnTo>
                  <a:pt x="46" y="23"/>
                </a:lnTo>
                <a:lnTo>
                  <a:pt x="47" y="23"/>
                </a:lnTo>
                <a:lnTo>
                  <a:pt x="49" y="24"/>
                </a:lnTo>
                <a:lnTo>
                  <a:pt x="47" y="24"/>
                </a:lnTo>
                <a:lnTo>
                  <a:pt x="46" y="23"/>
                </a:lnTo>
                <a:lnTo>
                  <a:pt x="44" y="23"/>
                </a:lnTo>
                <a:lnTo>
                  <a:pt x="42" y="22"/>
                </a:lnTo>
                <a:lnTo>
                  <a:pt x="41" y="22"/>
                </a:lnTo>
                <a:lnTo>
                  <a:pt x="39" y="21"/>
                </a:lnTo>
                <a:lnTo>
                  <a:pt x="38" y="20"/>
                </a:lnTo>
                <a:lnTo>
                  <a:pt x="36" y="20"/>
                </a:lnTo>
                <a:lnTo>
                  <a:pt x="34" y="19"/>
                </a:lnTo>
                <a:lnTo>
                  <a:pt x="33" y="18"/>
                </a:lnTo>
                <a:lnTo>
                  <a:pt x="31" y="17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3"/>
                </a:lnTo>
                <a:lnTo>
                  <a:pt x="22" y="13"/>
                </a:lnTo>
                <a:lnTo>
                  <a:pt x="23" y="14"/>
                </a:lnTo>
                <a:lnTo>
                  <a:pt x="25" y="16"/>
                </a:lnTo>
                <a:lnTo>
                  <a:pt x="27" y="17"/>
                </a:lnTo>
                <a:lnTo>
                  <a:pt x="29" y="18"/>
                </a:lnTo>
                <a:lnTo>
                  <a:pt x="30" y="20"/>
                </a:lnTo>
                <a:lnTo>
                  <a:pt x="32" y="20"/>
                </a:lnTo>
                <a:lnTo>
                  <a:pt x="33" y="22"/>
                </a:lnTo>
                <a:lnTo>
                  <a:pt x="35" y="23"/>
                </a:lnTo>
                <a:lnTo>
                  <a:pt x="36" y="23"/>
                </a:lnTo>
                <a:lnTo>
                  <a:pt x="38" y="24"/>
                </a:lnTo>
                <a:lnTo>
                  <a:pt x="39" y="25"/>
                </a:lnTo>
                <a:lnTo>
                  <a:pt x="41" y="26"/>
                </a:lnTo>
                <a:lnTo>
                  <a:pt x="42" y="27"/>
                </a:lnTo>
                <a:lnTo>
                  <a:pt x="44" y="27"/>
                </a:lnTo>
                <a:lnTo>
                  <a:pt x="45" y="28"/>
                </a:lnTo>
                <a:lnTo>
                  <a:pt x="47" y="29"/>
                </a:lnTo>
                <a:lnTo>
                  <a:pt x="45" y="28"/>
                </a:lnTo>
                <a:lnTo>
                  <a:pt x="44" y="28"/>
                </a:lnTo>
                <a:lnTo>
                  <a:pt x="42" y="27"/>
                </a:lnTo>
                <a:lnTo>
                  <a:pt x="40" y="27"/>
                </a:lnTo>
                <a:lnTo>
                  <a:pt x="39" y="26"/>
                </a:lnTo>
                <a:lnTo>
                  <a:pt x="37" y="26"/>
                </a:lnTo>
                <a:lnTo>
                  <a:pt x="35" y="25"/>
                </a:lnTo>
                <a:lnTo>
                  <a:pt x="34" y="25"/>
                </a:lnTo>
                <a:lnTo>
                  <a:pt x="32" y="24"/>
                </a:lnTo>
                <a:lnTo>
                  <a:pt x="30" y="23"/>
                </a:lnTo>
                <a:lnTo>
                  <a:pt x="29" y="23"/>
                </a:lnTo>
                <a:lnTo>
                  <a:pt x="27" y="22"/>
                </a:lnTo>
                <a:lnTo>
                  <a:pt x="25" y="21"/>
                </a:lnTo>
                <a:lnTo>
                  <a:pt x="24" y="20"/>
                </a:lnTo>
                <a:lnTo>
                  <a:pt x="22" y="19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0" y="19"/>
                </a:lnTo>
                <a:lnTo>
                  <a:pt x="21" y="20"/>
                </a:lnTo>
                <a:lnTo>
                  <a:pt x="23" y="21"/>
                </a:lnTo>
                <a:lnTo>
                  <a:pt x="25" y="22"/>
                </a:lnTo>
                <a:lnTo>
                  <a:pt x="26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4" y="28"/>
                </a:lnTo>
                <a:lnTo>
                  <a:pt x="36" y="29"/>
                </a:lnTo>
                <a:lnTo>
                  <a:pt x="37" y="30"/>
                </a:lnTo>
                <a:lnTo>
                  <a:pt x="39" y="30"/>
                </a:lnTo>
                <a:lnTo>
                  <a:pt x="40" y="31"/>
                </a:lnTo>
                <a:lnTo>
                  <a:pt x="42" y="32"/>
                </a:lnTo>
                <a:lnTo>
                  <a:pt x="43" y="33"/>
                </a:lnTo>
                <a:lnTo>
                  <a:pt x="45" y="33"/>
                </a:lnTo>
                <a:lnTo>
                  <a:pt x="43" y="33"/>
                </a:lnTo>
                <a:lnTo>
                  <a:pt x="42" y="33"/>
                </a:lnTo>
                <a:lnTo>
                  <a:pt x="40" y="32"/>
                </a:lnTo>
                <a:lnTo>
                  <a:pt x="38" y="32"/>
                </a:lnTo>
                <a:lnTo>
                  <a:pt x="37" y="31"/>
                </a:lnTo>
                <a:lnTo>
                  <a:pt x="35" y="31"/>
                </a:lnTo>
                <a:lnTo>
                  <a:pt x="33" y="30"/>
                </a:lnTo>
                <a:lnTo>
                  <a:pt x="32" y="29"/>
                </a:lnTo>
                <a:lnTo>
                  <a:pt x="30" y="29"/>
                </a:lnTo>
                <a:lnTo>
                  <a:pt x="29" y="28"/>
                </a:lnTo>
                <a:lnTo>
                  <a:pt x="27" y="28"/>
                </a:lnTo>
                <a:lnTo>
                  <a:pt x="25" y="27"/>
                </a:lnTo>
                <a:lnTo>
                  <a:pt x="23" y="26"/>
                </a:lnTo>
                <a:lnTo>
                  <a:pt x="21" y="25"/>
                </a:lnTo>
                <a:lnTo>
                  <a:pt x="20" y="24"/>
                </a:lnTo>
                <a:lnTo>
                  <a:pt x="18" y="23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19" y="25"/>
                </a:lnTo>
                <a:lnTo>
                  <a:pt x="21" y="26"/>
                </a:lnTo>
                <a:lnTo>
                  <a:pt x="23" y="28"/>
                </a:lnTo>
                <a:lnTo>
                  <a:pt x="24" y="29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2" y="33"/>
                </a:lnTo>
                <a:lnTo>
                  <a:pt x="34" y="34"/>
                </a:lnTo>
                <a:lnTo>
                  <a:pt x="35" y="35"/>
                </a:lnTo>
                <a:lnTo>
                  <a:pt x="37" y="35"/>
                </a:lnTo>
                <a:lnTo>
                  <a:pt x="38" y="36"/>
                </a:lnTo>
                <a:lnTo>
                  <a:pt x="40" y="37"/>
                </a:lnTo>
                <a:lnTo>
                  <a:pt x="41" y="37"/>
                </a:lnTo>
                <a:lnTo>
                  <a:pt x="43" y="38"/>
                </a:lnTo>
                <a:lnTo>
                  <a:pt x="41" y="38"/>
                </a:lnTo>
                <a:lnTo>
                  <a:pt x="39" y="37"/>
                </a:lnTo>
                <a:lnTo>
                  <a:pt x="38" y="37"/>
                </a:lnTo>
                <a:lnTo>
                  <a:pt x="36" y="36"/>
                </a:lnTo>
                <a:lnTo>
                  <a:pt x="35" y="36"/>
                </a:lnTo>
                <a:lnTo>
                  <a:pt x="33" y="36"/>
                </a:lnTo>
                <a:lnTo>
                  <a:pt x="31" y="35"/>
                </a:lnTo>
                <a:lnTo>
                  <a:pt x="30" y="34"/>
                </a:lnTo>
                <a:lnTo>
                  <a:pt x="28" y="34"/>
                </a:lnTo>
                <a:lnTo>
                  <a:pt x="26" y="33"/>
                </a:lnTo>
                <a:lnTo>
                  <a:pt x="25" y="33"/>
                </a:lnTo>
                <a:lnTo>
                  <a:pt x="23" y="32"/>
                </a:lnTo>
                <a:lnTo>
                  <a:pt x="21" y="31"/>
                </a:lnTo>
                <a:lnTo>
                  <a:pt x="19" y="30"/>
                </a:lnTo>
                <a:lnTo>
                  <a:pt x="18" y="29"/>
                </a:lnTo>
                <a:lnTo>
                  <a:pt x="16" y="29"/>
                </a:lnTo>
                <a:lnTo>
                  <a:pt x="16" y="29"/>
                </a:lnTo>
                <a:lnTo>
                  <a:pt x="16" y="29"/>
                </a:lnTo>
                <a:lnTo>
                  <a:pt x="15" y="29"/>
                </a:lnTo>
                <a:lnTo>
                  <a:pt x="15" y="29"/>
                </a:lnTo>
                <a:lnTo>
                  <a:pt x="17" y="30"/>
                </a:lnTo>
                <a:lnTo>
                  <a:pt x="19" y="32"/>
                </a:lnTo>
                <a:lnTo>
                  <a:pt x="20" y="33"/>
                </a:lnTo>
                <a:lnTo>
                  <a:pt x="22" y="34"/>
                </a:lnTo>
                <a:lnTo>
                  <a:pt x="24" y="35"/>
                </a:lnTo>
                <a:lnTo>
                  <a:pt x="25" y="36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9"/>
                </a:lnTo>
                <a:lnTo>
                  <a:pt x="33" y="39"/>
                </a:lnTo>
                <a:lnTo>
                  <a:pt x="35" y="40"/>
                </a:lnTo>
                <a:lnTo>
                  <a:pt x="36" y="41"/>
                </a:lnTo>
                <a:lnTo>
                  <a:pt x="38" y="42"/>
                </a:lnTo>
                <a:lnTo>
                  <a:pt x="39" y="42"/>
                </a:lnTo>
                <a:lnTo>
                  <a:pt x="41" y="43"/>
                </a:lnTo>
                <a:lnTo>
                  <a:pt x="39" y="43"/>
                </a:lnTo>
                <a:lnTo>
                  <a:pt x="38" y="42"/>
                </a:lnTo>
                <a:lnTo>
                  <a:pt x="36" y="42"/>
                </a:lnTo>
                <a:lnTo>
                  <a:pt x="34" y="41"/>
                </a:lnTo>
                <a:lnTo>
                  <a:pt x="33" y="41"/>
                </a:lnTo>
                <a:lnTo>
                  <a:pt x="31" y="40"/>
                </a:lnTo>
                <a:lnTo>
                  <a:pt x="29" y="40"/>
                </a:lnTo>
                <a:lnTo>
                  <a:pt x="28" y="39"/>
                </a:lnTo>
                <a:lnTo>
                  <a:pt x="26" y="39"/>
                </a:lnTo>
                <a:lnTo>
                  <a:pt x="24" y="38"/>
                </a:lnTo>
                <a:lnTo>
                  <a:pt x="23" y="38"/>
                </a:lnTo>
                <a:lnTo>
                  <a:pt x="21" y="37"/>
                </a:lnTo>
                <a:lnTo>
                  <a:pt x="19" y="36"/>
                </a:lnTo>
                <a:lnTo>
                  <a:pt x="17" y="36"/>
                </a:lnTo>
                <a:lnTo>
                  <a:pt x="15" y="35"/>
                </a:lnTo>
                <a:lnTo>
                  <a:pt x="14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5" y="36"/>
                </a:lnTo>
                <a:lnTo>
                  <a:pt x="17" y="37"/>
                </a:lnTo>
                <a:lnTo>
                  <a:pt x="18" y="38"/>
                </a:lnTo>
                <a:lnTo>
                  <a:pt x="20" y="39"/>
                </a:lnTo>
                <a:lnTo>
                  <a:pt x="22" y="40"/>
                </a:lnTo>
                <a:lnTo>
                  <a:pt x="23" y="41"/>
                </a:lnTo>
                <a:lnTo>
                  <a:pt x="25" y="42"/>
                </a:lnTo>
                <a:lnTo>
                  <a:pt x="27" y="42"/>
                </a:lnTo>
                <a:lnTo>
                  <a:pt x="28" y="43"/>
                </a:lnTo>
                <a:lnTo>
                  <a:pt x="30" y="44"/>
                </a:lnTo>
                <a:lnTo>
                  <a:pt x="31" y="45"/>
                </a:lnTo>
                <a:lnTo>
                  <a:pt x="33" y="45"/>
                </a:lnTo>
                <a:lnTo>
                  <a:pt x="34" y="46"/>
                </a:lnTo>
                <a:lnTo>
                  <a:pt x="36" y="47"/>
                </a:lnTo>
                <a:lnTo>
                  <a:pt x="37" y="47"/>
                </a:lnTo>
                <a:lnTo>
                  <a:pt x="39" y="48"/>
                </a:lnTo>
                <a:lnTo>
                  <a:pt x="37" y="48"/>
                </a:lnTo>
                <a:lnTo>
                  <a:pt x="35" y="47"/>
                </a:lnTo>
                <a:lnTo>
                  <a:pt x="34" y="47"/>
                </a:lnTo>
                <a:lnTo>
                  <a:pt x="32" y="47"/>
                </a:lnTo>
                <a:lnTo>
                  <a:pt x="31" y="46"/>
                </a:lnTo>
                <a:lnTo>
                  <a:pt x="29" y="46"/>
                </a:lnTo>
                <a:lnTo>
                  <a:pt x="27" y="45"/>
                </a:lnTo>
                <a:lnTo>
                  <a:pt x="26" y="45"/>
                </a:lnTo>
                <a:lnTo>
                  <a:pt x="24" y="44"/>
                </a:lnTo>
                <a:lnTo>
                  <a:pt x="22" y="43"/>
                </a:lnTo>
                <a:lnTo>
                  <a:pt x="20" y="43"/>
                </a:lnTo>
                <a:lnTo>
                  <a:pt x="19" y="42"/>
                </a:lnTo>
                <a:lnTo>
                  <a:pt x="17" y="42"/>
                </a:lnTo>
                <a:lnTo>
                  <a:pt x="15" y="41"/>
                </a:lnTo>
                <a:lnTo>
                  <a:pt x="13" y="40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40"/>
                </a:lnTo>
                <a:lnTo>
                  <a:pt x="11" y="40"/>
                </a:lnTo>
                <a:lnTo>
                  <a:pt x="13" y="41"/>
                </a:lnTo>
                <a:lnTo>
                  <a:pt x="15" y="42"/>
                </a:lnTo>
                <a:lnTo>
                  <a:pt x="16" y="43"/>
                </a:lnTo>
                <a:lnTo>
                  <a:pt x="18" y="44"/>
                </a:lnTo>
                <a:lnTo>
                  <a:pt x="19" y="45"/>
                </a:lnTo>
                <a:lnTo>
                  <a:pt x="21" y="46"/>
                </a:lnTo>
                <a:lnTo>
                  <a:pt x="23" y="47"/>
                </a:lnTo>
                <a:lnTo>
                  <a:pt x="24" y="48"/>
                </a:lnTo>
                <a:lnTo>
                  <a:pt x="26" y="48"/>
                </a:lnTo>
                <a:lnTo>
                  <a:pt x="28" y="49"/>
                </a:lnTo>
                <a:lnTo>
                  <a:pt x="29" y="50"/>
                </a:lnTo>
                <a:lnTo>
                  <a:pt x="31" y="50"/>
                </a:lnTo>
                <a:lnTo>
                  <a:pt x="32" y="51"/>
                </a:lnTo>
                <a:lnTo>
                  <a:pt x="34" y="52"/>
                </a:lnTo>
                <a:lnTo>
                  <a:pt x="35" y="52"/>
                </a:lnTo>
                <a:lnTo>
                  <a:pt x="37" y="53"/>
                </a:lnTo>
                <a:lnTo>
                  <a:pt x="35" y="53"/>
                </a:lnTo>
                <a:lnTo>
                  <a:pt x="34" y="52"/>
                </a:lnTo>
                <a:lnTo>
                  <a:pt x="32" y="52"/>
                </a:lnTo>
                <a:lnTo>
                  <a:pt x="30" y="52"/>
                </a:lnTo>
                <a:lnTo>
                  <a:pt x="29" y="51"/>
                </a:lnTo>
                <a:lnTo>
                  <a:pt x="27" y="51"/>
                </a:lnTo>
                <a:lnTo>
                  <a:pt x="25" y="50"/>
                </a:lnTo>
                <a:lnTo>
                  <a:pt x="24" y="50"/>
                </a:lnTo>
                <a:lnTo>
                  <a:pt x="22" y="49"/>
                </a:lnTo>
                <a:lnTo>
                  <a:pt x="20" y="49"/>
                </a:lnTo>
                <a:lnTo>
                  <a:pt x="18" y="48"/>
                </a:lnTo>
                <a:lnTo>
                  <a:pt x="16" y="48"/>
                </a:lnTo>
                <a:lnTo>
                  <a:pt x="15" y="47"/>
                </a:lnTo>
                <a:lnTo>
                  <a:pt x="13" y="46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9" y="45"/>
                </a:lnTo>
                <a:lnTo>
                  <a:pt x="8" y="45"/>
                </a:lnTo>
                <a:lnTo>
                  <a:pt x="8" y="45"/>
                </a:lnTo>
                <a:lnTo>
                  <a:pt x="10" y="46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7" y="50"/>
                </a:lnTo>
                <a:lnTo>
                  <a:pt x="19" y="51"/>
                </a:lnTo>
                <a:lnTo>
                  <a:pt x="21" y="52"/>
                </a:lnTo>
                <a:lnTo>
                  <a:pt x="22" y="53"/>
                </a:lnTo>
                <a:lnTo>
                  <a:pt x="24" y="54"/>
                </a:lnTo>
                <a:lnTo>
                  <a:pt x="26" y="54"/>
                </a:lnTo>
                <a:lnTo>
                  <a:pt x="27" y="55"/>
                </a:lnTo>
                <a:lnTo>
                  <a:pt x="29" y="56"/>
                </a:lnTo>
                <a:lnTo>
                  <a:pt x="30" y="56"/>
                </a:lnTo>
                <a:lnTo>
                  <a:pt x="32" y="57"/>
                </a:lnTo>
                <a:lnTo>
                  <a:pt x="33" y="58"/>
                </a:lnTo>
                <a:lnTo>
                  <a:pt x="35" y="58"/>
                </a:lnTo>
                <a:lnTo>
                  <a:pt x="33" y="58"/>
                </a:lnTo>
                <a:lnTo>
                  <a:pt x="32" y="58"/>
                </a:lnTo>
                <a:lnTo>
                  <a:pt x="30" y="57"/>
                </a:lnTo>
                <a:lnTo>
                  <a:pt x="29" y="57"/>
                </a:lnTo>
                <a:lnTo>
                  <a:pt x="27" y="57"/>
                </a:lnTo>
                <a:lnTo>
                  <a:pt x="25" y="56"/>
                </a:lnTo>
                <a:lnTo>
                  <a:pt x="23" y="56"/>
                </a:lnTo>
                <a:lnTo>
                  <a:pt x="22" y="55"/>
                </a:lnTo>
                <a:lnTo>
                  <a:pt x="20" y="55"/>
                </a:lnTo>
                <a:lnTo>
                  <a:pt x="18" y="54"/>
                </a:lnTo>
                <a:lnTo>
                  <a:pt x="16" y="53"/>
                </a:lnTo>
                <a:lnTo>
                  <a:pt x="14" y="53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8" y="51"/>
                </a:lnTo>
                <a:lnTo>
                  <a:pt x="10" y="52"/>
                </a:lnTo>
                <a:lnTo>
                  <a:pt x="11" y="53"/>
                </a:lnTo>
                <a:lnTo>
                  <a:pt x="13" y="55"/>
                </a:lnTo>
                <a:lnTo>
                  <a:pt x="15" y="56"/>
                </a:lnTo>
                <a:lnTo>
                  <a:pt x="17" y="57"/>
                </a:lnTo>
                <a:lnTo>
                  <a:pt x="19" y="57"/>
                </a:lnTo>
                <a:lnTo>
                  <a:pt x="20" y="58"/>
                </a:lnTo>
                <a:lnTo>
                  <a:pt x="22" y="59"/>
                </a:lnTo>
                <a:lnTo>
                  <a:pt x="24" y="60"/>
                </a:lnTo>
                <a:lnTo>
                  <a:pt x="25" y="61"/>
                </a:lnTo>
                <a:lnTo>
                  <a:pt x="27" y="61"/>
                </a:lnTo>
                <a:lnTo>
                  <a:pt x="29" y="62"/>
                </a:lnTo>
                <a:lnTo>
                  <a:pt x="30" y="62"/>
                </a:lnTo>
                <a:lnTo>
                  <a:pt x="32" y="63"/>
                </a:lnTo>
                <a:lnTo>
                  <a:pt x="33" y="64"/>
                </a:lnTo>
                <a:lnTo>
                  <a:pt x="32" y="63"/>
                </a:lnTo>
                <a:lnTo>
                  <a:pt x="30" y="63"/>
                </a:lnTo>
                <a:lnTo>
                  <a:pt x="28" y="63"/>
                </a:lnTo>
                <a:lnTo>
                  <a:pt x="27" y="62"/>
                </a:lnTo>
                <a:lnTo>
                  <a:pt x="25" y="62"/>
                </a:lnTo>
                <a:lnTo>
                  <a:pt x="23" y="62"/>
                </a:lnTo>
                <a:lnTo>
                  <a:pt x="21" y="61"/>
                </a:lnTo>
                <a:lnTo>
                  <a:pt x="19" y="61"/>
                </a:lnTo>
                <a:lnTo>
                  <a:pt x="18" y="60"/>
                </a:lnTo>
                <a:lnTo>
                  <a:pt x="16" y="60"/>
                </a:lnTo>
                <a:lnTo>
                  <a:pt x="14" y="59"/>
                </a:lnTo>
                <a:lnTo>
                  <a:pt x="12" y="58"/>
                </a:lnTo>
                <a:lnTo>
                  <a:pt x="10" y="57"/>
                </a:lnTo>
                <a:lnTo>
                  <a:pt x="8" y="57"/>
                </a:lnTo>
                <a:lnTo>
                  <a:pt x="6" y="56"/>
                </a:lnTo>
                <a:lnTo>
                  <a:pt x="3" y="54"/>
                </a:lnTo>
                <a:lnTo>
                  <a:pt x="3" y="55"/>
                </a:lnTo>
                <a:lnTo>
                  <a:pt x="3" y="55"/>
                </a:lnTo>
                <a:lnTo>
                  <a:pt x="3" y="55"/>
                </a:lnTo>
                <a:lnTo>
                  <a:pt x="3" y="55"/>
                </a:lnTo>
                <a:lnTo>
                  <a:pt x="5" y="56"/>
                </a:lnTo>
                <a:lnTo>
                  <a:pt x="7" y="58"/>
                </a:lnTo>
                <a:lnTo>
                  <a:pt x="9" y="59"/>
                </a:lnTo>
                <a:lnTo>
                  <a:pt x="11" y="60"/>
                </a:lnTo>
                <a:lnTo>
                  <a:pt x="13" y="61"/>
                </a:lnTo>
                <a:lnTo>
                  <a:pt x="15" y="62"/>
                </a:lnTo>
                <a:lnTo>
                  <a:pt x="16" y="63"/>
                </a:lnTo>
                <a:lnTo>
                  <a:pt x="18" y="64"/>
                </a:lnTo>
                <a:lnTo>
                  <a:pt x="20" y="65"/>
                </a:lnTo>
                <a:lnTo>
                  <a:pt x="22" y="66"/>
                </a:lnTo>
                <a:lnTo>
                  <a:pt x="24" y="66"/>
                </a:lnTo>
                <a:lnTo>
                  <a:pt x="25" y="67"/>
                </a:lnTo>
                <a:lnTo>
                  <a:pt x="27" y="67"/>
                </a:lnTo>
                <a:lnTo>
                  <a:pt x="28" y="68"/>
                </a:lnTo>
                <a:lnTo>
                  <a:pt x="30" y="69"/>
                </a:lnTo>
                <a:lnTo>
                  <a:pt x="32" y="69"/>
                </a:lnTo>
                <a:lnTo>
                  <a:pt x="30" y="69"/>
                </a:lnTo>
                <a:lnTo>
                  <a:pt x="28" y="69"/>
                </a:lnTo>
                <a:lnTo>
                  <a:pt x="26" y="68"/>
                </a:lnTo>
                <a:lnTo>
                  <a:pt x="25" y="68"/>
                </a:lnTo>
                <a:lnTo>
                  <a:pt x="23" y="68"/>
                </a:lnTo>
                <a:lnTo>
                  <a:pt x="21" y="67"/>
                </a:lnTo>
                <a:lnTo>
                  <a:pt x="19" y="67"/>
                </a:lnTo>
                <a:lnTo>
                  <a:pt x="17" y="66"/>
                </a:lnTo>
                <a:lnTo>
                  <a:pt x="15" y="66"/>
                </a:lnTo>
                <a:lnTo>
                  <a:pt x="13" y="65"/>
                </a:lnTo>
                <a:lnTo>
                  <a:pt x="11" y="65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1"/>
                </a:lnTo>
                <a:lnTo>
                  <a:pt x="0" y="60"/>
                </a:lnTo>
                <a:lnTo>
                  <a:pt x="0" y="60"/>
                </a:lnTo>
                <a:lnTo>
                  <a:pt x="0" y="60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6" y="64"/>
                </a:lnTo>
                <a:lnTo>
                  <a:pt x="9" y="66"/>
                </a:lnTo>
                <a:lnTo>
                  <a:pt x="12" y="67"/>
                </a:lnTo>
                <a:lnTo>
                  <a:pt x="15" y="68"/>
                </a:lnTo>
                <a:lnTo>
                  <a:pt x="18" y="69"/>
                </a:lnTo>
                <a:lnTo>
                  <a:pt x="20" y="70"/>
                </a:lnTo>
                <a:lnTo>
                  <a:pt x="23" y="71"/>
                </a:lnTo>
                <a:lnTo>
                  <a:pt x="26" y="71"/>
                </a:lnTo>
                <a:lnTo>
                  <a:pt x="28" y="72"/>
                </a:lnTo>
                <a:lnTo>
                  <a:pt x="30" y="73"/>
                </a:lnTo>
                <a:lnTo>
                  <a:pt x="33" y="73"/>
                </a:lnTo>
                <a:lnTo>
                  <a:pt x="35" y="73"/>
                </a:lnTo>
                <a:lnTo>
                  <a:pt x="37" y="74"/>
                </a:lnTo>
                <a:lnTo>
                  <a:pt x="39" y="74"/>
                </a:lnTo>
                <a:lnTo>
                  <a:pt x="41" y="74"/>
                </a:lnTo>
                <a:lnTo>
                  <a:pt x="43" y="75"/>
                </a:lnTo>
                <a:lnTo>
                  <a:pt x="46" y="75"/>
                </a:lnTo>
                <a:lnTo>
                  <a:pt x="47" y="75"/>
                </a:lnTo>
                <a:lnTo>
                  <a:pt x="49" y="76"/>
                </a:lnTo>
                <a:lnTo>
                  <a:pt x="51" y="76"/>
                </a:lnTo>
                <a:lnTo>
                  <a:pt x="53" y="76"/>
                </a:lnTo>
                <a:lnTo>
                  <a:pt x="55" y="77"/>
                </a:lnTo>
                <a:lnTo>
                  <a:pt x="57" y="78"/>
                </a:lnTo>
                <a:lnTo>
                  <a:pt x="59" y="78"/>
                </a:lnTo>
                <a:lnTo>
                  <a:pt x="61" y="79"/>
                </a:lnTo>
                <a:lnTo>
                  <a:pt x="63" y="80"/>
                </a:lnTo>
                <a:lnTo>
                  <a:pt x="65" y="81"/>
                </a:lnTo>
                <a:lnTo>
                  <a:pt x="67" y="83"/>
                </a:lnTo>
                <a:lnTo>
                  <a:pt x="69" y="84"/>
                </a:lnTo>
                <a:lnTo>
                  <a:pt x="71" y="86"/>
                </a:lnTo>
                <a:lnTo>
                  <a:pt x="74" y="88"/>
                </a:lnTo>
                <a:lnTo>
                  <a:pt x="74" y="84"/>
                </a:lnTo>
                <a:lnTo>
                  <a:pt x="74" y="80"/>
                </a:lnTo>
                <a:lnTo>
                  <a:pt x="75" y="77"/>
                </a:lnTo>
                <a:lnTo>
                  <a:pt x="76" y="73"/>
                </a:lnTo>
                <a:lnTo>
                  <a:pt x="77" y="70"/>
                </a:lnTo>
                <a:lnTo>
                  <a:pt x="78" y="66"/>
                </a:lnTo>
                <a:lnTo>
                  <a:pt x="79" y="63"/>
                </a:lnTo>
                <a:lnTo>
                  <a:pt x="80" y="60"/>
                </a:lnTo>
                <a:lnTo>
                  <a:pt x="82" y="57"/>
                </a:lnTo>
                <a:lnTo>
                  <a:pt x="83" y="54"/>
                </a:lnTo>
                <a:lnTo>
                  <a:pt x="85" y="51"/>
                </a:lnTo>
                <a:lnTo>
                  <a:pt x="87" y="48"/>
                </a:lnTo>
                <a:lnTo>
                  <a:pt x="89" y="45"/>
                </a:lnTo>
                <a:lnTo>
                  <a:pt x="91" y="43"/>
                </a:lnTo>
                <a:lnTo>
                  <a:pt x="93" y="40"/>
                </a:lnTo>
                <a:lnTo>
                  <a:pt x="95" y="37"/>
                </a:lnTo>
                <a:lnTo>
                  <a:pt x="93" y="35"/>
                </a:lnTo>
                <a:lnTo>
                  <a:pt x="91" y="33"/>
                </a:lnTo>
                <a:lnTo>
                  <a:pt x="89" y="31"/>
                </a:lnTo>
                <a:lnTo>
                  <a:pt x="87" y="29"/>
                </a:lnTo>
                <a:lnTo>
                  <a:pt x="85" y="28"/>
                </a:lnTo>
                <a:lnTo>
                  <a:pt x="83" y="26"/>
                </a:lnTo>
                <a:lnTo>
                  <a:pt x="82" y="25"/>
                </a:lnTo>
                <a:lnTo>
                  <a:pt x="79" y="24"/>
                </a:lnTo>
                <a:lnTo>
                  <a:pt x="78" y="23"/>
                </a:lnTo>
                <a:lnTo>
                  <a:pt x="76" y="22"/>
                </a:lnTo>
                <a:lnTo>
                  <a:pt x="74" y="22"/>
                </a:lnTo>
                <a:lnTo>
                  <a:pt x="71" y="21"/>
                </a:lnTo>
                <a:lnTo>
                  <a:pt x="69" y="21"/>
                </a:lnTo>
                <a:lnTo>
                  <a:pt x="67" y="20"/>
                </a:lnTo>
                <a:lnTo>
                  <a:pt x="65" y="20"/>
                </a:lnTo>
                <a:lnTo>
                  <a:pt x="63" y="20"/>
                </a:lnTo>
                <a:lnTo>
                  <a:pt x="61" y="19"/>
                </a:lnTo>
                <a:lnTo>
                  <a:pt x="59" y="19"/>
                </a:lnTo>
                <a:lnTo>
                  <a:pt x="57" y="18"/>
                </a:lnTo>
                <a:lnTo>
                  <a:pt x="55" y="18"/>
                </a:lnTo>
                <a:lnTo>
                  <a:pt x="52" y="17"/>
                </a:lnTo>
                <a:lnTo>
                  <a:pt x="50" y="16"/>
                </a:lnTo>
                <a:lnTo>
                  <a:pt x="48" y="15"/>
                </a:lnTo>
                <a:lnTo>
                  <a:pt x="46" y="15"/>
                </a:lnTo>
                <a:lnTo>
                  <a:pt x="43" y="13"/>
                </a:lnTo>
                <a:lnTo>
                  <a:pt x="41" y="12"/>
                </a:lnTo>
                <a:lnTo>
                  <a:pt x="38" y="11"/>
                </a:lnTo>
                <a:lnTo>
                  <a:pt x="36" y="9"/>
                </a:lnTo>
                <a:lnTo>
                  <a:pt x="33" y="7"/>
                </a:lnTo>
                <a:lnTo>
                  <a:pt x="31" y="5"/>
                </a:lnTo>
                <a:lnTo>
                  <a:pt x="29" y="3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6" name="Freeform 293">
            <a:extLst>
              <a:ext uri="{FF2B5EF4-FFF2-40B4-BE49-F238E27FC236}">
                <a16:creationId xmlns:a16="http://schemas.microsoft.com/office/drawing/2014/main" id="{CBF89972-E54F-42E7-9AFB-63DAB0356F96}"/>
              </a:ext>
            </a:extLst>
          </p:cNvPr>
          <p:cNvSpPr>
            <a:spLocks/>
          </p:cNvSpPr>
          <p:nvPr/>
        </p:nvSpPr>
        <p:spPr bwMode="auto">
          <a:xfrm>
            <a:off x="10726973" y="5613600"/>
            <a:ext cx="77213" cy="114649"/>
          </a:xfrm>
          <a:custGeom>
            <a:avLst/>
            <a:gdLst>
              <a:gd name="T0" fmla="*/ 33 w 53"/>
              <a:gd name="T1" fmla="*/ 0 h 55"/>
              <a:gd name="T2" fmla="*/ 50 w 53"/>
              <a:gd name="T3" fmla="*/ 2 h 55"/>
              <a:gd name="T4" fmla="*/ 35 w 53"/>
              <a:gd name="T5" fmla="*/ 15 h 55"/>
              <a:gd name="T6" fmla="*/ 34 w 53"/>
              <a:gd name="T7" fmla="*/ 14 h 55"/>
              <a:gd name="T8" fmla="*/ 32 w 53"/>
              <a:gd name="T9" fmla="*/ 13 h 55"/>
              <a:gd name="T10" fmla="*/ 31 w 53"/>
              <a:gd name="T11" fmla="*/ 12 h 55"/>
              <a:gd name="T12" fmla="*/ 29 w 53"/>
              <a:gd name="T13" fmla="*/ 12 h 55"/>
              <a:gd name="T14" fmla="*/ 27 w 53"/>
              <a:gd name="T15" fmla="*/ 11 h 55"/>
              <a:gd name="T16" fmla="*/ 25 w 53"/>
              <a:gd name="T17" fmla="*/ 11 h 55"/>
              <a:gd name="T18" fmla="*/ 23 w 53"/>
              <a:gd name="T19" fmla="*/ 11 h 55"/>
              <a:gd name="T20" fmla="*/ 20 w 53"/>
              <a:gd name="T21" fmla="*/ 11 h 55"/>
              <a:gd name="T22" fmla="*/ 16 w 53"/>
              <a:gd name="T23" fmla="*/ 12 h 55"/>
              <a:gd name="T24" fmla="*/ 12 w 53"/>
              <a:gd name="T25" fmla="*/ 13 h 55"/>
              <a:gd name="T26" fmla="*/ 9 w 53"/>
              <a:gd name="T27" fmla="*/ 16 h 55"/>
              <a:gd name="T28" fmla="*/ 5 w 53"/>
              <a:gd name="T29" fmla="*/ 19 h 55"/>
              <a:gd name="T30" fmla="*/ 3 w 53"/>
              <a:gd name="T31" fmla="*/ 22 h 55"/>
              <a:gd name="T32" fmla="*/ 1 w 53"/>
              <a:gd name="T33" fmla="*/ 26 h 55"/>
              <a:gd name="T34" fmla="*/ 0 w 53"/>
              <a:gd name="T35" fmla="*/ 30 h 55"/>
              <a:gd name="T36" fmla="*/ 0 w 53"/>
              <a:gd name="T37" fmla="*/ 35 h 55"/>
              <a:gd name="T38" fmla="*/ 1 w 53"/>
              <a:gd name="T39" fmla="*/ 39 h 55"/>
              <a:gd name="T40" fmla="*/ 3 w 53"/>
              <a:gd name="T41" fmla="*/ 43 h 55"/>
              <a:gd name="T42" fmla="*/ 5 w 53"/>
              <a:gd name="T43" fmla="*/ 47 h 55"/>
              <a:gd name="T44" fmla="*/ 9 w 53"/>
              <a:gd name="T45" fmla="*/ 50 h 55"/>
              <a:gd name="T46" fmla="*/ 12 w 53"/>
              <a:gd name="T47" fmla="*/ 52 h 55"/>
              <a:gd name="T48" fmla="*/ 16 w 53"/>
              <a:gd name="T49" fmla="*/ 54 h 55"/>
              <a:gd name="T50" fmla="*/ 20 w 53"/>
              <a:gd name="T51" fmla="*/ 54 h 55"/>
              <a:gd name="T52" fmla="*/ 25 w 53"/>
              <a:gd name="T53" fmla="*/ 54 h 55"/>
              <a:gd name="T54" fmla="*/ 29 w 53"/>
              <a:gd name="T55" fmla="*/ 54 h 55"/>
              <a:gd name="T56" fmla="*/ 33 w 53"/>
              <a:gd name="T57" fmla="*/ 52 h 55"/>
              <a:gd name="T58" fmla="*/ 36 w 53"/>
              <a:gd name="T59" fmla="*/ 50 h 55"/>
              <a:gd name="T60" fmla="*/ 39 w 53"/>
              <a:gd name="T61" fmla="*/ 47 h 55"/>
              <a:gd name="T62" fmla="*/ 42 w 53"/>
              <a:gd name="T63" fmla="*/ 43 h 55"/>
              <a:gd name="T64" fmla="*/ 44 w 53"/>
              <a:gd name="T65" fmla="*/ 39 h 55"/>
              <a:gd name="T66" fmla="*/ 44 w 53"/>
              <a:gd name="T67" fmla="*/ 35 h 55"/>
              <a:gd name="T68" fmla="*/ 44 w 53"/>
              <a:gd name="T69" fmla="*/ 30 h 55"/>
              <a:gd name="T70" fmla="*/ 43 w 53"/>
              <a:gd name="T71" fmla="*/ 26 h 55"/>
              <a:gd name="T72" fmla="*/ 42 w 53"/>
              <a:gd name="T73" fmla="*/ 22 h 55"/>
              <a:gd name="T74" fmla="*/ 39 w 53"/>
              <a:gd name="T75" fmla="*/ 18 h 55"/>
              <a:gd name="T76" fmla="*/ 51 w 53"/>
              <a:gd name="T77" fmla="*/ 3 h 55"/>
              <a:gd name="T78" fmla="*/ 53 w 53"/>
              <a:gd name="T79" fmla="*/ 18 h 55"/>
              <a:gd name="T80" fmla="*/ 53 w 53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" h="55">
                <a:moveTo>
                  <a:pt x="52" y="0"/>
                </a:moveTo>
                <a:lnTo>
                  <a:pt x="33" y="0"/>
                </a:lnTo>
                <a:lnTo>
                  <a:pt x="33" y="2"/>
                </a:lnTo>
                <a:lnTo>
                  <a:pt x="50" y="2"/>
                </a:lnTo>
                <a:lnTo>
                  <a:pt x="36" y="16"/>
                </a:lnTo>
                <a:lnTo>
                  <a:pt x="35" y="15"/>
                </a:lnTo>
                <a:lnTo>
                  <a:pt x="35" y="14"/>
                </a:lnTo>
                <a:lnTo>
                  <a:pt x="34" y="14"/>
                </a:lnTo>
                <a:lnTo>
                  <a:pt x="33" y="13"/>
                </a:lnTo>
                <a:lnTo>
                  <a:pt x="32" y="13"/>
                </a:lnTo>
                <a:lnTo>
                  <a:pt x="32" y="13"/>
                </a:lnTo>
                <a:lnTo>
                  <a:pt x="31" y="12"/>
                </a:lnTo>
                <a:lnTo>
                  <a:pt x="30" y="12"/>
                </a:lnTo>
                <a:lnTo>
                  <a:pt x="29" y="12"/>
                </a:lnTo>
                <a:lnTo>
                  <a:pt x="28" y="11"/>
                </a:lnTo>
                <a:lnTo>
                  <a:pt x="27" y="11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3" y="11"/>
                </a:lnTo>
                <a:lnTo>
                  <a:pt x="20" y="11"/>
                </a:lnTo>
                <a:lnTo>
                  <a:pt x="18" y="11"/>
                </a:lnTo>
                <a:lnTo>
                  <a:pt x="16" y="12"/>
                </a:lnTo>
                <a:lnTo>
                  <a:pt x="14" y="12"/>
                </a:lnTo>
                <a:lnTo>
                  <a:pt x="12" y="13"/>
                </a:lnTo>
                <a:lnTo>
                  <a:pt x="10" y="14"/>
                </a:lnTo>
                <a:lnTo>
                  <a:pt x="9" y="16"/>
                </a:lnTo>
                <a:lnTo>
                  <a:pt x="7" y="17"/>
                </a:lnTo>
                <a:lnTo>
                  <a:pt x="5" y="19"/>
                </a:lnTo>
                <a:lnTo>
                  <a:pt x="4" y="20"/>
                </a:lnTo>
                <a:lnTo>
                  <a:pt x="3" y="22"/>
                </a:lnTo>
                <a:lnTo>
                  <a:pt x="2" y="24"/>
                </a:lnTo>
                <a:lnTo>
                  <a:pt x="1" y="26"/>
                </a:lnTo>
                <a:lnTo>
                  <a:pt x="1" y="28"/>
                </a:lnTo>
                <a:lnTo>
                  <a:pt x="0" y="30"/>
                </a:lnTo>
                <a:lnTo>
                  <a:pt x="0" y="33"/>
                </a:lnTo>
                <a:lnTo>
                  <a:pt x="0" y="35"/>
                </a:lnTo>
                <a:lnTo>
                  <a:pt x="1" y="37"/>
                </a:lnTo>
                <a:lnTo>
                  <a:pt x="1" y="39"/>
                </a:lnTo>
                <a:lnTo>
                  <a:pt x="2" y="41"/>
                </a:lnTo>
                <a:lnTo>
                  <a:pt x="3" y="43"/>
                </a:lnTo>
                <a:lnTo>
                  <a:pt x="4" y="45"/>
                </a:lnTo>
                <a:lnTo>
                  <a:pt x="5" y="47"/>
                </a:lnTo>
                <a:lnTo>
                  <a:pt x="7" y="48"/>
                </a:lnTo>
                <a:lnTo>
                  <a:pt x="9" y="50"/>
                </a:lnTo>
                <a:lnTo>
                  <a:pt x="10" y="51"/>
                </a:lnTo>
                <a:lnTo>
                  <a:pt x="12" y="52"/>
                </a:lnTo>
                <a:lnTo>
                  <a:pt x="14" y="53"/>
                </a:lnTo>
                <a:lnTo>
                  <a:pt x="16" y="54"/>
                </a:lnTo>
                <a:lnTo>
                  <a:pt x="18" y="54"/>
                </a:lnTo>
                <a:lnTo>
                  <a:pt x="20" y="54"/>
                </a:lnTo>
                <a:lnTo>
                  <a:pt x="23" y="55"/>
                </a:lnTo>
                <a:lnTo>
                  <a:pt x="25" y="54"/>
                </a:lnTo>
                <a:lnTo>
                  <a:pt x="27" y="54"/>
                </a:lnTo>
                <a:lnTo>
                  <a:pt x="29" y="54"/>
                </a:lnTo>
                <a:lnTo>
                  <a:pt x="31" y="53"/>
                </a:lnTo>
                <a:lnTo>
                  <a:pt x="33" y="52"/>
                </a:lnTo>
                <a:lnTo>
                  <a:pt x="35" y="51"/>
                </a:lnTo>
                <a:lnTo>
                  <a:pt x="36" y="50"/>
                </a:lnTo>
                <a:lnTo>
                  <a:pt x="38" y="48"/>
                </a:lnTo>
                <a:lnTo>
                  <a:pt x="39" y="47"/>
                </a:lnTo>
                <a:lnTo>
                  <a:pt x="41" y="45"/>
                </a:lnTo>
                <a:lnTo>
                  <a:pt x="42" y="43"/>
                </a:lnTo>
                <a:lnTo>
                  <a:pt x="43" y="41"/>
                </a:lnTo>
                <a:lnTo>
                  <a:pt x="44" y="39"/>
                </a:lnTo>
                <a:lnTo>
                  <a:pt x="44" y="37"/>
                </a:lnTo>
                <a:lnTo>
                  <a:pt x="44" y="35"/>
                </a:lnTo>
                <a:lnTo>
                  <a:pt x="45" y="33"/>
                </a:lnTo>
                <a:lnTo>
                  <a:pt x="44" y="30"/>
                </a:lnTo>
                <a:lnTo>
                  <a:pt x="44" y="28"/>
                </a:lnTo>
                <a:lnTo>
                  <a:pt x="43" y="26"/>
                </a:lnTo>
                <a:lnTo>
                  <a:pt x="43" y="24"/>
                </a:lnTo>
                <a:lnTo>
                  <a:pt x="42" y="22"/>
                </a:lnTo>
                <a:lnTo>
                  <a:pt x="40" y="20"/>
                </a:lnTo>
                <a:lnTo>
                  <a:pt x="39" y="18"/>
                </a:lnTo>
                <a:lnTo>
                  <a:pt x="37" y="16"/>
                </a:lnTo>
                <a:lnTo>
                  <a:pt x="51" y="3"/>
                </a:lnTo>
                <a:lnTo>
                  <a:pt x="51" y="18"/>
                </a:lnTo>
                <a:lnTo>
                  <a:pt x="53" y="18"/>
                </a:lnTo>
                <a:lnTo>
                  <a:pt x="53" y="1"/>
                </a:lnTo>
                <a:lnTo>
                  <a:pt x="53" y="0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7" name="Freeform 294">
            <a:extLst>
              <a:ext uri="{FF2B5EF4-FFF2-40B4-BE49-F238E27FC236}">
                <a16:creationId xmlns:a16="http://schemas.microsoft.com/office/drawing/2014/main" id="{DD9E24EB-6DB6-4F6F-AB42-57D5AB7B41FF}"/>
              </a:ext>
            </a:extLst>
          </p:cNvPr>
          <p:cNvSpPr>
            <a:spLocks/>
          </p:cNvSpPr>
          <p:nvPr/>
        </p:nvSpPr>
        <p:spPr bwMode="auto">
          <a:xfrm>
            <a:off x="10729886" y="5638615"/>
            <a:ext cx="59731" cy="85466"/>
          </a:xfrm>
          <a:custGeom>
            <a:avLst/>
            <a:gdLst>
              <a:gd name="T0" fmla="*/ 41 w 41"/>
              <a:gd name="T1" fmla="*/ 23 h 41"/>
              <a:gd name="T2" fmla="*/ 40 w 41"/>
              <a:gd name="T3" fmla="*/ 27 h 41"/>
              <a:gd name="T4" fmla="*/ 38 w 41"/>
              <a:gd name="T5" fmla="*/ 30 h 41"/>
              <a:gd name="T6" fmla="*/ 36 w 41"/>
              <a:gd name="T7" fmla="*/ 34 h 41"/>
              <a:gd name="T8" fmla="*/ 33 w 41"/>
              <a:gd name="T9" fmla="*/ 37 h 41"/>
              <a:gd name="T10" fmla="*/ 30 w 41"/>
              <a:gd name="T11" fmla="*/ 39 h 41"/>
              <a:gd name="T12" fmla="*/ 26 w 41"/>
              <a:gd name="T13" fmla="*/ 40 h 41"/>
              <a:gd name="T14" fmla="*/ 22 w 41"/>
              <a:gd name="T15" fmla="*/ 41 h 41"/>
              <a:gd name="T16" fmla="*/ 18 w 41"/>
              <a:gd name="T17" fmla="*/ 41 h 41"/>
              <a:gd name="T18" fmla="*/ 14 w 41"/>
              <a:gd name="T19" fmla="*/ 40 h 41"/>
              <a:gd name="T20" fmla="*/ 11 w 41"/>
              <a:gd name="T21" fmla="*/ 39 h 41"/>
              <a:gd name="T22" fmla="*/ 7 w 41"/>
              <a:gd name="T23" fmla="*/ 37 h 41"/>
              <a:gd name="T24" fmla="*/ 5 w 41"/>
              <a:gd name="T25" fmla="*/ 34 h 41"/>
              <a:gd name="T26" fmla="*/ 3 w 41"/>
              <a:gd name="T27" fmla="*/ 30 h 41"/>
              <a:gd name="T28" fmla="*/ 1 w 41"/>
              <a:gd name="T29" fmla="*/ 27 h 41"/>
              <a:gd name="T30" fmla="*/ 0 w 41"/>
              <a:gd name="T31" fmla="*/ 23 h 41"/>
              <a:gd name="T32" fmla="*/ 0 w 41"/>
              <a:gd name="T33" fmla="*/ 19 h 41"/>
              <a:gd name="T34" fmla="*/ 1 w 41"/>
              <a:gd name="T35" fmla="*/ 15 h 41"/>
              <a:gd name="T36" fmla="*/ 3 w 41"/>
              <a:gd name="T37" fmla="*/ 11 h 41"/>
              <a:gd name="T38" fmla="*/ 5 w 41"/>
              <a:gd name="T39" fmla="*/ 8 h 41"/>
              <a:gd name="T40" fmla="*/ 7 w 41"/>
              <a:gd name="T41" fmla="*/ 5 h 41"/>
              <a:gd name="T42" fmla="*/ 11 w 41"/>
              <a:gd name="T43" fmla="*/ 3 h 41"/>
              <a:gd name="T44" fmla="*/ 14 w 41"/>
              <a:gd name="T45" fmla="*/ 1 h 41"/>
              <a:gd name="T46" fmla="*/ 18 w 41"/>
              <a:gd name="T47" fmla="*/ 0 h 41"/>
              <a:gd name="T48" fmla="*/ 22 w 41"/>
              <a:gd name="T49" fmla="*/ 0 h 41"/>
              <a:gd name="T50" fmla="*/ 26 w 41"/>
              <a:gd name="T51" fmla="*/ 1 h 41"/>
              <a:gd name="T52" fmla="*/ 30 w 41"/>
              <a:gd name="T53" fmla="*/ 3 h 41"/>
              <a:gd name="T54" fmla="*/ 33 w 41"/>
              <a:gd name="T55" fmla="*/ 5 h 41"/>
              <a:gd name="T56" fmla="*/ 36 w 41"/>
              <a:gd name="T57" fmla="*/ 8 h 41"/>
              <a:gd name="T58" fmla="*/ 38 w 41"/>
              <a:gd name="T59" fmla="*/ 11 h 41"/>
              <a:gd name="T60" fmla="*/ 40 w 41"/>
              <a:gd name="T61" fmla="*/ 15 h 41"/>
              <a:gd name="T62" fmla="*/ 41 w 41"/>
              <a:gd name="T63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1"/>
                </a:moveTo>
                <a:lnTo>
                  <a:pt x="41" y="23"/>
                </a:lnTo>
                <a:lnTo>
                  <a:pt x="40" y="25"/>
                </a:lnTo>
                <a:lnTo>
                  <a:pt x="40" y="27"/>
                </a:lnTo>
                <a:lnTo>
                  <a:pt x="39" y="29"/>
                </a:lnTo>
                <a:lnTo>
                  <a:pt x="38" y="30"/>
                </a:lnTo>
                <a:lnTo>
                  <a:pt x="37" y="32"/>
                </a:lnTo>
                <a:lnTo>
                  <a:pt x="36" y="34"/>
                </a:lnTo>
                <a:lnTo>
                  <a:pt x="35" y="35"/>
                </a:lnTo>
                <a:lnTo>
                  <a:pt x="33" y="37"/>
                </a:lnTo>
                <a:lnTo>
                  <a:pt x="32" y="38"/>
                </a:lnTo>
                <a:lnTo>
                  <a:pt x="30" y="39"/>
                </a:lnTo>
                <a:lnTo>
                  <a:pt x="28" y="40"/>
                </a:lnTo>
                <a:lnTo>
                  <a:pt x="26" y="40"/>
                </a:lnTo>
                <a:lnTo>
                  <a:pt x="25" y="41"/>
                </a:lnTo>
                <a:lnTo>
                  <a:pt x="22" y="41"/>
                </a:lnTo>
                <a:lnTo>
                  <a:pt x="20" y="41"/>
                </a:lnTo>
                <a:lnTo>
                  <a:pt x="18" y="41"/>
                </a:lnTo>
                <a:lnTo>
                  <a:pt x="16" y="41"/>
                </a:lnTo>
                <a:lnTo>
                  <a:pt x="14" y="40"/>
                </a:lnTo>
                <a:lnTo>
                  <a:pt x="12" y="40"/>
                </a:lnTo>
                <a:lnTo>
                  <a:pt x="11" y="39"/>
                </a:lnTo>
                <a:lnTo>
                  <a:pt x="9" y="38"/>
                </a:lnTo>
                <a:lnTo>
                  <a:pt x="7" y="37"/>
                </a:lnTo>
                <a:lnTo>
                  <a:pt x="6" y="35"/>
                </a:lnTo>
                <a:lnTo>
                  <a:pt x="5" y="34"/>
                </a:lnTo>
                <a:lnTo>
                  <a:pt x="3" y="32"/>
                </a:lnTo>
                <a:lnTo>
                  <a:pt x="3" y="30"/>
                </a:lnTo>
                <a:lnTo>
                  <a:pt x="2" y="29"/>
                </a:lnTo>
                <a:lnTo>
                  <a:pt x="1" y="27"/>
                </a:lnTo>
                <a:lnTo>
                  <a:pt x="0" y="25"/>
                </a:lnTo>
                <a:lnTo>
                  <a:pt x="0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2" y="13"/>
                </a:lnTo>
                <a:lnTo>
                  <a:pt x="3" y="11"/>
                </a:lnTo>
                <a:lnTo>
                  <a:pt x="3" y="9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1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5" y="1"/>
                </a:lnTo>
                <a:lnTo>
                  <a:pt x="26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1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8" name="Freeform 295">
            <a:extLst>
              <a:ext uri="{FF2B5EF4-FFF2-40B4-BE49-F238E27FC236}">
                <a16:creationId xmlns:a16="http://schemas.microsoft.com/office/drawing/2014/main" id="{B031686D-D5C5-486F-A5A3-C68A900EEB40}"/>
              </a:ext>
            </a:extLst>
          </p:cNvPr>
          <p:cNvSpPr>
            <a:spLocks/>
          </p:cNvSpPr>
          <p:nvPr/>
        </p:nvSpPr>
        <p:spPr bwMode="auto">
          <a:xfrm>
            <a:off x="10718232" y="5626107"/>
            <a:ext cx="71386" cy="112565"/>
          </a:xfrm>
          <a:custGeom>
            <a:avLst/>
            <a:gdLst>
              <a:gd name="T0" fmla="*/ 19 w 49"/>
              <a:gd name="T1" fmla="*/ 1 h 54"/>
              <a:gd name="T2" fmla="*/ 15 w 49"/>
              <a:gd name="T3" fmla="*/ 2 h 54"/>
              <a:gd name="T4" fmla="*/ 11 w 49"/>
              <a:gd name="T5" fmla="*/ 5 h 54"/>
              <a:gd name="T6" fmla="*/ 8 w 49"/>
              <a:gd name="T7" fmla="*/ 8 h 54"/>
              <a:gd name="T8" fmla="*/ 5 w 49"/>
              <a:gd name="T9" fmla="*/ 11 h 54"/>
              <a:gd name="T10" fmla="*/ 2 w 49"/>
              <a:gd name="T11" fmla="*/ 16 h 54"/>
              <a:gd name="T12" fmla="*/ 0 w 49"/>
              <a:gd name="T13" fmla="*/ 24 h 54"/>
              <a:gd name="T14" fmla="*/ 1 w 49"/>
              <a:gd name="T15" fmla="*/ 32 h 54"/>
              <a:gd name="T16" fmla="*/ 3 w 49"/>
              <a:gd name="T17" fmla="*/ 39 h 54"/>
              <a:gd name="T18" fmla="*/ 8 w 49"/>
              <a:gd name="T19" fmla="*/ 46 h 54"/>
              <a:gd name="T20" fmla="*/ 15 w 49"/>
              <a:gd name="T21" fmla="*/ 51 h 54"/>
              <a:gd name="T22" fmla="*/ 18 w 49"/>
              <a:gd name="T23" fmla="*/ 53 h 54"/>
              <a:gd name="T24" fmla="*/ 21 w 49"/>
              <a:gd name="T25" fmla="*/ 54 h 54"/>
              <a:gd name="T26" fmla="*/ 25 w 49"/>
              <a:gd name="T27" fmla="*/ 54 h 54"/>
              <a:gd name="T28" fmla="*/ 29 w 49"/>
              <a:gd name="T29" fmla="*/ 54 h 54"/>
              <a:gd name="T30" fmla="*/ 32 w 49"/>
              <a:gd name="T31" fmla="*/ 54 h 54"/>
              <a:gd name="T32" fmla="*/ 35 w 49"/>
              <a:gd name="T33" fmla="*/ 54 h 54"/>
              <a:gd name="T34" fmla="*/ 39 w 49"/>
              <a:gd name="T35" fmla="*/ 52 h 54"/>
              <a:gd name="T36" fmla="*/ 42 w 49"/>
              <a:gd name="T37" fmla="*/ 51 h 54"/>
              <a:gd name="T38" fmla="*/ 45 w 49"/>
              <a:gd name="T39" fmla="*/ 49 h 54"/>
              <a:gd name="T40" fmla="*/ 47 w 49"/>
              <a:gd name="T41" fmla="*/ 47 h 54"/>
              <a:gd name="T42" fmla="*/ 48 w 49"/>
              <a:gd name="T43" fmla="*/ 44 h 54"/>
              <a:gd name="T44" fmla="*/ 46 w 49"/>
              <a:gd name="T45" fmla="*/ 46 h 54"/>
              <a:gd name="T46" fmla="*/ 43 w 49"/>
              <a:gd name="T47" fmla="*/ 48 h 54"/>
              <a:gd name="T48" fmla="*/ 40 w 49"/>
              <a:gd name="T49" fmla="*/ 50 h 54"/>
              <a:gd name="T50" fmla="*/ 37 w 49"/>
              <a:gd name="T51" fmla="*/ 51 h 54"/>
              <a:gd name="T52" fmla="*/ 34 w 49"/>
              <a:gd name="T53" fmla="*/ 52 h 54"/>
              <a:gd name="T54" fmla="*/ 31 w 49"/>
              <a:gd name="T55" fmla="*/ 53 h 54"/>
              <a:gd name="T56" fmla="*/ 27 w 49"/>
              <a:gd name="T57" fmla="*/ 53 h 54"/>
              <a:gd name="T58" fmla="*/ 24 w 49"/>
              <a:gd name="T59" fmla="*/ 52 h 54"/>
              <a:gd name="T60" fmla="*/ 21 w 49"/>
              <a:gd name="T61" fmla="*/ 52 h 54"/>
              <a:gd name="T62" fmla="*/ 18 w 49"/>
              <a:gd name="T63" fmla="*/ 51 h 54"/>
              <a:gd name="T64" fmla="*/ 13 w 49"/>
              <a:gd name="T65" fmla="*/ 48 h 54"/>
              <a:gd name="T66" fmla="*/ 8 w 49"/>
              <a:gd name="T67" fmla="*/ 43 h 54"/>
              <a:gd name="T68" fmla="*/ 4 w 49"/>
              <a:gd name="T69" fmla="*/ 37 h 54"/>
              <a:gd name="T70" fmla="*/ 2 w 49"/>
              <a:gd name="T71" fmla="*/ 29 h 54"/>
              <a:gd name="T72" fmla="*/ 2 w 49"/>
              <a:gd name="T73" fmla="*/ 22 h 54"/>
              <a:gd name="T74" fmla="*/ 5 w 49"/>
              <a:gd name="T75" fmla="*/ 14 h 54"/>
              <a:gd name="T76" fmla="*/ 7 w 49"/>
              <a:gd name="T77" fmla="*/ 11 h 54"/>
              <a:gd name="T78" fmla="*/ 10 w 49"/>
              <a:gd name="T79" fmla="*/ 8 h 54"/>
              <a:gd name="T80" fmla="*/ 13 w 49"/>
              <a:gd name="T81" fmla="*/ 5 h 54"/>
              <a:gd name="T82" fmla="*/ 17 w 49"/>
              <a:gd name="T83" fmla="*/ 3 h 54"/>
              <a:gd name="T84" fmla="*/ 21 w 49"/>
              <a:gd name="T85" fmla="*/ 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" h="54">
                <a:moveTo>
                  <a:pt x="22" y="0"/>
                </a:moveTo>
                <a:lnTo>
                  <a:pt x="20" y="0"/>
                </a:lnTo>
                <a:lnTo>
                  <a:pt x="19" y="1"/>
                </a:lnTo>
                <a:lnTo>
                  <a:pt x="18" y="1"/>
                </a:lnTo>
                <a:lnTo>
                  <a:pt x="16" y="2"/>
                </a:lnTo>
                <a:lnTo>
                  <a:pt x="15" y="2"/>
                </a:lnTo>
                <a:lnTo>
                  <a:pt x="14" y="3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7" y="9"/>
                </a:lnTo>
                <a:lnTo>
                  <a:pt x="6" y="10"/>
                </a:lnTo>
                <a:lnTo>
                  <a:pt x="5" y="11"/>
                </a:lnTo>
                <a:lnTo>
                  <a:pt x="4" y="12"/>
                </a:lnTo>
                <a:lnTo>
                  <a:pt x="4" y="14"/>
                </a:lnTo>
                <a:lnTo>
                  <a:pt x="2" y="16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29"/>
                </a:lnTo>
                <a:lnTo>
                  <a:pt x="1" y="32"/>
                </a:lnTo>
                <a:lnTo>
                  <a:pt x="2" y="35"/>
                </a:lnTo>
                <a:lnTo>
                  <a:pt x="2" y="37"/>
                </a:lnTo>
                <a:lnTo>
                  <a:pt x="3" y="39"/>
                </a:lnTo>
                <a:lnTo>
                  <a:pt x="5" y="42"/>
                </a:lnTo>
                <a:lnTo>
                  <a:pt x="6" y="44"/>
                </a:lnTo>
                <a:lnTo>
                  <a:pt x="8" y="46"/>
                </a:lnTo>
                <a:lnTo>
                  <a:pt x="10" y="48"/>
                </a:lnTo>
                <a:lnTo>
                  <a:pt x="12" y="50"/>
                </a:lnTo>
                <a:lnTo>
                  <a:pt x="15" y="51"/>
                </a:lnTo>
                <a:lnTo>
                  <a:pt x="16" y="52"/>
                </a:lnTo>
                <a:lnTo>
                  <a:pt x="17" y="52"/>
                </a:lnTo>
                <a:lnTo>
                  <a:pt x="18" y="53"/>
                </a:lnTo>
                <a:lnTo>
                  <a:pt x="19" y="53"/>
                </a:lnTo>
                <a:lnTo>
                  <a:pt x="20" y="53"/>
                </a:lnTo>
                <a:lnTo>
                  <a:pt x="21" y="54"/>
                </a:lnTo>
                <a:lnTo>
                  <a:pt x="23" y="54"/>
                </a:lnTo>
                <a:lnTo>
                  <a:pt x="24" y="54"/>
                </a:lnTo>
                <a:lnTo>
                  <a:pt x="25" y="54"/>
                </a:lnTo>
                <a:lnTo>
                  <a:pt x="26" y="54"/>
                </a:lnTo>
                <a:lnTo>
                  <a:pt x="27" y="54"/>
                </a:lnTo>
                <a:lnTo>
                  <a:pt x="29" y="54"/>
                </a:lnTo>
                <a:lnTo>
                  <a:pt x="30" y="54"/>
                </a:lnTo>
                <a:lnTo>
                  <a:pt x="31" y="54"/>
                </a:lnTo>
                <a:lnTo>
                  <a:pt x="32" y="54"/>
                </a:lnTo>
                <a:lnTo>
                  <a:pt x="33" y="54"/>
                </a:lnTo>
                <a:lnTo>
                  <a:pt x="34" y="54"/>
                </a:lnTo>
                <a:lnTo>
                  <a:pt x="35" y="54"/>
                </a:lnTo>
                <a:lnTo>
                  <a:pt x="37" y="53"/>
                </a:lnTo>
                <a:lnTo>
                  <a:pt x="38" y="53"/>
                </a:lnTo>
                <a:lnTo>
                  <a:pt x="39" y="52"/>
                </a:lnTo>
                <a:lnTo>
                  <a:pt x="40" y="52"/>
                </a:lnTo>
                <a:lnTo>
                  <a:pt x="41" y="52"/>
                </a:lnTo>
                <a:lnTo>
                  <a:pt x="42" y="51"/>
                </a:lnTo>
                <a:lnTo>
                  <a:pt x="43" y="50"/>
                </a:lnTo>
                <a:lnTo>
                  <a:pt x="44" y="50"/>
                </a:lnTo>
                <a:lnTo>
                  <a:pt x="45" y="49"/>
                </a:lnTo>
                <a:lnTo>
                  <a:pt x="46" y="48"/>
                </a:lnTo>
                <a:lnTo>
                  <a:pt x="47" y="47"/>
                </a:lnTo>
                <a:lnTo>
                  <a:pt x="47" y="47"/>
                </a:lnTo>
                <a:lnTo>
                  <a:pt x="48" y="46"/>
                </a:lnTo>
                <a:lnTo>
                  <a:pt x="49" y="45"/>
                </a:lnTo>
                <a:lnTo>
                  <a:pt x="48" y="44"/>
                </a:lnTo>
                <a:lnTo>
                  <a:pt x="47" y="45"/>
                </a:lnTo>
                <a:lnTo>
                  <a:pt x="46" y="46"/>
                </a:lnTo>
                <a:lnTo>
                  <a:pt x="46" y="46"/>
                </a:lnTo>
                <a:lnTo>
                  <a:pt x="45" y="47"/>
                </a:lnTo>
                <a:lnTo>
                  <a:pt x="44" y="48"/>
                </a:lnTo>
                <a:lnTo>
                  <a:pt x="43" y="48"/>
                </a:lnTo>
                <a:lnTo>
                  <a:pt x="42" y="49"/>
                </a:lnTo>
                <a:lnTo>
                  <a:pt x="41" y="49"/>
                </a:lnTo>
                <a:lnTo>
                  <a:pt x="40" y="50"/>
                </a:lnTo>
                <a:lnTo>
                  <a:pt x="39" y="50"/>
                </a:lnTo>
                <a:lnTo>
                  <a:pt x="38" y="51"/>
                </a:lnTo>
                <a:lnTo>
                  <a:pt x="37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2"/>
                </a:lnTo>
                <a:lnTo>
                  <a:pt x="32" y="52"/>
                </a:lnTo>
                <a:lnTo>
                  <a:pt x="31" y="53"/>
                </a:lnTo>
                <a:lnTo>
                  <a:pt x="29" y="53"/>
                </a:lnTo>
                <a:lnTo>
                  <a:pt x="29" y="53"/>
                </a:lnTo>
                <a:lnTo>
                  <a:pt x="27" y="53"/>
                </a:lnTo>
                <a:lnTo>
                  <a:pt x="26" y="53"/>
                </a:lnTo>
                <a:lnTo>
                  <a:pt x="25" y="53"/>
                </a:lnTo>
                <a:lnTo>
                  <a:pt x="24" y="52"/>
                </a:lnTo>
                <a:lnTo>
                  <a:pt x="23" y="52"/>
                </a:lnTo>
                <a:lnTo>
                  <a:pt x="22" y="52"/>
                </a:lnTo>
                <a:lnTo>
                  <a:pt x="21" y="52"/>
                </a:lnTo>
                <a:lnTo>
                  <a:pt x="20" y="52"/>
                </a:lnTo>
                <a:lnTo>
                  <a:pt x="19" y="51"/>
                </a:lnTo>
                <a:lnTo>
                  <a:pt x="18" y="51"/>
                </a:lnTo>
                <a:lnTo>
                  <a:pt x="17" y="50"/>
                </a:lnTo>
                <a:lnTo>
                  <a:pt x="16" y="50"/>
                </a:lnTo>
                <a:lnTo>
                  <a:pt x="13" y="48"/>
                </a:lnTo>
                <a:lnTo>
                  <a:pt x="11" y="47"/>
                </a:lnTo>
                <a:lnTo>
                  <a:pt x="9" y="45"/>
                </a:lnTo>
                <a:lnTo>
                  <a:pt x="8" y="43"/>
                </a:lnTo>
                <a:lnTo>
                  <a:pt x="6" y="41"/>
                </a:lnTo>
                <a:lnTo>
                  <a:pt x="5" y="39"/>
                </a:lnTo>
                <a:lnTo>
                  <a:pt x="4" y="37"/>
                </a:lnTo>
                <a:lnTo>
                  <a:pt x="3" y="34"/>
                </a:lnTo>
                <a:lnTo>
                  <a:pt x="2" y="32"/>
                </a:lnTo>
                <a:lnTo>
                  <a:pt x="2" y="29"/>
                </a:lnTo>
                <a:lnTo>
                  <a:pt x="2" y="27"/>
                </a:lnTo>
                <a:lnTo>
                  <a:pt x="2" y="24"/>
                </a:lnTo>
                <a:lnTo>
                  <a:pt x="2" y="22"/>
                </a:lnTo>
                <a:lnTo>
                  <a:pt x="3" y="19"/>
                </a:lnTo>
                <a:lnTo>
                  <a:pt x="4" y="17"/>
                </a:lnTo>
                <a:lnTo>
                  <a:pt x="5" y="14"/>
                </a:lnTo>
                <a:lnTo>
                  <a:pt x="6" y="13"/>
                </a:lnTo>
                <a:lnTo>
                  <a:pt x="6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5"/>
                </a:lnTo>
                <a:lnTo>
                  <a:pt x="15" y="5"/>
                </a:lnTo>
                <a:lnTo>
                  <a:pt x="16" y="4"/>
                </a:lnTo>
                <a:lnTo>
                  <a:pt x="17" y="3"/>
                </a:lnTo>
                <a:lnTo>
                  <a:pt x="18" y="3"/>
                </a:lnTo>
                <a:lnTo>
                  <a:pt x="20" y="2"/>
                </a:lnTo>
                <a:lnTo>
                  <a:pt x="21" y="2"/>
                </a:lnTo>
                <a:lnTo>
                  <a:pt x="22" y="1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9" name="Freeform 296">
            <a:extLst>
              <a:ext uri="{FF2B5EF4-FFF2-40B4-BE49-F238E27FC236}">
                <a16:creationId xmlns:a16="http://schemas.microsoft.com/office/drawing/2014/main" id="{C7DB28C9-8DC0-4160-A7A4-0F936313CE4E}"/>
              </a:ext>
            </a:extLst>
          </p:cNvPr>
          <p:cNvSpPr>
            <a:spLocks/>
          </p:cNvSpPr>
          <p:nvPr/>
        </p:nvSpPr>
        <p:spPr bwMode="auto">
          <a:xfrm>
            <a:off x="10731344" y="5640700"/>
            <a:ext cx="56817" cy="81296"/>
          </a:xfrm>
          <a:custGeom>
            <a:avLst/>
            <a:gdLst>
              <a:gd name="T0" fmla="*/ 39 w 39"/>
              <a:gd name="T1" fmla="*/ 22 h 39"/>
              <a:gd name="T2" fmla="*/ 38 w 39"/>
              <a:gd name="T3" fmla="*/ 26 h 39"/>
              <a:gd name="T4" fmla="*/ 36 w 39"/>
              <a:gd name="T5" fmla="*/ 29 h 39"/>
              <a:gd name="T6" fmla="*/ 34 w 39"/>
              <a:gd name="T7" fmla="*/ 32 h 39"/>
              <a:gd name="T8" fmla="*/ 32 w 39"/>
              <a:gd name="T9" fmla="*/ 35 h 39"/>
              <a:gd name="T10" fmla="*/ 29 w 39"/>
              <a:gd name="T11" fmla="*/ 37 h 39"/>
              <a:gd name="T12" fmla="*/ 25 w 39"/>
              <a:gd name="T13" fmla="*/ 38 h 39"/>
              <a:gd name="T14" fmla="*/ 21 w 39"/>
              <a:gd name="T15" fmla="*/ 39 h 39"/>
              <a:gd name="T16" fmla="*/ 17 w 39"/>
              <a:gd name="T17" fmla="*/ 39 h 39"/>
              <a:gd name="T18" fmla="*/ 14 w 39"/>
              <a:gd name="T19" fmla="*/ 38 h 39"/>
              <a:gd name="T20" fmla="*/ 10 w 39"/>
              <a:gd name="T21" fmla="*/ 37 h 39"/>
              <a:gd name="T22" fmla="*/ 7 w 39"/>
              <a:gd name="T23" fmla="*/ 35 h 39"/>
              <a:gd name="T24" fmla="*/ 4 w 39"/>
              <a:gd name="T25" fmla="*/ 32 h 39"/>
              <a:gd name="T26" fmla="*/ 2 w 39"/>
              <a:gd name="T27" fmla="*/ 29 h 39"/>
              <a:gd name="T28" fmla="*/ 1 w 39"/>
              <a:gd name="T29" fmla="*/ 26 h 39"/>
              <a:gd name="T30" fmla="*/ 0 w 39"/>
              <a:gd name="T31" fmla="*/ 22 h 39"/>
              <a:gd name="T32" fmla="*/ 0 w 39"/>
              <a:gd name="T33" fmla="*/ 18 h 39"/>
              <a:gd name="T34" fmla="*/ 1 w 39"/>
              <a:gd name="T35" fmla="*/ 14 h 39"/>
              <a:gd name="T36" fmla="*/ 2 w 39"/>
              <a:gd name="T37" fmla="*/ 11 h 39"/>
              <a:gd name="T38" fmla="*/ 4 w 39"/>
              <a:gd name="T39" fmla="*/ 7 h 39"/>
              <a:gd name="T40" fmla="*/ 7 w 39"/>
              <a:gd name="T41" fmla="*/ 5 h 39"/>
              <a:gd name="T42" fmla="*/ 10 w 39"/>
              <a:gd name="T43" fmla="*/ 3 h 39"/>
              <a:gd name="T44" fmla="*/ 14 w 39"/>
              <a:gd name="T45" fmla="*/ 1 h 39"/>
              <a:gd name="T46" fmla="*/ 17 w 39"/>
              <a:gd name="T47" fmla="*/ 0 h 39"/>
              <a:gd name="T48" fmla="*/ 21 w 39"/>
              <a:gd name="T49" fmla="*/ 0 h 39"/>
              <a:gd name="T50" fmla="*/ 25 w 39"/>
              <a:gd name="T51" fmla="*/ 1 h 39"/>
              <a:gd name="T52" fmla="*/ 29 w 39"/>
              <a:gd name="T53" fmla="*/ 3 h 39"/>
              <a:gd name="T54" fmla="*/ 32 w 39"/>
              <a:gd name="T55" fmla="*/ 5 h 39"/>
              <a:gd name="T56" fmla="*/ 34 w 39"/>
              <a:gd name="T57" fmla="*/ 7 h 39"/>
              <a:gd name="T58" fmla="*/ 36 w 39"/>
              <a:gd name="T59" fmla="*/ 11 h 39"/>
              <a:gd name="T60" fmla="*/ 38 w 39"/>
              <a:gd name="T61" fmla="*/ 14 h 39"/>
              <a:gd name="T62" fmla="*/ 39 w 39"/>
              <a:gd name="T63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9" y="22"/>
                </a:lnTo>
                <a:lnTo>
                  <a:pt x="38" y="24"/>
                </a:lnTo>
                <a:lnTo>
                  <a:pt x="38" y="26"/>
                </a:lnTo>
                <a:lnTo>
                  <a:pt x="37" y="27"/>
                </a:lnTo>
                <a:lnTo>
                  <a:pt x="36" y="29"/>
                </a:lnTo>
                <a:lnTo>
                  <a:pt x="35" y="31"/>
                </a:lnTo>
                <a:lnTo>
                  <a:pt x="34" y="32"/>
                </a:lnTo>
                <a:lnTo>
                  <a:pt x="33" y="33"/>
                </a:lnTo>
                <a:lnTo>
                  <a:pt x="32" y="35"/>
                </a:lnTo>
                <a:lnTo>
                  <a:pt x="30" y="36"/>
                </a:lnTo>
                <a:lnTo>
                  <a:pt x="29" y="37"/>
                </a:lnTo>
                <a:lnTo>
                  <a:pt x="27" y="38"/>
                </a:lnTo>
                <a:lnTo>
                  <a:pt x="25" y="38"/>
                </a:lnTo>
                <a:lnTo>
                  <a:pt x="23" y="39"/>
                </a:lnTo>
                <a:lnTo>
                  <a:pt x="21" y="39"/>
                </a:lnTo>
                <a:lnTo>
                  <a:pt x="19" y="39"/>
                </a:lnTo>
                <a:lnTo>
                  <a:pt x="17" y="39"/>
                </a:lnTo>
                <a:lnTo>
                  <a:pt x="15" y="39"/>
                </a:lnTo>
                <a:lnTo>
                  <a:pt x="14" y="38"/>
                </a:lnTo>
                <a:lnTo>
                  <a:pt x="12" y="38"/>
                </a:lnTo>
                <a:lnTo>
                  <a:pt x="10" y="37"/>
                </a:lnTo>
                <a:lnTo>
                  <a:pt x="9" y="36"/>
                </a:lnTo>
                <a:lnTo>
                  <a:pt x="7" y="35"/>
                </a:lnTo>
                <a:lnTo>
                  <a:pt x="6" y="33"/>
                </a:lnTo>
                <a:lnTo>
                  <a:pt x="4" y="32"/>
                </a:lnTo>
                <a:lnTo>
                  <a:pt x="3" y="31"/>
                </a:lnTo>
                <a:lnTo>
                  <a:pt x="2" y="29"/>
                </a:lnTo>
                <a:lnTo>
                  <a:pt x="2" y="27"/>
                </a:lnTo>
                <a:lnTo>
                  <a:pt x="1" y="26"/>
                </a:lnTo>
                <a:lnTo>
                  <a:pt x="1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2" y="11"/>
                </a:lnTo>
                <a:lnTo>
                  <a:pt x="3" y="9"/>
                </a:lnTo>
                <a:lnTo>
                  <a:pt x="4" y="7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0" y="3"/>
                </a:lnTo>
                <a:lnTo>
                  <a:pt x="12" y="2"/>
                </a:lnTo>
                <a:lnTo>
                  <a:pt x="14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1"/>
                </a:lnTo>
                <a:lnTo>
                  <a:pt x="25" y="1"/>
                </a:lnTo>
                <a:lnTo>
                  <a:pt x="27" y="2"/>
                </a:lnTo>
                <a:lnTo>
                  <a:pt x="29" y="3"/>
                </a:lnTo>
                <a:lnTo>
                  <a:pt x="30" y="4"/>
                </a:lnTo>
                <a:lnTo>
                  <a:pt x="32" y="5"/>
                </a:lnTo>
                <a:lnTo>
                  <a:pt x="33" y="6"/>
                </a:lnTo>
                <a:lnTo>
                  <a:pt x="34" y="7"/>
                </a:lnTo>
                <a:lnTo>
                  <a:pt x="35" y="9"/>
                </a:lnTo>
                <a:lnTo>
                  <a:pt x="36" y="11"/>
                </a:lnTo>
                <a:lnTo>
                  <a:pt x="37" y="12"/>
                </a:lnTo>
                <a:lnTo>
                  <a:pt x="38" y="14"/>
                </a:lnTo>
                <a:lnTo>
                  <a:pt x="38" y="16"/>
                </a:lnTo>
                <a:lnTo>
                  <a:pt x="39" y="18"/>
                </a:lnTo>
                <a:lnTo>
                  <a:pt x="3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" name="Freeform 297">
            <a:extLst>
              <a:ext uri="{FF2B5EF4-FFF2-40B4-BE49-F238E27FC236}">
                <a16:creationId xmlns:a16="http://schemas.microsoft.com/office/drawing/2014/main" id="{34A88408-97BD-4530-9F3D-604A2301521B}"/>
              </a:ext>
            </a:extLst>
          </p:cNvPr>
          <p:cNvSpPr>
            <a:spLocks/>
          </p:cNvSpPr>
          <p:nvPr/>
        </p:nvSpPr>
        <p:spPr bwMode="auto">
          <a:xfrm>
            <a:off x="10757567" y="5651122"/>
            <a:ext cx="4370" cy="8338"/>
          </a:xfrm>
          <a:custGeom>
            <a:avLst/>
            <a:gdLst>
              <a:gd name="T0" fmla="*/ 3 w 3"/>
              <a:gd name="T1" fmla="*/ 2 h 4"/>
              <a:gd name="T2" fmla="*/ 3 w 3"/>
              <a:gd name="T3" fmla="*/ 3 h 4"/>
              <a:gd name="T4" fmla="*/ 3 w 3"/>
              <a:gd name="T5" fmla="*/ 3 h 4"/>
              <a:gd name="T6" fmla="*/ 3 w 3"/>
              <a:gd name="T7" fmla="*/ 3 h 4"/>
              <a:gd name="T8" fmla="*/ 3 w 3"/>
              <a:gd name="T9" fmla="*/ 4 h 4"/>
              <a:gd name="T10" fmla="*/ 2 w 3"/>
              <a:gd name="T11" fmla="*/ 4 h 4"/>
              <a:gd name="T12" fmla="*/ 2 w 3"/>
              <a:gd name="T13" fmla="*/ 4 h 4"/>
              <a:gd name="T14" fmla="*/ 2 w 3"/>
              <a:gd name="T15" fmla="*/ 4 h 4"/>
              <a:gd name="T16" fmla="*/ 1 w 3"/>
              <a:gd name="T17" fmla="*/ 4 h 4"/>
              <a:gd name="T18" fmla="*/ 1 w 3"/>
              <a:gd name="T19" fmla="*/ 4 h 4"/>
              <a:gd name="T20" fmla="*/ 1 w 3"/>
              <a:gd name="T21" fmla="*/ 4 h 4"/>
              <a:gd name="T22" fmla="*/ 0 w 3"/>
              <a:gd name="T23" fmla="*/ 4 h 4"/>
              <a:gd name="T24" fmla="*/ 0 w 3"/>
              <a:gd name="T25" fmla="*/ 4 h 4"/>
              <a:gd name="T26" fmla="*/ 0 w 3"/>
              <a:gd name="T27" fmla="*/ 3 h 4"/>
              <a:gd name="T28" fmla="*/ 0 w 3"/>
              <a:gd name="T29" fmla="*/ 3 h 4"/>
              <a:gd name="T30" fmla="*/ 0 w 3"/>
              <a:gd name="T31" fmla="*/ 3 h 4"/>
              <a:gd name="T32" fmla="*/ 0 w 3"/>
              <a:gd name="T33" fmla="*/ 2 h 4"/>
              <a:gd name="T34" fmla="*/ 0 w 3"/>
              <a:gd name="T35" fmla="*/ 2 h 4"/>
              <a:gd name="T36" fmla="*/ 0 w 3"/>
              <a:gd name="T37" fmla="*/ 1 h 4"/>
              <a:gd name="T38" fmla="*/ 0 w 3"/>
              <a:gd name="T39" fmla="*/ 1 h 4"/>
              <a:gd name="T40" fmla="*/ 0 w 3"/>
              <a:gd name="T41" fmla="*/ 1 h 4"/>
              <a:gd name="T42" fmla="*/ 0 w 3"/>
              <a:gd name="T43" fmla="*/ 0 h 4"/>
              <a:gd name="T44" fmla="*/ 1 w 3"/>
              <a:gd name="T45" fmla="*/ 0 h 4"/>
              <a:gd name="T46" fmla="*/ 1 w 3"/>
              <a:gd name="T47" fmla="*/ 0 h 4"/>
              <a:gd name="T48" fmla="*/ 1 w 3"/>
              <a:gd name="T49" fmla="*/ 0 h 4"/>
              <a:gd name="T50" fmla="*/ 2 w 3"/>
              <a:gd name="T51" fmla="*/ 0 h 4"/>
              <a:gd name="T52" fmla="*/ 2 w 3"/>
              <a:gd name="T53" fmla="*/ 0 h 4"/>
              <a:gd name="T54" fmla="*/ 2 w 3"/>
              <a:gd name="T55" fmla="*/ 0 h 4"/>
              <a:gd name="T56" fmla="*/ 3 w 3"/>
              <a:gd name="T57" fmla="*/ 1 h 4"/>
              <a:gd name="T58" fmla="*/ 3 w 3"/>
              <a:gd name="T59" fmla="*/ 1 h 4"/>
              <a:gd name="T60" fmla="*/ 3 w 3"/>
              <a:gd name="T61" fmla="*/ 1 h 4"/>
              <a:gd name="T62" fmla="*/ 3 w 3"/>
              <a:gd name="T63" fmla="*/ 2 h 4"/>
              <a:gd name="T64" fmla="*/ 3 w 3"/>
              <a:gd name="T65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4">
                <a:moveTo>
                  <a:pt x="3" y="2"/>
                </a:moveTo>
                <a:lnTo>
                  <a:pt x="3" y="3"/>
                </a:ln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4"/>
                </a:lnTo>
                <a:lnTo>
                  <a:pt x="1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" name="Freeform 298">
            <a:extLst>
              <a:ext uri="{FF2B5EF4-FFF2-40B4-BE49-F238E27FC236}">
                <a16:creationId xmlns:a16="http://schemas.microsoft.com/office/drawing/2014/main" id="{3A87664F-F683-44D0-A6A1-A73F10A5C600}"/>
              </a:ext>
            </a:extLst>
          </p:cNvPr>
          <p:cNvSpPr>
            <a:spLocks/>
          </p:cNvSpPr>
          <p:nvPr/>
        </p:nvSpPr>
        <p:spPr bwMode="auto">
          <a:xfrm>
            <a:off x="10751740" y="5663629"/>
            <a:ext cx="16025" cy="45860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1 h 22"/>
              <a:gd name="T4" fmla="*/ 8 w 11"/>
              <a:gd name="T5" fmla="*/ 21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6 w 11"/>
              <a:gd name="T13" fmla="*/ 21 h 22"/>
              <a:gd name="T14" fmla="*/ 6 w 11"/>
              <a:gd name="T15" fmla="*/ 21 h 22"/>
              <a:gd name="T16" fmla="*/ 6 w 11"/>
              <a:gd name="T17" fmla="*/ 21 h 22"/>
              <a:gd name="T18" fmla="*/ 6 w 11"/>
              <a:gd name="T19" fmla="*/ 8 h 22"/>
              <a:gd name="T20" fmla="*/ 5 w 11"/>
              <a:gd name="T21" fmla="*/ 8 h 22"/>
              <a:gd name="T22" fmla="*/ 5 w 11"/>
              <a:gd name="T23" fmla="*/ 21 h 22"/>
              <a:gd name="T24" fmla="*/ 5 w 11"/>
              <a:gd name="T25" fmla="*/ 21 h 22"/>
              <a:gd name="T26" fmla="*/ 4 w 11"/>
              <a:gd name="T27" fmla="*/ 21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1 h 22"/>
              <a:gd name="T36" fmla="*/ 3 w 11"/>
              <a:gd name="T37" fmla="*/ 21 h 22"/>
              <a:gd name="T38" fmla="*/ 2 w 11"/>
              <a:gd name="T39" fmla="*/ 21 h 22"/>
              <a:gd name="T40" fmla="*/ 2 w 11"/>
              <a:gd name="T41" fmla="*/ 2 h 22"/>
              <a:gd name="T42" fmla="*/ 1 w 11"/>
              <a:gd name="T43" fmla="*/ 2 h 22"/>
              <a:gd name="T44" fmla="*/ 1 w 11"/>
              <a:gd name="T45" fmla="*/ 10 h 22"/>
              <a:gd name="T46" fmla="*/ 1 w 11"/>
              <a:gd name="T47" fmla="*/ 10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0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1 h 22"/>
              <a:gd name="T66" fmla="*/ 0 w 11"/>
              <a:gd name="T67" fmla="*/ 1 h 22"/>
              <a:gd name="T68" fmla="*/ 0 w 11"/>
              <a:gd name="T69" fmla="*/ 1 h 22"/>
              <a:gd name="T70" fmla="*/ 0 w 11"/>
              <a:gd name="T71" fmla="*/ 0 h 22"/>
              <a:gd name="T72" fmla="*/ 1 w 11"/>
              <a:gd name="T73" fmla="*/ 0 h 22"/>
              <a:gd name="T74" fmla="*/ 1 w 11"/>
              <a:gd name="T75" fmla="*/ 0 h 22"/>
              <a:gd name="T76" fmla="*/ 1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9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0 w 11"/>
              <a:gd name="T89" fmla="*/ 0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1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0 h 22"/>
              <a:gd name="T102" fmla="*/ 11 w 11"/>
              <a:gd name="T103" fmla="*/ 11 h 22"/>
              <a:gd name="T104" fmla="*/ 11 w 11"/>
              <a:gd name="T105" fmla="*/ 11 h 22"/>
              <a:gd name="T106" fmla="*/ 10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10 w 11"/>
              <a:gd name="T113" fmla="*/ 10 h 22"/>
              <a:gd name="T114" fmla="*/ 9 w 11"/>
              <a:gd name="T115" fmla="*/ 10 h 22"/>
              <a:gd name="T116" fmla="*/ 9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1"/>
                </a:lnTo>
                <a:lnTo>
                  <a:pt x="8" y="21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6" y="21"/>
                </a:lnTo>
                <a:lnTo>
                  <a:pt x="6" y="21"/>
                </a:lnTo>
                <a:lnTo>
                  <a:pt x="6" y="21"/>
                </a:lnTo>
                <a:lnTo>
                  <a:pt x="6" y="8"/>
                </a:lnTo>
                <a:lnTo>
                  <a:pt x="5" y="8"/>
                </a:lnTo>
                <a:lnTo>
                  <a:pt x="5" y="21"/>
                </a:lnTo>
                <a:lnTo>
                  <a:pt x="5" y="21"/>
                </a:lnTo>
                <a:lnTo>
                  <a:pt x="4" y="21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1"/>
                </a:lnTo>
                <a:lnTo>
                  <a:pt x="3" y="21"/>
                </a:lnTo>
                <a:lnTo>
                  <a:pt x="2" y="21"/>
                </a:lnTo>
                <a:lnTo>
                  <a:pt x="2" y="2"/>
                </a:lnTo>
                <a:lnTo>
                  <a:pt x="1" y="2"/>
                </a:lnTo>
                <a:lnTo>
                  <a:pt x="1" y="10"/>
                </a:lnTo>
                <a:lnTo>
                  <a:pt x="1" y="10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10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10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99">
            <a:extLst>
              <a:ext uri="{FF2B5EF4-FFF2-40B4-BE49-F238E27FC236}">
                <a16:creationId xmlns:a16="http://schemas.microsoft.com/office/drawing/2014/main" id="{4F1C2E02-437A-4D20-9CA5-BFF4022F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2404" y="5715743"/>
            <a:ext cx="93239" cy="29184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00">
            <a:extLst>
              <a:ext uri="{FF2B5EF4-FFF2-40B4-BE49-F238E27FC236}">
                <a16:creationId xmlns:a16="http://schemas.microsoft.com/office/drawing/2014/main" id="{9E6588C7-617A-44ED-B086-9CB48710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96" y="5655291"/>
            <a:ext cx="37295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Freeform 301">
            <a:extLst>
              <a:ext uri="{FF2B5EF4-FFF2-40B4-BE49-F238E27FC236}">
                <a16:creationId xmlns:a16="http://schemas.microsoft.com/office/drawing/2014/main" id="{092EEE6F-3963-4C63-90C7-F833AEEEF7A7}"/>
              </a:ext>
            </a:extLst>
          </p:cNvPr>
          <p:cNvSpPr>
            <a:spLocks/>
          </p:cNvSpPr>
          <p:nvPr/>
        </p:nvSpPr>
        <p:spPr bwMode="auto">
          <a:xfrm>
            <a:off x="10496788" y="5567740"/>
            <a:ext cx="135488" cy="202200"/>
          </a:xfrm>
          <a:custGeom>
            <a:avLst/>
            <a:gdLst>
              <a:gd name="T0" fmla="*/ 30 w 93"/>
              <a:gd name="T1" fmla="*/ 6 h 97"/>
              <a:gd name="T2" fmla="*/ 42 w 93"/>
              <a:gd name="T3" fmla="*/ 17 h 97"/>
              <a:gd name="T4" fmla="*/ 45 w 93"/>
              <a:gd name="T5" fmla="*/ 19 h 97"/>
              <a:gd name="T6" fmla="*/ 32 w 93"/>
              <a:gd name="T7" fmla="*/ 13 h 97"/>
              <a:gd name="T8" fmla="*/ 23 w 93"/>
              <a:gd name="T9" fmla="*/ 7 h 97"/>
              <a:gd name="T10" fmla="*/ 34 w 93"/>
              <a:gd name="T11" fmla="*/ 18 h 97"/>
              <a:gd name="T12" fmla="*/ 46 w 93"/>
              <a:gd name="T13" fmla="*/ 25 h 97"/>
              <a:gd name="T14" fmla="*/ 36 w 93"/>
              <a:gd name="T15" fmla="*/ 22 h 97"/>
              <a:gd name="T16" fmla="*/ 23 w 93"/>
              <a:gd name="T17" fmla="*/ 15 h 97"/>
              <a:gd name="T18" fmla="*/ 26 w 93"/>
              <a:gd name="T19" fmla="*/ 18 h 97"/>
              <a:gd name="T20" fmla="*/ 38 w 93"/>
              <a:gd name="T21" fmla="*/ 27 h 97"/>
              <a:gd name="T22" fmla="*/ 41 w 93"/>
              <a:gd name="T23" fmla="*/ 30 h 97"/>
              <a:gd name="T24" fmla="*/ 28 w 93"/>
              <a:gd name="T25" fmla="*/ 24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2 w 93"/>
              <a:gd name="T33" fmla="*/ 33 h 97"/>
              <a:gd name="T34" fmla="*/ 19 w 93"/>
              <a:gd name="T35" fmla="*/ 26 h 97"/>
              <a:gd name="T36" fmla="*/ 22 w 93"/>
              <a:gd name="T37" fmla="*/ 30 h 97"/>
              <a:gd name="T38" fmla="*/ 34 w 93"/>
              <a:gd name="T39" fmla="*/ 38 h 97"/>
              <a:gd name="T40" fmla="*/ 36 w 93"/>
              <a:gd name="T41" fmla="*/ 40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6 h 97"/>
              <a:gd name="T50" fmla="*/ 28 w 93"/>
              <a:gd name="T51" fmla="*/ 44 h 97"/>
              <a:gd name="T52" fmla="*/ 15 w 93"/>
              <a:gd name="T53" fmla="*/ 38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19 w 93"/>
              <a:gd name="T61" fmla="*/ 47 h 97"/>
              <a:gd name="T62" fmla="*/ 10 w 93"/>
              <a:gd name="T63" fmla="*/ 43 h 97"/>
              <a:gd name="T64" fmla="*/ 22 w 93"/>
              <a:gd name="T65" fmla="*/ 51 h 97"/>
              <a:gd name="T66" fmla="*/ 34 w 93"/>
              <a:gd name="T67" fmla="*/ 57 h 97"/>
              <a:gd name="T68" fmla="*/ 24 w 93"/>
              <a:gd name="T69" fmla="*/ 55 h 97"/>
              <a:gd name="T70" fmla="*/ 10 w 93"/>
              <a:gd name="T71" fmla="*/ 50 h 97"/>
              <a:gd name="T72" fmla="*/ 13 w 93"/>
              <a:gd name="T73" fmla="*/ 53 h 97"/>
              <a:gd name="T74" fmla="*/ 26 w 93"/>
              <a:gd name="T75" fmla="*/ 61 h 97"/>
              <a:gd name="T76" fmla="*/ 29 w 93"/>
              <a:gd name="T77" fmla="*/ 63 h 97"/>
              <a:gd name="T78" fmla="*/ 15 w 93"/>
              <a:gd name="T79" fmla="*/ 59 h 97"/>
              <a:gd name="T80" fmla="*/ 5 w 93"/>
              <a:gd name="T81" fmla="*/ 55 h 97"/>
              <a:gd name="T82" fmla="*/ 18 w 93"/>
              <a:gd name="T83" fmla="*/ 63 h 97"/>
              <a:gd name="T84" fmla="*/ 31 w 93"/>
              <a:gd name="T85" fmla="*/ 69 h 97"/>
              <a:gd name="T86" fmla="*/ 20 w 93"/>
              <a:gd name="T87" fmla="*/ 67 h 97"/>
              <a:gd name="T88" fmla="*/ 5 w 93"/>
              <a:gd name="T89" fmla="*/ 61 h 97"/>
              <a:gd name="T90" fmla="*/ 8 w 93"/>
              <a:gd name="T91" fmla="*/ 65 h 97"/>
              <a:gd name="T92" fmla="*/ 23 w 93"/>
              <a:gd name="T93" fmla="*/ 73 h 97"/>
              <a:gd name="T94" fmla="*/ 25 w 93"/>
              <a:gd name="T95" fmla="*/ 75 h 97"/>
              <a:gd name="T96" fmla="*/ 11 w 93"/>
              <a:gd name="T97" fmla="*/ 71 h 97"/>
              <a:gd name="T98" fmla="*/ 0 w 93"/>
              <a:gd name="T99" fmla="*/ 66 h 97"/>
              <a:gd name="T100" fmla="*/ 20 w 93"/>
              <a:gd name="T101" fmla="*/ 77 h 97"/>
              <a:gd name="T102" fmla="*/ 38 w 93"/>
              <a:gd name="T103" fmla="*/ 81 h 97"/>
              <a:gd name="T104" fmla="*/ 54 w 93"/>
              <a:gd name="T105" fmla="*/ 85 h 97"/>
              <a:gd name="T106" fmla="*/ 69 w 93"/>
              <a:gd name="T107" fmla="*/ 95 h 97"/>
              <a:gd name="T108" fmla="*/ 77 w 93"/>
              <a:gd name="T109" fmla="*/ 69 h 97"/>
              <a:gd name="T110" fmla="*/ 90 w 93"/>
              <a:gd name="T111" fmla="*/ 44 h 97"/>
              <a:gd name="T112" fmla="*/ 79 w 93"/>
              <a:gd name="T113" fmla="*/ 27 h 97"/>
              <a:gd name="T114" fmla="*/ 63 w 93"/>
              <a:gd name="T115" fmla="*/ 22 h 97"/>
              <a:gd name="T116" fmla="*/ 46 w 93"/>
              <a:gd name="T117" fmla="*/ 17 h 97"/>
              <a:gd name="T118" fmla="*/ 27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6" y="3"/>
                </a:lnTo>
                <a:lnTo>
                  <a:pt x="28" y="5"/>
                </a:lnTo>
                <a:lnTo>
                  <a:pt x="30" y="6"/>
                </a:lnTo>
                <a:lnTo>
                  <a:pt x="31" y="8"/>
                </a:lnTo>
                <a:lnTo>
                  <a:pt x="33" y="10"/>
                </a:lnTo>
                <a:lnTo>
                  <a:pt x="35" y="11"/>
                </a:lnTo>
                <a:lnTo>
                  <a:pt x="36" y="13"/>
                </a:lnTo>
                <a:lnTo>
                  <a:pt x="38" y="14"/>
                </a:lnTo>
                <a:lnTo>
                  <a:pt x="39" y="15"/>
                </a:lnTo>
                <a:lnTo>
                  <a:pt x="41" y="16"/>
                </a:lnTo>
                <a:lnTo>
                  <a:pt x="42" y="17"/>
                </a:lnTo>
                <a:lnTo>
                  <a:pt x="44" y="18"/>
                </a:lnTo>
                <a:lnTo>
                  <a:pt x="45" y="19"/>
                </a:lnTo>
                <a:lnTo>
                  <a:pt x="47" y="19"/>
                </a:lnTo>
                <a:lnTo>
                  <a:pt x="48" y="20"/>
                </a:lnTo>
                <a:lnTo>
                  <a:pt x="50" y="21"/>
                </a:lnTo>
                <a:lnTo>
                  <a:pt x="48" y="20"/>
                </a:lnTo>
                <a:lnTo>
                  <a:pt x="46" y="20"/>
                </a:lnTo>
                <a:lnTo>
                  <a:pt x="45" y="19"/>
                </a:lnTo>
                <a:lnTo>
                  <a:pt x="43" y="19"/>
                </a:lnTo>
                <a:lnTo>
                  <a:pt x="42" y="18"/>
                </a:lnTo>
                <a:lnTo>
                  <a:pt x="40" y="18"/>
                </a:lnTo>
                <a:lnTo>
                  <a:pt x="38" y="17"/>
                </a:lnTo>
                <a:lnTo>
                  <a:pt x="37" y="16"/>
                </a:lnTo>
                <a:lnTo>
                  <a:pt x="35" y="15"/>
                </a:lnTo>
                <a:lnTo>
                  <a:pt x="33" y="14"/>
                </a:lnTo>
                <a:lnTo>
                  <a:pt x="32" y="13"/>
                </a:lnTo>
                <a:lnTo>
                  <a:pt x="30" y="12"/>
                </a:lnTo>
                <a:lnTo>
                  <a:pt x="28" y="11"/>
                </a:lnTo>
                <a:lnTo>
                  <a:pt x="27" y="10"/>
                </a:lnTo>
                <a:lnTo>
                  <a:pt x="25" y="8"/>
                </a:lnTo>
                <a:lnTo>
                  <a:pt x="23" y="6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4" y="9"/>
                </a:lnTo>
                <a:lnTo>
                  <a:pt x="26" y="11"/>
                </a:lnTo>
                <a:lnTo>
                  <a:pt x="28" y="13"/>
                </a:lnTo>
                <a:lnTo>
                  <a:pt x="29" y="14"/>
                </a:lnTo>
                <a:lnTo>
                  <a:pt x="31" y="15"/>
                </a:lnTo>
                <a:lnTo>
                  <a:pt x="32" y="17"/>
                </a:lnTo>
                <a:lnTo>
                  <a:pt x="34" y="18"/>
                </a:lnTo>
                <a:lnTo>
                  <a:pt x="36" y="19"/>
                </a:lnTo>
                <a:lnTo>
                  <a:pt x="37" y="20"/>
                </a:lnTo>
                <a:lnTo>
                  <a:pt x="39" y="21"/>
                </a:lnTo>
                <a:lnTo>
                  <a:pt x="40" y="22"/>
                </a:lnTo>
                <a:lnTo>
                  <a:pt x="42" y="23"/>
                </a:lnTo>
                <a:lnTo>
                  <a:pt x="43" y="24"/>
                </a:lnTo>
                <a:lnTo>
                  <a:pt x="45" y="24"/>
                </a:lnTo>
                <a:lnTo>
                  <a:pt x="46" y="25"/>
                </a:lnTo>
                <a:lnTo>
                  <a:pt x="47" y="26"/>
                </a:lnTo>
                <a:lnTo>
                  <a:pt x="46" y="25"/>
                </a:lnTo>
                <a:lnTo>
                  <a:pt x="44" y="25"/>
                </a:lnTo>
                <a:lnTo>
                  <a:pt x="43" y="25"/>
                </a:lnTo>
                <a:lnTo>
                  <a:pt x="41" y="24"/>
                </a:lnTo>
                <a:lnTo>
                  <a:pt x="40" y="24"/>
                </a:lnTo>
                <a:lnTo>
                  <a:pt x="38" y="23"/>
                </a:lnTo>
                <a:lnTo>
                  <a:pt x="36" y="22"/>
                </a:lnTo>
                <a:lnTo>
                  <a:pt x="35" y="22"/>
                </a:lnTo>
                <a:lnTo>
                  <a:pt x="33" y="21"/>
                </a:lnTo>
                <a:lnTo>
                  <a:pt x="31" y="20"/>
                </a:lnTo>
                <a:lnTo>
                  <a:pt x="30" y="19"/>
                </a:lnTo>
                <a:lnTo>
                  <a:pt x="28" y="18"/>
                </a:lnTo>
                <a:lnTo>
                  <a:pt x="26" y="17"/>
                </a:lnTo>
                <a:lnTo>
                  <a:pt x="24" y="16"/>
                </a:lnTo>
                <a:lnTo>
                  <a:pt x="23" y="15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4"/>
                </a:lnTo>
                <a:lnTo>
                  <a:pt x="21" y="14"/>
                </a:lnTo>
                <a:lnTo>
                  <a:pt x="23" y="15"/>
                </a:lnTo>
                <a:lnTo>
                  <a:pt x="24" y="17"/>
                </a:lnTo>
                <a:lnTo>
                  <a:pt x="26" y="18"/>
                </a:lnTo>
                <a:lnTo>
                  <a:pt x="27" y="20"/>
                </a:lnTo>
                <a:lnTo>
                  <a:pt x="29" y="21"/>
                </a:lnTo>
                <a:lnTo>
                  <a:pt x="31" y="22"/>
                </a:lnTo>
                <a:lnTo>
                  <a:pt x="32" y="24"/>
                </a:lnTo>
                <a:lnTo>
                  <a:pt x="34" y="24"/>
                </a:lnTo>
                <a:lnTo>
                  <a:pt x="35" y="25"/>
                </a:lnTo>
                <a:lnTo>
                  <a:pt x="37" y="26"/>
                </a:lnTo>
                <a:lnTo>
                  <a:pt x="38" y="27"/>
                </a:lnTo>
                <a:lnTo>
                  <a:pt x="40" y="28"/>
                </a:lnTo>
                <a:lnTo>
                  <a:pt x="41" y="29"/>
                </a:lnTo>
                <a:lnTo>
                  <a:pt x="42" y="30"/>
                </a:lnTo>
                <a:lnTo>
                  <a:pt x="44" y="30"/>
                </a:lnTo>
                <a:lnTo>
                  <a:pt x="45" y="31"/>
                </a:lnTo>
                <a:lnTo>
                  <a:pt x="44" y="31"/>
                </a:lnTo>
                <a:lnTo>
                  <a:pt x="42" y="30"/>
                </a:lnTo>
                <a:lnTo>
                  <a:pt x="41" y="30"/>
                </a:lnTo>
                <a:lnTo>
                  <a:pt x="39" y="29"/>
                </a:lnTo>
                <a:lnTo>
                  <a:pt x="37" y="29"/>
                </a:lnTo>
                <a:lnTo>
                  <a:pt x="36" y="28"/>
                </a:lnTo>
                <a:lnTo>
                  <a:pt x="34" y="28"/>
                </a:lnTo>
                <a:lnTo>
                  <a:pt x="33" y="27"/>
                </a:lnTo>
                <a:lnTo>
                  <a:pt x="31" y="26"/>
                </a:lnTo>
                <a:lnTo>
                  <a:pt x="29" y="25"/>
                </a:lnTo>
                <a:lnTo>
                  <a:pt x="28" y="24"/>
                </a:lnTo>
                <a:lnTo>
                  <a:pt x="26" y="24"/>
                </a:lnTo>
                <a:lnTo>
                  <a:pt x="24" y="23"/>
                </a:lnTo>
                <a:lnTo>
                  <a:pt x="23" y="22"/>
                </a:lnTo>
                <a:lnTo>
                  <a:pt x="21" y="20"/>
                </a:lnTo>
                <a:lnTo>
                  <a:pt x="19" y="19"/>
                </a:lnTo>
                <a:lnTo>
                  <a:pt x="19" y="19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1" y="22"/>
                </a:lnTo>
                <a:lnTo>
                  <a:pt x="22" y="23"/>
                </a:lnTo>
                <a:lnTo>
                  <a:pt x="24" y="24"/>
                </a:lnTo>
                <a:lnTo>
                  <a:pt x="25" y="25"/>
                </a:lnTo>
                <a:lnTo>
                  <a:pt x="27" y="27"/>
                </a:lnTo>
                <a:lnTo>
                  <a:pt x="28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7" y="33"/>
                </a:lnTo>
                <a:lnTo>
                  <a:pt x="39" y="34"/>
                </a:lnTo>
                <a:lnTo>
                  <a:pt x="41" y="35"/>
                </a:lnTo>
                <a:lnTo>
                  <a:pt x="42" y="36"/>
                </a:lnTo>
                <a:lnTo>
                  <a:pt x="43" y="36"/>
                </a:lnTo>
                <a:lnTo>
                  <a:pt x="42" y="36"/>
                </a:lnTo>
                <a:lnTo>
                  <a:pt x="40" y="35"/>
                </a:lnTo>
                <a:lnTo>
                  <a:pt x="39" y="35"/>
                </a:lnTo>
                <a:lnTo>
                  <a:pt x="37" y="35"/>
                </a:lnTo>
                <a:lnTo>
                  <a:pt x="36" y="34"/>
                </a:lnTo>
                <a:lnTo>
                  <a:pt x="34" y="33"/>
                </a:lnTo>
                <a:lnTo>
                  <a:pt x="32" y="33"/>
                </a:lnTo>
                <a:lnTo>
                  <a:pt x="31" y="32"/>
                </a:lnTo>
                <a:lnTo>
                  <a:pt x="29" y="32"/>
                </a:lnTo>
                <a:lnTo>
                  <a:pt x="27" y="31"/>
                </a:lnTo>
                <a:lnTo>
                  <a:pt x="26" y="30"/>
                </a:lnTo>
                <a:lnTo>
                  <a:pt x="24" y="29"/>
                </a:lnTo>
                <a:lnTo>
                  <a:pt x="22" y="29"/>
                </a:lnTo>
                <a:lnTo>
                  <a:pt x="21" y="28"/>
                </a:lnTo>
                <a:lnTo>
                  <a:pt x="19" y="26"/>
                </a:lnTo>
                <a:lnTo>
                  <a:pt x="17" y="25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8" y="28"/>
                </a:lnTo>
                <a:lnTo>
                  <a:pt x="20" y="29"/>
                </a:lnTo>
                <a:lnTo>
                  <a:pt x="22" y="30"/>
                </a:lnTo>
                <a:lnTo>
                  <a:pt x="23" y="31"/>
                </a:lnTo>
                <a:lnTo>
                  <a:pt x="25" y="32"/>
                </a:lnTo>
                <a:lnTo>
                  <a:pt x="27" y="33"/>
                </a:lnTo>
                <a:lnTo>
                  <a:pt x="28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8"/>
                </a:lnTo>
                <a:lnTo>
                  <a:pt x="36" y="39"/>
                </a:lnTo>
                <a:lnTo>
                  <a:pt x="37" y="39"/>
                </a:lnTo>
                <a:lnTo>
                  <a:pt x="38" y="40"/>
                </a:lnTo>
                <a:lnTo>
                  <a:pt x="40" y="41"/>
                </a:lnTo>
                <a:lnTo>
                  <a:pt x="41" y="42"/>
                </a:lnTo>
                <a:lnTo>
                  <a:pt x="40" y="41"/>
                </a:lnTo>
                <a:lnTo>
                  <a:pt x="38" y="41"/>
                </a:lnTo>
                <a:lnTo>
                  <a:pt x="36" y="40"/>
                </a:lnTo>
                <a:lnTo>
                  <a:pt x="35" y="40"/>
                </a:lnTo>
                <a:lnTo>
                  <a:pt x="33" y="39"/>
                </a:lnTo>
                <a:lnTo>
                  <a:pt x="32" y="39"/>
                </a:lnTo>
                <a:lnTo>
                  <a:pt x="30" y="38"/>
                </a:lnTo>
                <a:lnTo>
                  <a:pt x="29" y="38"/>
                </a:lnTo>
                <a:lnTo>
                  <a:pt x="27" y="37"/>
                </a:lnTo>
                <a:lnTo>
                  <a:pt x="25" y="36"/>
                </a:lnTo>
                <a:lnTo>
                  <a:pt x="24" y="36"/>
                </a:lnTo>
                <a:lnTo>
                  <a:pt x="22" y="35"/>
                </a:lnTo>
                <a:lnTo>
                  <a:pt x="20" y="34"/>
                </a:lnTo>
                <a:lnTo>
                  <a:pt x="18" y="33"/>
                </a:lnTo>
                <a:lnTo>
                  <a:pt x="17" y="32"/>
                </a:lnTo>
                <a:lnTo>
                  <a:pt x="15" y="31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6" y="33"/>
                </a:lnTo>
                <a:lnTo>
                  <a:pt x="18" y="34"/>
                </a:lnTo>
                <a:lnTo>
                  <a:pt x="20" y="36"/>
                </a:lnTo>
                <a:lnTo>
                  <a:pt x="21" y="37"/>
                </a:lnTo>
                <a:lnTo>
                  <a:pt x="23" y="38"/>
                </a:lnTo>
                <a:lnTo>
                  <a:pt x="24" y="39"/>
                </a:lnTo>
                <a:lnTo>
                  <a:pt x="26" y="40"/>
                </a:lnTo>
                <a:lnTo>
                  <a:pt x="27" y="41"/>
                </a:lnTo>
                <a:lnTo>
                  <a:pt x="29" y="42"/>
                </a:lnTo>
                <a:lnTo>
                  <a:pt x="31" y="43"/>
                </a:lnTo>
                <a:lnTo>
                  <a:pt x="32" y="43"/>
                </a:lnTo>
                <a:lnTo>
                  <a:pt x="33" y="44"/>
                </a:lnTo>
                <a:lnTo>
                  <a:pt x="35" y="45"/>
                </a:lnTo>
                <a:lnTo>
                  <a:pt x="36" y="46"/>
                </a:lnTo>
                <a:lnTo>
                  <a:pt x="38" y="46"/>
                </a:lnTo>
                <a:lnTo>
                  <a:pt x="39" y="47"/>
                </a:lnTo>
                <a:lnTo>
                  <a:pt x="38" y="47"/>
                </a:lnTo>
                <a:lnTo>
                  <a:pt x="36" y="46"/>
                </a:lnTo>
                <a:lnTo>
                  <a:pt x="35" y="46"/>
                </a:lnTo>
                <a:lnTo>
                  <a:pt x="33" y="45"/>
                </a:lnTo>
                <a:lnTo>
                  <a:pt x="32" y="45"/>
                </a:lnTo>
                <a:lnTo>
                  <a:pt x="30" y="44"/>
                </a:lnTo>
                <a:lnTo>
                  <a:pt x="28" y="44"/>
                </a:lnTo>
                <a:lnTo>
                  <a:pt x="27" y="43"/>
                </a:lnTo>
                <a:lnTo>
                  <a:pt x="25" y="43"/>
                </a:lnTo>
                <a:lnTo>
                  <a:pt x="23" y="42"/>
                </a:lnTo>
                <a:lnTo>
                  <a:pt x="22" y="41"/>
                </a:lnTo>
                <a:lnTo>
                  <a:pt x="20" y="41"/>
                </a:lnTo>
                <a:lnTo>
                  <a:pt x="18" y="40"/>
                </a:lnTo>
                <a:lnTo>
                  <a:pt x="16" y="39"/>
                </a:lnTo>
                <a:lnTo>
                  <a:pt x="15" y="38"/>
                </a:lnTo>
                <a:lnTo>
                  <a:pt x="13" y="37"/>
                </a:lnTo>
                <a:lnTo>
                  <a:pt x="13" y="37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4" y="39"/>
                </a:lnTo>
                <a:lnTo>
                  <a:pt x="16" y="40"/>
                </a:lnTo>
                <a:lnTo>
                  <a:pt x="18" y="42"/>
                </a:lnTo>
                <a:lnTo>
                  <a:pt x="19" y="43"/>
                </a:lnTo>
                <a:lnTo>
                  <a:pt x="21" y="43"/>
                </a:lnTo>
                <a:lnTo>
                  <a:pt x="23" y="44"/>
                </a:lnTo>
                <a:lnTo>
                  <a:pt x="24" y="46"/>
                </a:lnTo>
                <a:lnTo>
                  <a:pt x="26" y="47"/>
                </a:lnTo>
                <a:lnTo>
                  <a:pt x="27" y="47"/>
                </a:lnTo>
                <a:lnTo>
                  <a:pt x="28" y="48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5" y="51"/>
                </a:lnTo>
                <a:lnTo>
                  <a:pt x="36" y="52"/>
                </a:lnTo>
                <a:lnTo>
                  <a:pt x="37" y="52"/>
                </a:lnTo>
                <a:lnTo>
                  <a:pt x="36" y="52"/>
                </a:lnTo>
                <a:lnTo>
                  <a:pt x="34" y="52"/>
                </a:lnTo>
                <a:lnTo>
                  <a:pt x="33" y="52"/>
                </a:lnTo>
                <a:lnTo>
                  <a:pt x="31" y="51"/>
                </a:lnTo>
                <a:lnTo>
                  <a:pt x="30" y="51"/>
                </a:lnTo>
                <a:lnTo>
                  <a:pt x="28" y="50"/>
                </a:lnTo>
                <a:lnTo>
                  <a:pt x="26" y="50"/>
                </a:lnTo>
                <a:lnTo>
                  <a:pt x="25" y="49"/>
                </a:lnTo>
                <a:lnTo>
                  <a:pt x="23" y="48"/>
                </a:lnTo>
                <a:lnTo>
                  <a:pt x="21" y="48"/>
                </a:lnTo>
                <a:lnTo>
                  <a:pt x="19" y="47"/>
                </a:lnTo>
                <a:lnTo>
                  <a:pt x="18" y="46"/>
                </a:lnTo>
                <a:lnTo>
                  <a:pt x="16" y="46"/>
                </a:lnTo>
                <a:lnTo>
                  <a:pt x="14" y="45"/>
                </a:lnTo>
                <a:lnTo>
                  <a:pt x="12" y="44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2" y="45"/>
                </a:lnTo>
                <a:lnTo>
                  <a:pt x="14" y="46"/>
                </a:lnTo>
                <a:lnTo>
                  <a:pt x="15" y="47"/>
                </a:lnTo>
                <a:lnTo>
                  <a:pt x="17" y="48"/>
                </a:lnTo>
                <a:lnTo>
                  <a:pt x="19" y="49"/>
                </a:lnTo>
                <a:lnTo>
                  <a:pt x="20" y="50"/>
                </a:lnTo>
                <a:lnTo>
                  <a:pt x="22" y="51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5"/>
                </a:lnTo>
                <a:lnTo>
                  <a:pt x="31" y="56"/>
                </a:lnTo>
                <a:lnTo>
                  <a:pt x="33" y="57"/>
                </a:lnTo>
                <a:lnTo>
                  <a:pt x="34" y="57"/>
                </a:lnTo>
                <a:lnTo>
                  <a:pt x="36" y="58"/>
                </a:lnTo>
                <a:lnTo>
                  <a:pt x="34" y="58"/>
                </a:lnTo>
                <a:lnTo>
                  <a:pt x="32" y="57"/>
                </a:lnTo>
                <a:lnTo>
                  <a:pt x="31" y="57"/>
                </a:lnTo>
                <a:lnTo>
                  <a:pt x="29" y="57"/>
                </a:lnTo>
                <a:lnTo>
                  <a:pt x="28" y="56"/>
                </a:lnTo>
                <a:lnTo>
                  <a:pt x="26" y="56"/>
                </a:lnTo>
                <a:lnTo>
                  <a:pt x="24" y="55"/>
                </a:lnTo>
                <a:lnTo>
                  <a:pt x="23" y="55"/>
                </a:lnTo>
                <a:lnTo>
                  <a:pt x="21" y="54"/>
                </a:lnTo>
                <a:lnTo>
                  <a:pt x="19" y="54"/>
                </a:lnTo>
                <a:lnTo>
                  <a:pt x="18" y="53"/>
                </a:lnTo>
                <a:lnTo>
                  <a:pt x="16" y="52"/>
                </a:lnTo>
                <a:lnTo>
                  <a:pt x="14" y="51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10" y="51"/>
                </a:lnTo>
                <a:lnTo>
                  <a:pt x="11" y="52"/>
                </a:lnTo>
                <a:lnTo>
                  <a:pt x="13" y="53"/>
                </a:lnTo>
                <a:lnTo>
                  <a:pt x="15" y="54"/>
                </a:lnTo>
                <a:lnTo>
                  <a:pt x="17" y="55"/>
                </a:lnTo>
                <a:lnTo>
                  <a:pt x="18" y="56"/>
                </a:lnTo>
                <a:lnTo>
                  <a:pt x="20" y="57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6" y="61"/>
                </a:lnTo>
                <a:lnTo>
                  <a:pt x="28" y="61"/>
                </a:lnTo>
                <a:lnTo>
                  <a:pt x="29" y="62"/>
                </a:lnTo>
                <a:lnTo>
                  <a:pt x="31" y="63"/>
                </a:lnTo>
                <a:lnTo>
                  <a:pt x="32" y="63"/>
                </a:lnTo>
                <a:lnTo>
                  <a:pt x="34" y="64"/>
                </a:lnTo>
                <a:lnTo>
                  <a:pt x="32" y="64"/>
                </a:lnTo>
                <a:lnTo>
                  <a:pt x="31" y="63"/>
                </a:lnTo>
                <a:lnTo>
                  <a:pt x="29" y="63"/>
                </a:lnTo>
                <a:lnTo>
                  <a:pt x="27" y="63"/>
                </a:lnTo>
                <a:lnTo>
                  <a:pt x="26" y="62"/>
                </a:lnTo>
                <a:lnTo>
                  <a:pt x="24" y="62"/>
                </a:lnTo>
                <a:lnTo>
                  <a:pt x="22" y="61"/>
                </a:lnTo>
                <a:lnTo>
                  <a:pt x="21" y="61"/>
                </a:lnTo>
                <a:lnTo>
                  <a:pt x="19" y="60"/>
                </a:lnTo>
                <a:lnTo>
                  <a:pt x="17" y="60"/>
                </a:lnTo>
                <a:lnTo>
                  <a:pt x="15" y="59"/>
                </a:lnTo>
                <a:lnTo>
                  <a:pt x="14" y="58"/>
                </a:lnTo>
                <a:lnTo>
                  <a:pt x="11" y="57"/>
                </a:lnTo>
                <a:lnTo>
                  <a:pt x="9" y="56"/>
                </a:lnTo>
                <a:lnTo>
                  <a:pt x="8" y="55"/>
                </a:lnTo>
                <a:lnTo>
                  <a:pt x="5" y="54"/>
                </a:lnTo>
                <a:lnTo>
                  <a:pt x="5" y="54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7" y="56"/>
                </a:lnTo>
                <a:lnTo>
                  <a:pt x="9" y="57"/>
                </a:lnTo>
                <a:lnTo>
                  <a:pt x="11" y="59"/>
                </a:lnTo>
                <a:lnTo>
                  <a:pt x="13" y="60"/>
                </a:lnTo>
                <a:lnTo>
                  <a:pt x="14" y="61"/>
                </a:lnTo>
                <a:lnTo>
                  <a:pt x="16" y="62"/>
                </a:lnTo>
                <a:lnTo>
                  <a:pt x="18" y="63"/>
                </a:lnTo>
                <a:lnTo>
                  <a:pt x="19" y="64"/>
                </a:lnTo>
                <a:lnTo>
                  <a:pt x="21" y="65"/>
                </a:lnTo>
                <a:lnTo>
                  <a:pt x="23" y="66"/>
                </a:lnTo>
                <a:lnTo>
                  <a:pt x="24" y="66"/>
                </a:lnTo>
                <a:lnTo>
                  <a:pt x="26" y="67"/>
                </a:lnTo>
                <a:lnTo>
                  <a:pt x="27" y="68"/>
                </a:lnTo>
                <a:lnTo>
                  <a:pt x="29" y="69"/>
                </a:lnTo>
                <a:lnTo>
                  <a:pt x="31" y="69"/>
                </a:lnTo>
                <a:lnTo>
                  <a:pt x="32" y="70"/>
                </a:lnTo>
                <a:lnTo>
                  <a:pt x="30" y="70"/>
                </a:lnTo>
                <a:lnTo>
                  <a:pt x="29" y="69"/>
                </a:lnTo>
                <a:lnTo>
                  <a:pt x="27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8" y="67"/>
                </a:lnTo>
                <a:lnTo>
                  <a:pt x="17" y="66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5" y="62"/>
                </a:lnTo>
                <a:lnTo>
                  <a:pt x="6" y="63"/>
                </a:lnTo>
                <a:lnTo>
                  <a:pt x="8" y="65"/>
                </a:lnTo>
                <a:lnTo>
                  <a:pt x="10" y="66"/>
                </a:lnTo>
                <a:lnTo>
                  <a:pt x="12" y="67"/>
                </a:lnTo>
                <a:lnTo>
                  <a:pt x="14" y="68"/>
                </a:lnTo>
                <a:lnTo>
                  <a:pt x="16" y="69"/>
                </a:lnTo>
                <a:lnTo>
                  <a:pt x="18" y="70"/>
                </a:lnTo>
                <a:lnTo>
                  <a:pt x="19" y="71"/>
                </a:lnTo>
                <a:lnTo>
                  <a:pt x="21" y="72"/>
                </a:lnTo>
                <a:lnTo>
                  <a:pt x="23" y="73"/>
                </a:lnTo>
                <a:lnTo>
                  <a:pt x="24" y="74"/>
                </a:lnTo>
                <a:lnTo>
                  <a:pt x="26" y="74"/>
                </a:lnTo>
                <a:lnTo>
                  <a:pt x="27" y="75"/>
                </a:lnTo>
                <a:lnTo>
                  <a:pt x="29" y="75"/>
                </a:lnTo>
                <a:lnTo>
                  <a:pt x="30" y="76"/>
                </a:lnTo>
                <a:lnTo>
                  <a:pt x="29" y="76"/>
                </a:lnTo>
                <a:lnTo>
                  <a:pt x="27" y="76"/>
                </a:lnTo>
                <a:lnTo>
                  <a:pt x="25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7" y="73"/>
                </a:lnTo>
                <a:lnTo>
                  <a:pt x="15" y="73"/>
                </a:lnTo>
                <a:lnTo>
                  <a:pt x="13" y="72"/>
                </a:lnTo>
                <a:lnTo>
                  <a:pt x="11" y="71"/>
                </a:lnTo>
                <a:lnTo>
                  <a:pt x="9" y="70"/>
                </a:lnTo>
                <a:lnTo>
                  <a:pt x="7" y="69"/>
                </a:lnTo>
                <a:lnTo>
                  <a:pt x="5" y="68"/>
                </a:lnTo>
                <a:lnTo>
                  <a:pt x="2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3" y="69"/>
                </a:lnTo>
                <a:lnTo>
                  <a:pt x="6" y="71"/>
                </a:lnTo>
                <a:lnTo>
                  <a:pt x="9" y="72"/>
                </a:lnTo>
                <a:lnTo>
                  <a:pt x="12" y="74"/>
                </a:lnTo>
                <a:lnTo>
                  <a:pt x="14" y="75"/>
                </a:lnTo>
                <a:lnTo>
                  <a:pt x="17" y="76"/>
                </a:lnTo>
                <a:lnTo>
                  <a:pt x="20" y="77"/>
                </a:lnTo>
                <a:lnTo>
                  <a:pt x="22" y="78"/>
                </a:lnTo>
                <a:lnTo>
                  <a:pt x="25" y="79"/>
                </a:lnTo>
                <a:lnTo>
                  <a:pt x="27" y="80"/>
                </a:lnTo>
                <a:lnTo>
                  <a:pt x="29" y="80"/>
                </a:lnTo>
                <a:lnTo>
                  <a:pt x="32" y="80"/>
                </a:lnTo>
                <a:lnTo>
                  <a:pt x="34" y="81"/>
                </a:lnTo>
                <a:lnTo>
                  <a:pt x="36" y="81"/>
                </a:lnTo>
                <a:lnTo>
                  <a:pt x="38" y="81"/>
                </a:lnTo>
                <a:lnTo>
                  <a:pt x="40" y="82"/>
                </a:lnTo>
                <a:lnTo>
                  <a:pt x="42" y="82"/>
                </a:lnTo>
                <a:lnTo>
                  <a:pt x="44" y="82"/>
                </a:lnTo>
                <a:lnTo>
                  <a:pt x="46" y="83"/>
                </a:lnTo>
                <a:lnTo>
                  <a:pt x="48" y="83"/>
                </a:lnTo>
                <a:lnTo>
                  <a:pt x="50" y="84"/>
                </a:lnTo>
                <a:lnTo>
                  <a:pt x="52" y="84"/>
                </a:lnTo>
                <a:lnTo>
                  <a:pt x="54" y="85"/>
                </a:lnTo>
                <a:lnTo>
                  <a:pt x="55" y="85"/>
                </a:lnTo>
                <a:lnTo>
                  <a:pt x="57" y="86"/>
                </a:lnTo>
                <a:lnTo>
                  <a:pt x="59" y="87"/>
                </a:lnTo>
                <a:lnTo>
                  <a:pt x="61" y="88"/>
                </a:lnTo>
                <a:lnTo>
                  <a:pt x="63" y="90"/>
                </a:lnTo>
                <a:lnTo>
                  <a:pt x="65" y="91"/>
                </a:lnTo>
                <a:lnTo>
                  <a:pt x="67" y="93"/>
                </a:lnTo>
                <a:lnTo>
                  <a:pt x="69" y="95"/>
                </a:lnTo>
                <a:lnTo>
                  <a:pt x="71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5" y="77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2"/>
                </a:lnTo>
                <a:lnTo>
                  <a:pt x="81" y="59"/>
                </a:lnTo>
                <a:lnTo>
                  <a:pt x="82" y="56"/>
                </a:lnTo>
                <a:lnTo>
                  <a:pt x="84" y="52"/>
                </a:lnTo>
                <a:lnTo>
                  <a:pt x="86" y="49"/>
                </a:lnTo>
                <a:lnTo>
                  <a:pt x="88" y="47"/>
                </a:lnTo>
                <a:lnTo>
                  <a:pt x="90" y="44"/>
                </a:lnTo>
                <a:lnTo>
                  <a:pt x="93" y="41"/>
                </a:lnTo>
                <a:lnTo>
                  <a:pt x="91" y="38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0"/>
                </a:lnTo>
                <a:lnTo>
                  <a:pt x="81" y="29"/>
                </a:lnTo>
                <a:lnTo>
                  <a:pt x="79" y="27"/>
                </a:lnTo>
                <a:lnTo>
                  <a:pt x="77" y="26"/>
                </a:lnTo>
                <a:lnTo>
                  <a:pt x="75" y="25"/>
                </a:lnTo>
                <a:lnTo>
                  <a:pt x="73" y="24"/>
                </a:lnTo>
                <a:lnTo>
                  <a:pt x="71" y="24"/>
                </a:lnTo>
                <a:lnTo>
                  <a:pt x="69" y="23"/>
                </a:lnTo>
                <a:lnTo>
                  <a:pt x="68" y="23"/>
                </a:lnTo>
                <a:lnTo>
                  <a:pt x="65" y="22"/>
                </a:lnTo>
                <a:lnTo>
                  <a:pt x="63" y="22"/>
                </a:lnTo>
                <a:lnTo>
                  <a:pt x="61" y="21"/>
                </a:lnTo>
                <a:lnTo>
                  <a:pt x="59" y="21"/>
                </a:lnTo>
                <a:lnTo>
                  <a:pt x="57" y="20"/>
                </a:lnTo>
                <a:lnTo>
                  <a:pt x="55" y="19"/>
                </a:lnTo>
                <a:lnTo>
                  <a:pt x="53" y="19"/>
                </a:lnTo>
                <a:lnTo>
                  <a:pt x="51" y="18"/>
                </a:lnTo>
                <a:lnTo>
                  <a:pt x="49" y="18"/>
                </a:lnTo>
                <a:lnTo>
                  <a:pt x="46" y="17"/>
                </a:lnTo>
                <a:lnTo>
                  <a:pt x="44" y="15"/>
                </a:lnTo>
                <a:lnTo>
                  <a:pt x="42" y="14"/>
                </a:lnTo>
                <a:lnTo>
                  <a:pt x="40" y="13"/>
                </a:lnTo>
                <a:lnTo>
                  <a:pt x="37" y="11"/>
                </a:lnTo>
                <a:lnTo>
                  <a:pt x="35" y="10"/>
                </a:lnTo>
                <a:lnTo>
                  <a:pt x="32" y="8"/>
                </a:lnTo>
                <a:lnTo>
                  <a:pt x="30" y="5"/>
                </a:lnTo>
                <a:lnTo>
                  <a:pt x="27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Freeform 302">
            <a:extLst>
              <a:ext uri="{FF2B5EF4-FFF2-40B4-BE49-F238E27FC236}">
                <a16:creationId xmlns:a16="http://schemas.microsoft.com/office/drawing/2014/main" id="{19739E3B-0A5E-4F02-B459-87C1B2B6FBB3}"/>
              </a:ext>
            </a:extLst>
          </p:cNvPr>
          <p:cNvSpPr>
            <a:spLocks/>
          </p:cNvSpPr>
          <p:nvPr/>
        </p:nvSpPr>
        <p:spPr bwMode="auto">
          <a:xfrm>
            <a:off x="10543408" y="5596924"/>
            <a:ext cx="75757" cy="125073"/>
          </a:xfrm>
          <a:custGeom>
            <a:avLst/>
            <a:gdLst>
              <a:gd name="T0" fmla="*/ 32 w 52"/>
              <a:gd name="T1" fmla="*/ 0 h 60"/>
              <a:gd name="T2" fmla="*/ 49 w 52"/>
              <a:gd name="T3" fmla="*/ 2 h 60"/>
              <a:gd name="T4" fmla="*/ 34 w 52"/>
              <a:gd name="T5" fmla="*/ 16 h 60"/>
              <a:gd name="T6" fmla="*/ 33 w 52"/>
              <a:gd name="T7" fmla="*/ 15 h 60"/>
              <a:gd name="T8" fmla="*/ 31 w 52"/>
              <a:gd name="T9" fmla="*/ 14 h 60"/>
              <a:gd name="T10" fmla="*/ 30 w 52"/>
              <a:gd name="T11" fmla="*/ 14 h 60"/>
              <a:gd name="T12" fmla="*/ 28 w 52"/>
              <a:gd name="T13" fmla="*/ 13 h 60"/>
              <a:gd name="T14" fmla="*/ 26 w 52"/>
              <a:gd name="T15" fmla="*/ 12 h 60"/>
              <a:gd name="T16" fmla="*/ 24 w 52"/>
              <a:gd name="T17" fmla="*/ 12 h 60"/>
              <a:gd name="T18" fmla="*/ 23 w 52"/>
              <a:gd name="T19" fmla="*/ 12 h 60"/>
              <a:gd name="T20" fmla="*/ 19 w 52"/>
              <a:gd name="T21" fmla="*/ 12 h 60"/>
              <a:gd name="T22" fmla="*/ 15 w 52"/>
              <a:gd name="T23" fmla="*/ 13 h 60"/>
              <a:gd name="T24" fmla="*/ 11 w 52"/>
              <a:gd name="T25" fmla="*/ 15 h 60"/>
              <a:gd name="T26" fmla="*/ 8 w 52"/>
              <a:gd name="T27" fmla="*/ 17 h 60"/>
              <a:gd name="T28" fmla="*/ 5 w 52"/>
              <a:gd name="T29" fmla="*/ 21 h 60"/>
              <a:gd name="T30" fmla="*/ 3 w 52"/>
              <a:gd name="T31" fmla="*/ 24 h 60"/>
              <a:gd name="T32" fmla="*/ 1 w 52"/>
              <a:gd name="T33" fmla="*/ 29 h 60"/>
              <a:gd name="T34" fmla="*/ 0 w 52"/>
              <a:gd name="T35" fmla="*/ 34 h 60"/>
              <a:gd name="T36" fmla="*/ 0 w 52"/>
              <a:gd name="T37" fmla="*/ 39 h 60"/>
              <a:gd name="T38" fmla="*/ 1 w 52"/>
              <a:gd name="T39" fmla="*/ 43 h 60"/>
              <a:gd name="T40" fmla="*/ 3 w 52"/>
              <a:gd name="T41" fmla="*/ 48 h 60"/>
              <a:gd name="T42" fmla="*/ 5 w 52"/>
              <a:gd name="T43" fmla="*/ 52 h 60"/>
              <a:gd name="T44" fmla="*/ 8 w 52"/>
              <a:gd name="T45" fmla="*/ 55 h 60"/>
              <a:gd name="T46" fmla="*/ 11 w 52"/>
              <a:gd name="T47" fmla="*/ 57 h 60"/>
              <a:gd name="T48" fmla="*/ 15 w 52"/>
              <a:gd name="T49" fmla="*/ 59 h 60"/>
              <a:gd name="T50" fmla="*/ 19 w 52"/>
              <a:gd name="T51" fmla="*/ 60 h 60"/>
              <a:gd name="T52" fmla="*/ 24 w 52"/>
              <a:gd name="T53" fmla="*/ 60 h 60"/>
              <a:gd name="T54" fmla="*/ 28 w 52"/>
              <a:gd name="T55" fmla="*/ 59 h 60"/>
              <a:gd name="T56" fmla="*/ 32 w 52"/>
              <a:gd name="T57" fmla="*/ 57 h 60"/>
              <a:gd name="T58" fmla="*/ 36 w 52"/>
              <a:gd name="T59" fmla="*/ 55 h 60"/>
              <a:gd name="T60" fmla="*/ 38 w 52"/>
              <a:gd name="T61" fmla="*/ 52 h 60"/>
              <a:gd name="T62" fmla="*/ 40 w 52"/>
              <a:gd name="T63" fmla="*/ 48 h 60"/>
              <a:gd name="T64" fmla="*/ 42 w 52"/>
              <a:gd name="T65" fmla="*/ 43 h 60"/>
              <a:gd name="T66" fmla="*/ 43 w 52"/>
              <a:gd name="T67" fmla="*/ 39 h 60"/>
              <a:gd name="T68" fmla="*/ 43 w 52"/>
              <a:gd name="T69" fmla="*/ 33 h 60"/>
              <a:gd name="T70" fmla="*/ 42 w 52"/>
              <a:gd name="T71" fmla="*/ 29 h 60"/>
              <a:gd name="T72" fmla="*/ 40 w 52"/>
              <a:gd name="T73" fmla="*/ 24 h 60"/>
              <a:gd name="T74" fmla="*/ 38 w 52"/>
              <a:gd name="T75" fmla="*/ 20 h 60"/>
              <a:gd name="T76" fmla="*/ 50 w 52"/>
              <a:gd name="T77" fmla="*/ 3 h 60"/>
              <a:gd name="T78" fmla="*/ 52 w 52"/>
              <a:gd name="T79" fmla="*/ 20 h 60"/>
              <a:gd name="T80" fmla="*/ 52 w 52"/>
              <a:gd name="T8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0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7"/>
                </a:lnTo>
                <a:lnTo>
                  <a:pt x="34" y="16"/>
                </a:lnTo>
                <a:lnTo>
                  <a:pt x="34" y="16"/>
                </a:lnTo>
                <a:lnTo>
                  <a:pt x="33" y="15"/>
                </a:lnTo>
                <a:lnTo>
                  <a:pt x="32" y="15"/>
                </a:lnTo>
                <a:lnTo>
                  <a:pt x="31" y="14"/>
                </a:lnTo>
                <a:lnTo>
                  <a:pt x="31" y="14"/>
                </a:lnTo>
                <a:lnTo>
                  <a:pt x="30" y="14"/>
                </a:lnTo>
                <a:lnTo>
                  <a:pt x="29" y="13"/>
                </a:lnTo>
                <a:lnTo>
                  <a:pt x="28" y="13"/>
                </a:lnTo>
                <a:lnTo>
                  <a:pt x="27" y="13"/>
                </a:lnTo>
                <a:lnTo>
                  <a:pt x="26" y="12"/>
                </a:lnTo>
                <a:lnTo>
                  <a:pt x="25" y="12"/>
                </a:lnTo>
                <a:lnTo>
                  <a:pt x="24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19" y="12"/>
                </a:lnTo>
                <a:lnTo>
                  <a:pt x="18" y="12"/>
                </a:lnTo>
                <a:lnTo>
                  <a:pt x="15" y="13"/>
                </a:lnTo>
                <a:lnTo>
                  <a:pt x="13" y="14"/>
                </a:lnTo>
                <a:lnTo>
                  <a:pt x="11" y="15"/>
                </a:lnTo>
                <a:lnTo>
                  <a:pt x="10" y="16"/>
                </a:lnTo>
                <a:lnTo>
                  <a:pt x="8" y="17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4"/>
                </a:lnTo>
                <a:lnTo>
                  <a:pt x="2" y="27"/>
                </a:lnTo>
                <a:lnTo>
                  <a:pt x="1" y="29"/>
                </a:lnTo>
                <a:lnTo>
                  <a:pt x="1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1" y="41"/>
                </a:lnTo>
                <a:lnTo>
                  <a:pt x="1" y="43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3"/>
                </a:lnTo>
                <a:lnTo>
                  <a:pt x="8" y="55"/>
                </a:lnTo>
                <a:lnTo>
                  <a:pt x="10" y="56"/>
                </a:lnTo>
                <a:lnTo>
                  <a:pt x="11" y="57"/>
                </a:lnTo>
                <a:lnTo>
                  <a:pt x="13" y="58"/>
                </a:lnTo>
                <a:lnTo>
                  <a:pt x="15" y="59"/>
                </a:lnTo>
                <a:lnTo>
                  <a:pt x="18" y="60"/>
                </a:lnTo>
                <a:lnTo>
                  <a:pt x="19" y="60"/>
                </a:lnTo>
                <a:lnTo>
                  <a:pt x="22" y="60"/>
                </a:lnTo>
                <a:lnTo>
                  <a:pt x="24" y="60"/>
                </a:lnTo>
                <a:lnTo>
                  <a:pt x="26" y="60"/>
                </a:lnTo>
                <a:lnTo>
                  <a:pt x="28" y="59"/>
                </a:lnTo>
                <a:lnTo>
                  <a:pt x="30" y="58"/>
                </a:lnTo>
                <a:lnTo>
                  <a:pt x="32" y="57"/>
                </a:lnTo>
                <a:lnTo>
                  <a:pt x="34" y="56"/>
                </a:lnTo>
                <a:lnTo>
                  <a:pt x="36" y="55"/>
                </a:lnTo>
                <a:lnTo>
                  <a:pt x="37" y="53"/>
                </a:lnTo>
                <a:lnTo>
                  <a:pt x="38" y="52"/>
                </a:lnTo>
                <a:lnTo>
                  <a:pt x="40" y="50"/>
                </a:lnTo>
                <a:lnTo>
                  <a:pt x="40" y="48"/>
                </a:lnTo>
                <a:lnTo>
                  <a:pt x="41" y="46"/>
                </a:lnTo>
                <a:lnTo>
                  <a:pt x="42" y="43"/>
                </a:lnTo>
                <a:lnTo>
                  <a:pt x="43" y="41"/>
                </a:lnTo>
                <a:lnTo>
                  <a:pt x="43" y="39"/>
                </a:lnTo>
                <a:lnTo>
                  <a:pt x="43" y="36"/>
                </a:lnTo>
                <a:lnTo>
                  <a:pt x="43" y="33"/>
                </a:lnTo>
                <a:lnTo>
                  <a:pt x="43" y="31"/>
                </a:lnTo>
                <a:lnTo>
                  <a:pt x="42" y="29"/>
                </a:lnTo>
                <a:lnTo>
                  <a:pt x="41" y="26"/>
                </a:lnTo>
                <a:lnTo>
                  <a:pt x="40" y="24"/>
                </a:lnTo>
                <a:lnTo>
                  <a:pt x="39" y="22"/>
                </a:lnTo>
                <a:lnTo>
                  <a:pt x="38" y="20"/>
                </a:lnTo>
                <a:lnTo>
                  <a:pt x="36" y="18"/>
                </a:lnTo>
                <a:lnTo>
                  <a:pt x="50" y="3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Freeform 303">
            <a:extLst>
              <a:ext uri="{FF2B5EF4-FFF2-40B4-BE49-F238E27FC236}">
                <a16:creationId xmlns:a16="http://schemas.microsoft.com/office/drawing/2014/main" id="{A53B1E65-F00C-49D7-95DE-235A1BF9B276}"/>
              </a:ext>
            </a:extLst>
          </p:cNvPr>
          <p:cNvSpPr>
            <a:spLocks/>
          </p:cNvSpPr>
          <p:nvPr/>
        </p:nvSpPr>
        <p:spPr bwMode="auto">
          <a:xfrm>
            <a:off x="10546321" y="5626107"/>
            <a:ext cx="56817" cy="93804"/>
          </a:xfrm>
          <a:custGeom>
            <a:avLst/>
            <a:gdLst>
              <a:gd name="T0" fmla="*/ 39 w 39"/>
              <a:gd name="T1" fmla="*/ 24 h 45"/>
              <a:gd name="T2" fmla="*/ 39 w 39"/>
              <a:gd name="T3" fmla="*/ 29 h 45"/>
              <a:gd name="T4" fmla="*/ 37 w 39"/>
              <a:gd name="T5" fmla="*/ 33 h 45"/>
              <a:gd name="T6" fmla="*/ 35 w 39"/>
              <a:gd name="T7" fmla="*/ 37 h 45"/>
              <a:gd name="T8" fmla="*/ 32 w 39"/>
              <a:gd name="T9" fmla="*/ 40 h 45"/>
              <a:gd name="T10" fmla="*/ 29 w 39"/>
              <a:gd name="T11" fmla="*/ 42 h 45"/>
              <a:gd name="T12" fmla="*/ 25 w 39"/>
              <a:gd name="T13" fmla="*/ 44 h 45"/>
              <a:gd name="T14" fmla="*/ 22 w 39"/>
              <a:gd name="T15" fmla="*/ 45 h 45"/>
              <a:gd name="T16" fmla="*/ 18 w 39"/>
              <a:gd name="T17" fmla="*/ 45 h 45"/>
              <a:gd name="T18" fmla="*/ 14 w 39"/>
              <a:gd name="T19" fmla="*/ 44 h 45"/>
              <a:gd name="T20" fmla="*/ 10 w 39"/>
              <a:gd name="T21" fmla="*/ 42 h 45"/>
              <a:gd name="T22" fmla="*/ 7 w 39"/>
              <a:gd name="T23" fmla="*/ 40 h 45"/>
              <a:gd name="T24" fmla="*/ 4 w 39"/>
              <a:gd name="T25" fmla="*/ 37 h 45"/>
              <a:gd name="T26" fmla="*/ 2 w 39"/>
              <a:gd name="T27" fmla="*/ 33 h 45"/>
              <a:gd name="T28" fmla="*/ 1 w 39"/>
              <a:gd name="T29" fmla="*/ 29 h 45"/>
              <a:gd name="T30" fmla="*/ 0 w 39"/>
              <a:gd name="T31" fmla="*/ 24 h 45"/>
              <a:gd name="T32" fmla="*/ 0 w 39"/>
              <a:gd name="T33" fmla="*/ 20 h 45"/>
              <a:gd name="T34" fmla="*/ 1 w 39"/>
              <a:gd name="T35" fmla="*/ 15 h 45"/>
              <a:gd name="T36" fmla="*/ 2 w 39"/>
              <a:gd name="T37" fmla="*/ 11 h 45"/>
              <a:gd name="T38" fmla="*/ 4 w 39"/>
              <a:gd name="T39" fmla="*/ 8 h 45"/>
              <a:gd name="T40" fmla="*/ 7 w 39"/>
              <a:gd name="T41" fmla="*/ 5 h 45"/>
              <a:gd name="T42" fmla="*/ 10 w 39"/>
              <a:gd name="T43" fmla="*/ 2 h 45"/>
              <a:gd name="T44" fmla="*/ 14 w 39"/>
              <a:gd name="T45" fmla="*/ 1 h 45"/>
              <a:gd name="T46" fmla="*/ 18 w 39"/>
              <a:gd name="T47" fmla="*/ 0 h 45"/>
              <a:gd name="T48" fmla="*/ 22 w 39"/>
              <a:gd name="T49" fmla="*/ 0 h 45"/>
              <a:gd name="T50" fmla="*/ 25 w 39"/>
              <a:gd name="T51" fmla="*/ 1 h 45"/>
              <a:gd name="T52" fmla="*/ 29 w 39"/>
              <a:gd name="T53" fmla="*/ 2 h 45"/>
              <a:gd name="T54" fmla="*/ 32 w 39"/>
              <a:gd name="T55" fmla="*/ 5 h 45"/>
              <a:gd name="T56" fmla="*/ 35 w 39"/>
              <a:gd name="T57" fmla="*/ 8 h 45"/>
              <a:gd name="T58" fmla="*/ 37 w 39"/>
              <a:gd name="T59" fmla="*/ 11 h 45"/>
              <a:gd name="T60" fmla="*/ 39 w 39"/>
              <a:gd name="T61" fmla="*/ 15 h 45"/>
              <a:gd name="T62" fmla="*/ 39 w 3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45">
                <a:moveTo>
                  <a:pt x="39" y="22"/>
                </a:moveTo>
                <a:lnTo>
                  <a:pt x="39" y="24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8"/>
                </a:lnTo>
                <a:lnTo>
                  <a:pt x="32" y="40"/>
                </a:lnTo>
                <a:lnTo>
                  <a:pt x="31" y="41"/>
                </a:lnTo>
                <a:lnTo>
                  <a:pt x="29" y="42"/>
                </a:lnTo>
                <a:lnTo>
                  <a:pt x="27" y="43"/>
                </a:lnTo>
                <a:lnTo>
                  <a:pt x="25" y="44"/>
                </a:lnTo>
                <a:lnTo>
                  <a:pt x="24" y="44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4"/>
                </a:lnTo>
                <a:lnTo>
                  <a:pt x="14" y="44"/>
                </a:lnTo>
                <a:lnTo>
                  <a:pt x="12" y="43"/>
                </a:lnTo>
                <a:lnTo>
                  <a:pt x="10" y="42"/>
                </a:lnTo>
                <a:lnTo>
                  <a:pt x="9" y="41"/>
                </a:lnTo>
                <a:lnTo>
                  <a:pt x="7" y="40"/>
                </a:lnTo>
                <a:lnTo>
                  <a:pt x="6" y="38"/>
                </a:lnTo>
                <a:lnTo>
                  <a:pt x="4" y="37"/>
                </a:lnTo>
                <a:lnTo>
                  <a:pt x="3" y="35"/>
                </a:lnTo>
                <a:lnTo>
                  <a:pt x="2" y="33"/>
                </a:lnTo>
                <a:lnTo>
                  <a:pt x="1" y="31"/>
                </a:lnTo>
                <a:lnTo>
                  <a:pt x="1" y="29"/>
                </a:lnTo>
                <a:lnTo>
                  <a:pt x="0" y="27"/>
                </a:lnTo>
                <a:lnTo>
                  <a:pt x="0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9" y="3"/>
                </a:lnTo>
                <a:lnTo>
                  <a:pt x="10" y="2"/>
                </a:lnTo>
                <a:lnTo>
                  <a:pt x="12" y="1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5" y="1"/>
                </a:lnTo>
                <a:lnTo>
                  <a:pt x="27" y="1"/>
                </a:lnTo>
                <a:lnTo>
                  <a:pt x="29" y="2"/>
                </a:lnTo>
                <a:lnTo>
                  <a:pt x="31" y="3"/>
                </a:lnTo>
                <a:lnTo>
                  <a:pt x="32" y="5"/>
                </a:lnTo>
                <a:lnTo>
                  <a:pt x="34" y="6"/>
                </a:lnTo>
                <a:lnTo>
                  <a:pt x="35" y="8"/>
                </a:lnTo>
                <a:lnTo>
                  <a:pt x="36" y="10"/>
                </a:lnTo>
                <a:lnTo>
                  <a:pt x="37" y="11"/>
                </a:lnTo>
                <a:lnTo>
                  <a:pt x="38" y="13"/>
                </a:lnTo>
                <a:lnTo>
                  <a:pt x="39" y="15"/>
                </a:lnTo>
                <a:lnTo>
                  <a:pt x="39" y="18"/>
                </a:lnTo>
                <a:lnTo>
                  <a:pt x="39" y="20"/>
                </a:lnTo>
                <a:lnTo>
                  <a:pt x="3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Freeform 304">
            <a:extLst>
              <a:ext uri="{FF2B5EF4-FFF2-40B4-BE49-F238E27FC236}">
                <a16:creationId xmlns:a16="http://schemas.microsoft.com/office/drawing/2014/main" id="{1A3C1737-0781-4A7F-8B0B-181295A82FBD}"/>
              </a:ext>
            </a:extLst>
          </p:cNvPr>
          <p:cNvSpPr>
            <a:spLocks/>
          </p:cNvSpPr>
          <p:nvPr/>
        </p:nvSpPr>
        <p:spPr bwMode="auto">
          <a:xfrm>
            <a:off x="10534666" y="5609431"/>
            <a:ext cx="69930" cy="127156"/>
          </a:xfrm>
          <a:custGeom>
            <a:avLst/>
            <a:gdLst>
              <a:gd name="T0" fmla="*/ 19 w 48"/>
              <a:gd name="T1" fmla="*/ 1 h 61"/>
              <a:gd name="T2" fmla="*/ 15 w 48"/>
              <a:gd name="T3" fmla="*/ 3 h 61"/>
              <a:gd name="T4" fmla="*/ 11 w 48"/>
              <a:gd name="T5" fmla="*/ 6 h 61"/>
              <a:gd name="T6" fmla="*/ 8 w 48"/>
              <a:gd name="T7" fmla="*/ 9 h 61"/>
              <a:gd name="T8" fmla="*/ 5 w 48"/>
              <a:gd name="T9" fmla="*/ 13 h 61"/>
              <a:gd name="T10" fmla="*/ 2 w 48"/>
              <a:gd name="T11" fmla="*/ 18 h 61"/>
              <a:gd name="T12" fmla="*/ 0 w 48"/>
              <a:gd name="T13" fmla="*/ 27 h 61"/>
              <a:gd name="T14" fmla="*/ 1 w 48"/>
              <a:gd name="T15" fmla="*/ 36 h 61"/>
              <a:gd name="T16" fmla="*/ 3 w 48"/>
              <a:gd name="T17" fmla="*/ 44 h 61"/>
              <a:gd name="T18" fmla="*/ 8 w 48"/>
              <a:gd name="T19" fmla="*/ 52 h 61"/>
              <a:gd name="T20" fmla="*/ 15 w 48"/>
              <a:gd name="T21" fmla="*/ 57 h 61"/>
              <a:gd name="T22" fmla="*/ 18 w 48"/>
              <a:gd name="T23" fmla="*/ 59 h 61"/>
              <a:gd name="T24" fmla="*/ 21 w 48"/>
              <a:gd name="T25" fmla="*/ 60 h 61"/>
              <a:gd name="T26" fmla="*/ 24 w 48"/>
              <a:gd name="T27" fmla="*/ 61 h 61"/>
              <a:gd name="T28" fmla="*/ 28 w 48"/>
              <a:gd name="T29" fmla="*/ 61 h 61"/>
              <a:gd name="T30" fmla="*/ 31 w 48"/>
              <a:gd name="T31" fmla="*/ 61 h 61"/>
              <a:gd name="T32" fmla="*/ 34 w 48"/>
              <a:gd name="T33" fmla="*/ 60 h 61"/>
              <a:gd name="T34" fmla="*/ 38 w 48"/>
              <a:gd name="T35" fmla="*/ 59 h 61"/>
              <a:gd name="T36" fmla="*/ 41 w 48"/>
              <a:gd name="T37" fmla="*/ 57 h 61"/>
              <a:gd name="T38" fmla="*/ 44 w 48"/>
              <a:gd name="T39" fmla="*/ 55 h 61"/>
              <a:gd name="T40" fmla="*/ 46 w 48"/>
              <a:gd name="T41" fmla="*/ 52 h 61"/>
              <a:gd name="T42" fmla="*/ 47 w 48"/>
              <a:gd name="T43" fmla="*/ 49 h 61"/>
              <a:gd name="T44" fmla="*/ 44 w 48"/>
              <a:gd name="T45" fmla="*/ 52 h 61"/>
              <a:gd name="T46" fmla="*/ 42 w 48"/>
              <a:gd name="T47" fmla="*/ 54 h 61"/>
              <a:gd name="T48" fmla="*/ 39 w 48"/>
              <a:gd name="T49" fmla="*/ 56 h 61"/>
              <a:gd name="T50" fmla="*/ 36 w 48"/>
              <a:gd name="T51" fmla="*/ 57 h 61"/>
              <a:gd name="T52" fmla="*/ 33 w 48"/>
              <a:gd name="T53" fmla="*/ 58 h 61"/>
              <a:gd name="T54" fmla="*/ 30 w 48"/>
              <a:gd name="T55" fmla="*/ 59 h 61"/>
              <a:gd name="T56" fmla="*/ 27 w 48"/>
              <a:gd name="T57" fmla="*/ 59 h 61"/>
              <a:gd name="T58" fmla="*/ 24 w 48"/>
              <a:gd name="T59" fmla="*/ 59 h 61"/>
              <a:gd name="T60" fmla="*/ 20 w 48"/>
              <a:gd name="T61" fmla="*/ 58 h 61"/>
              <a:gd name="T62" fmla="*/ 17 w 48"/>
              <a:gd name="T63" fmla="*/ 57 h 61"/>
              <a:gd name="T64" fmla="*/ 13 w 48"/>
              <a:gd name="T65" fmla="*/ 54 h 61"/>
              <a:gd name="T66" fmla="*/ 7 w 48"/>
              <a:gd name="T67" fmla="*/ 48 h 61"/>
              <a:gd name="T68" fmla="*/ 4 w 48"/>
              <a:gd name="T69" fmla="*/ 41 h 61"/>
              <a:gd name="T70" fmla="*/ 2 w 48"/>
              <a:gd name="T71" fmla="*/ 33 h 61"/>
              <a:gd name="T72" fmla="*/ 2 w 48"/>
              <a:gd name="T73" fmla="*/ 25 h 61"/>
              <a:gd name="T74" fmla="*/ 5 w 48"/>
              <a:gd name="T75" fmla="*/ 17 h 61"/>
              <a:gd name="T76" fmla="*/ 7 w 48"/>
              <a:gd name="T77" fmla="*/ 13 h 61"/>
              <a:gd name="T78" fmla="*/ 10 w 48"/>
              <a:gd name="T79" fmla="*/ 9 h 61"/>
              <a:gd name="T80" fmla="*/ 13 w 48"/>
              <a:gd name="T81" fmla="*/ 6 h 61"/>
              <a:gd name="T82" fmla="*/ 16 w 48"/>
              <a:gd name="T83" fmla="*/ 4 h 61"/>
              <a:gd name="T84" fmla="*/ 20 w 48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61">
                <a:moveTo>
                  <a:pt x="21" y="0"/>
                </a:moveTo>
                <a:lnTo>
                  <a:pt x="20" y="1"/>
                </a:lnTo>
                <a:lnTo>
                  <a:pt x="19" y="1"/>
                </a:lnTo>
                <a:lnTo>
                  <a:pt x="17" y="2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5"/>
                </a:lnTo>
                <a:lnTo>
                  <a:pt x="11" y="6"/>
                </a:lnTo>
                <a:lnTo>
                  <a:pt x="10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6" y="12"/>
                </a:lnTo>
                <a:lnTo>
                  <a:pt x="5" y="13"/>
                </a:lnTo>
                <a:lnTo>
                  <a:pt x="4" y="14"/>
                </a:lnTo>
                <a:lnTo>
                  <a:pt x="4" y="16"/>
                </a:lnTo>
                <a:lnTo>
                  <a:pt x="2" y="18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1" y="36"/>
                </a:lnTo>
                <a:lnTo>
                  <a:pt x="1" y="39"/>
                </a:lnTo>
                <a:lnTo>
                  <a:pt x="2" y="42"/>
                </a:lnTo>
                <a:lnTo>
                  <a:pt x="3" y="44"/>
                </a:lnTo>
                <a:lnTo>
                  <a:pt x="5" y="47"/>
                </a:lnTo>
                <a:lnTo>
                  <a:pt x="6" y="49"/>
                </a:lnTo>
                <a:lnTo>
                  <a:pt x="8" y="52"/>
                </a:lnTo>
                <a:lnTo>
                  <a:pt x="10" y="54"/>
                </a:lnTo>
                <a:lnTo>
                  <a:pt x="12" y="56"/>
                </a:lnTo>
                <a:lnTo>
                  <a:pt x="15" y="57"/>
                </a:lnTo>
                <a:lnTo>
                  <a:pt x="15" y="58"/>
                </a:lnTo>
                <a:lnTo>
                  <a:pt x="16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2" y="60"/>
                </a:lnTo>
                <a:lnTo>
                  <a:pt x="23" y="60"/>
                </a:lnTo>
                <a:lnTo>
                  <a:pt x="24" y="61"/>
                </a:lnTo>
                <a:lnTo>
                  <a:pt x="25" y="61"/>
                </a:lnTo>
                <a:lnTo>
                  <a:pt x="27" y="61"/>
                </a:lnTo>
                <a:lnTo>
                  <a:pt x="28" y="61"/>
                </a:lnTo>
                <a:lnTo>
                  <a:pt x="29" y="61"/>
                </a:lnTo>
                <a:lnTo>
                  <a:pt x="30" y="61"/>
                </a:lnTo>
                <a:lnTo>
                  <a:pt x="31" y="61"/>
                </a:lnTo>
                <a:lnTo>
                  <a:pt x="32" y="60"/>
                </a:lnTo>
                <a:lnTo>
                  <a:pt x="33" y="60"/>
                </a:lnTo>
                <a:lnTo>
                  <a:pt x="34" y="60"/>
                </a:lnTo>
                <a:lnTo>
                  <a:pt x="36" y="60"/>
                </a:lnTo>
                <a:lnTo>
                  <a:pt x="37" y="59"/>
                </a:lnTo>
                <a:lnTo>
                  <a:pt x="38" y="59"/>
                </a:lnTo>
                <a:lnTo>
                  <a:pt x="39" y="58"/>
                </a:lnTo>
                <a:lnTo>
                  <a:pt x="40" y="58"/>
                </a:lnTo>
                <a:lnTo>
                  <a:pt x="41" y="57"/>
                </a:lnTo>
                <a:lnTo>
                  <a:pt x="42" y="56"/>
                </a:lnTo>
                <a:lnTo>
                  <a:pt x="43" y="56"/>
                </a:lnTo>
                <a:lnTo>
                  <a:pt x="44" y="55"/>
                </a:lnTo>
                <a:lnTo>
                  <a:pt x="45" y="54"/>
                </a:lnTo>
                <a:lnTo>
                  <a:pt x="46" y="53"/>
                </a:lnTo>
                <a:lnTo>
                  <a:pt x="46" y="52"/>
                </a:lnTo>
                <a:lnTo>
                  <a:pt x="47" y="51"/>
                </a:lnTo>
                <a:lnTo>
                  <a:pt x="48" y="51"/>
                </a:lnTo>
                <a:lnTo>
                  <a:pt x="47" y="49"/>
                </a:lnTo>
                <a:lnTo>
                  <a:pt x="46" y="50"/>
                </a:lnTo>
                <a:lnTo>
                  <a:pt x="45" y="51"/>
                </a:lnTo>
                <a:lnTo>
                  <a:pt x="44" y="52"/>
                </a:lnTo>
                <a:lnTo>
                  <a:pt x="43" y="53"/>
                </a:lnTo>
                <a:lnTo>
                  <a:pt x="43" y="53"/>
                </a:lnTo>
                <a:lnTo>
                  <a:pt x="42" y="54"/>
                </a:lnTo>
                <a:lnTo>
                  <a:pt x="41" y="55"/>
                </a:lnTo>
                <a:lnTo>
                  <a:pt x="40" y="55"/>
                </a:lnTo>
                <a:lnTo>
                  <a:pt x="39" y="56"/>
                </a:lnTo>
                <a:lnTo>
                  <a:pt x="38" y="56"/>
                </a:lnTo>
                <a:lnTo>
                  <a:pt x="37" y="57"/>
                </a:lnTo>
                <a:lnTo>
                  <a:pt x="36" y="57"/>
                </a:lnTo>
                <a:lnTo>
                  <a:pt x="35" y="58"/>
                </a:lnTo>
                <a:lnTo>
                  <a:pt x="34" y="58"/>
                </a:lnTo>
                <a:lnTo>
                  <a:pt x="33" y="58"/>
                </a:lnTo>
                <a:lnTo>
                  <a:pt x="32" y="59"/>
                </a:lnTo>
                <a:lnTo>
                  <a:pt x="31" y="59"/>
                </a:lnTo>
                <a:lnTo>
                  <a:pt x="30" y="59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4" y="59"/>
                </a:lnTo>
                <a:lnTo>
                  <a:pt x="24" y="59"/>
                </a:lnTo>
                <a:lnTo>
                  <a:pt x="22" y="59"/>
                </a:lnTo>
                <a:lnTo>
                  <a:pt x="21" y="58"/>
                </a:lnTo>
                <a:lnTo>
                  <a:pt x="20" y="58"/>
                </a:lnTo>
                <a:lnTo>
                  <a:pt x="19" y="58"/>
                </a:lnTo>
                <a:lnTo>
                  <a:pt x="18" y="57"/>
                </a:lnTo>
                <a:lnTo>
                  <a:pt x="17" y="57"/>
                </a:lnTo>
                <a:lnTo>
                  <a:pt x="16" y="56"/>
                </a:lnTo>
                <a:lnTo>
                  <a:pt x="15" y="55"/>
                </a:lnTo>
                <a:lnTo>
                  <a:pt x="13" y="54"/>
                </a:lnTo>
                <a:lnTo>
                  <a:pt x="11" y="52"/>
                </a:lnTo>
                <a:lnTo>
                  <a:pt x="9" y="50"/>
                </a:lnTo>
                <a:lnTo>
                  <a:pt x="7" y="48"/>
                </a:lnTo>
                <a:lnTo>
                  <a:pt x="6" y="46"/>
                </a:lnTo>
                <a:lnTo>
                  <a:pt x="5" y="44"/>
                </a:lnTo>
                <a:lnTo>
                  <a:pt x="4" y="41"/>
                </a:lnTo>
                <a:lnTo>
                  <a:pt x="3" y="38"/>
                </a:lnTo>
                <a:lnTo>
                  <a:pt x="2" y="36"/>
                </a:lnTo>
                <a:lnTo>
                  <a:pt x="2" y="33"/>
                </a:lnTo>
                <a:lnTo>
                  <a:pt x="2" y="30"/>
                </a:lnTo>
                <a:lnTo>
                  <a:pt x="2" y="27"/>
                </a:lnTo>
                <a:lnTo>
                  <a:pt x="2" y="25"/>
                </a:lnTo>
                <a:lnTo>
                  <a:pt x="3" y="22"/>
                </a:lnTo>
                <a:lnTo>
                  <a:pt x="4" y="19"/>
                </a:lnTo>
                <a:lnTo>
                  <a:pt x="5" y="17"/>
                </a:lnTo>
                <a:lnTo>
                  <a:pt x="6" y="15"/>
                </a:lnTo>
                <a:lnTo>
                  <a:pt x="6" y="14"/>
                </a:lnTo>
                <a:lnTo>
                  <a:pt x="7" y="13"/>
                </a:lnTo>
                <a:lnTo>
                  <a:pt x="8" y="12"/>
                </a:lnTo>
                <a:lnTo>
                  <a:pt x="9" y="10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3" y="6"/>
                </a:lnTo>
                <a:lnTo>
                  <a:pt x="14" y="6"/>
                </a:lnTo>
                <a:lnTo>
                  <a:pt x="15" y="5"/>
                </a:lnTo>
                <a:lnTo>
                  <a:pt x="16" y="4"/>
                </a:lnTo>
                <a:lnTo>
                  <a:pt x="18" y="4"/>
                </a:lnTo>
                <a:lnTo>
                  <a:pt x="19" y="3"/>
                </a:lnTo>
                <a:lnTo>
                  <a:pt x="20" y="3"/>
                </a:lnTo>
                <a:lnTo>
                  <a:pt x="22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305">
            <a:extLst>
              <a:ext uri="{FF2B5EF4-FFF2-40B4-BE49-F238E27FC236}">
                <a16:creationId xmlns:a16="http://schemas.microsoft.com/office/drawing/2014/main" id="{B21E5EEA-FCD0-4B49-9810-8DCF3E905513}"/>
              </a:ext>
            </a:extLst>
          </p:cNvPr>
          <p:cNvSpPr>
            <a:spLocks/>
          </p:cNvSpPr>
          <p:nvPr/>
        </p:nvSpPr>
        <p:spPr bwMode="auto">
          <a:xfrm>
            <a:off x="10547779" y="5628193"/>
            <a:ext cx="53904" cy="89635"/>
          </a:xfrm>
          <a:custGeom>
            <a:avLst/>
            <a:gdLst>
              <a:gd name="T0" fmla="*/ 37 w 37"/>
              <a:gd name="T1" fmla="*/ 23 h 43"/>
              <a:gd name="T2" fmla="*/ 37 w 37"/>
              <a:gd name="T3" fmla="*/ 28 h 43"/>
              <a:gd name="T4" fmla="*/ 35 w 37"/>
              <a:gd name="T5" fmla="*/ 31 h 43"/>
              <a:gd name="T6" fmla="*/ 33 w 37"/>
              <a:gd name="T7" fmla="*/ 35 h 43"/>
              <a:gd name="T8" fmla="*/ 31 w 37"/>
              <a:gd name="T9" fmla="*/ 38 h 43"/>
              <a:gd name="T10" fmla="*/ 28 w 37"/>
              <a:gd name="T11" fmla="*/ 40 h 43"/>
              <a:gd name="T12" fmla="*/ 24 w 37"/>
              <a:gd name="T13" fmla="*/ 42 h 43"/>
              <a:gd name="T14" fmla="*/ 20 w 37"/>
              <a:gd name="T15" fmla="*/ 42 h 43"/>
              <a:gd name="T16" fmla="*/ 17 w 37"/>
              <a:gd name="T17" fmla="*/ 42 h 43"/>
              <a:gd name="T18" fmla="*/ 13 w 37"/>
              <a:gd name="T19" fmla="*/ 42 h 43"/>
              <a:gd name="T20" fmla="*/ 10 w 37"/>
              <a:gd name="T21" fmla="*/ 40 h 43"/>
              <a:gd name="T22" fmla="*/ 7 w 37"/>
              <a:gd name="T23" fmla="*/ 38 h 43"/>
              <a:gd name="T24" fmla="*/ 4 w 37"/>
              <a:gd name="T25" fmla="*/ 35 h 43"/>
              <a:gd name="T26" fmla="*/ 2 w 37"/>
              <a:gd name="T27" fmla="*/ 31 h 43"/>
              <a:gd name="T28" fmla="*/ 1 w 37"/>
              <a:gd name="T29" fmla="*/ 28 h 43"/>
              <a:gd name="T30" fmla="*/ 0 w 37"/>
              <a:gd name="T31" fmla="*/ 23 h 43"/>
              <a:gd name="T32" fmla="*/ 0 w 37"/>
              <a:gd name="T33" fmla="*/ 19 h 43"/>
              <a:gd name="T34" fmla="*/ 1 w 37"/>
              <a:gd name="T35" fmla="*/ 15 h 43"/>
              <a:gd name="T36" fmla="*/ 2 w 37"/>
              <a:gd name="T37" fmla="*/ 11 h 43"/>
              <a:gd name="T38" fmla="*/ 4 w 37"/>
              <a:gd name="T39" fmla="*/ 8 h 43"/>
              <a:gd name="T40" fmla="*/ 7 w 37"/>
              <a:gd name="T41" fmla="*/ 4 h 43"/>
              <a:gd name="T42" fmla="*/ 10 w 37"/>
              <a:gd name="T43" fmla="*/ 2 h 43"/>
              <a:gd name="T44" fmla="*/ 13 w 37"/>
              <a:gd name="T45" fmla="*/ 0 h 43"/>
              <a:gd name="T46" fmla="*/ 17 w 37"/>
              <a:gd name="T47" fmla="*/ 0 h 43"/>
              <a:gd name="T48" fmla="*/ 20 w 37"/>
              <a:gd name="T49" fmla="*/ 0 h 43"/>
              <a:gd name="T50" fmla="*/ 24 w 37"/>
              <a:gd name="T51" fmla="*/ 0 h 43"/>
              <a:gd name="T52" fmla="*/ 28 w 37"/>
              <a:gd name="T53" fmla="*/ 2 h 43"/>
              <a:gd name="T54" fmla="*/ 31 w 37"/>
              <a:gd name="T55" fmla="*/ 4 h 43"/>
              <a:gd name="T56" fmla="*/ 33 w 37"/>
              <a:gd name="T57" fmla="*/ 8 h 43"/>
              <a:gd name="T58" fmla="*/ 35 w 37"/>
              <a:gd name="T59" fmla="*/ 11 h 43"/>
              <a:gd name="T60" fmla="*/ 37 w 37"/>
              <a:gd name="T61" fmla="*/ 15 h 43"/>
              <a:gd name="T62" fmla="*/ 37 w 37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" h="43">
                <a:moveTo>
                  <a:pt x="37" y="21"/>
                </a:moveTo>
                <a:lnTo>
                  <a:pt x="37" y="23"/>
                </a:lnTo>
                <a:lnTo>
                  <a:pt x="37" y="25"/>
                </a:lnTo>
                <a:lnTo>
                  <a:pt x="37" y="28"/>
                </a:lnTo>
                <a:lnTo>
                  <a:pt x="36" y="30"/>
                </a:lnTo>
                <a:lnTo>
                  <a:pt x="35" y="31"/>
                </a:lnTo>
                <a:lnTo>
                  <a:pt x="34" y="33"/>
                </a:lnTo>
                <a:lnTo>
                  <a:pt x="33" y="35"/>
                </a:lnTo>
                <a:lnTo>
                  <a:pt x="32" y="36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2" y="42"/>
                </a:lnTo>
                <a:lnTo>
                  <a:pt x="20" y="42"/>
                </a:lnTo>
                <a:lnTo>
                  <a:pt x="19" y="43"/>
                </a:lnTo>
                <a:lnTo>
                  <a:pt x="17" y="42"/>
                </a:lnTo>
                <a:lnTo>
                  <a:pt x="15" y="42"/>
                </a:lnTo>
                <a:lnTo>
                  <a:pt x="13" y="42"/>
                </a:lnTo>
                <a:lnTo>
                  <a:pt x="11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5" y="36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30"/>
                </a:lnTo>
                <a:lnTo>
                  <a:pt x="1" y="28"/>
                </a:lnTo>
                <a:lnTo>
                  <a:pt x="0" y="25"/>
                </a:lnTo>
                <a:lnTo>
                  <a:pt x="0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3" y="9"/>
                </a:lnTo>
                <a:lnTo>
                  <a:pt x="4" y="8"/>
                </a:lnTo>
                <a:lnTo>
                  <a:pt x="5" y="6"/>
                </a:lnTo>
                <a:lnTo>
                  <a:pt x="7" y="4"/>
                </a:lnTo>
                <a:lnTo>
                  <a:pt x="8" y="3"/>
                </a:lnTo>
                <a:lnTo>
                  <a:pt x="10" y="2"/>
                </a:lnTo>
                <a:lnTo>
                  <a:pt x="11" y="1"/>
                </a:lnTo>
                <a:lnTo>
                  <a:pt x="13" y="0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29" y="3"/>
                </a:lnTo>
                <a:lnTo>
                  <a:pt x="31" y="4"/>
                </a:lnTo>
                <a:lnTo>
                  <a:pt x="32" y="6"/>
                </a:lnTo>
                <a:lnTo>
                  <a:pt x="33" y="8"/>
                </a:lnTo>
                <a:lnTo>
                  <a:pt x="34" y="9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7" y="19"/>
                </a:lnTo>
                <a:lnTo>
                  <a:pt x="37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Freeform 306">
            <a:extLst>
              <a:ext uri="{FF2B5EF4-FFF2-40B4-BE49-F238E27FC236}">
                <a16:creationId xmlns:a16="http://schemas.microsoft.com/office/drawing/2014/main" id="{279B89BC-547A-4874-BD49-C0495D1E7A01}"/>
              </a:ext>
            </a:extLst>
          </p:cNvPr>
          <p:cNvSpPr>
            <a:spLocks/>
          </p:cNvSpPr>
          <p:nvPr/>
        </p:nvSpPr>
        <p:spPr bwMode="auto">
          <a:xfrm>
            <a:off x="10572545" y="5638615"/>
            <a:ext cx="4370" cy="10422"/>
          </a:xfrm>
          <a:custGeom>
            <a:avLst/>
            <a:gdLst>
              <a:gd name="T0" fmla="*/ 3 w 3"/>
              <a:gd name="T1" fmla="*/ 2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3 w 3"/>
              <a:gd name="T11" fmla="*/ 4 h 5"/>
              <a:gd name="T12" fmla="*/ 2 w 3"/>
              <a:gd name="T13" fmla="*/ 4 h 5"/>
              <a:gd name="T14" fmla="*/ 2 w 3"/>
              <a:gd name="T15" fmla="*/ 5 h 5"/>
              <a:gd name="T16" fmla="*/ 2 w 3"/>
              <a:gd name="T17" fmla="*/ 5 h 5"/>
              <a:gd name="T18" fmla="*/ 1 w 3"/>
              <a:gd name="T19" fmla="*/ 5 h 5"/>
              <a:gd name="T20" fmla="*/ 1 w 3"/>
              <a:gd name="T21" fmla="*/ 4 h 5"/>
              <a:gd name="T22" fmla="*/ 1 w 3"/>
              <a:gd name="T23" fmla="*/ 4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2 h 5"/>
              <a:gd name="T34" fmla="*/ 0 w 3"/>
              <a:gd name="T35" fmla="*/ 2 h 5"/>
              <a:gd name="T36" fmla="*/ 0 w 3"/>
              <a:gd name="T37" fmla="*/ 1 h 5"/>
              <a:gd name="T38" fmla="*/ 0 w 3"/>
              <a:gd name="T39" fmla="*/ 1 h 5"/>
              <a:gd name="T40" fmla="*/ 0 w 3"/>
              <a:gd name="T41" fmla="*/ 0 h 5"/>
              <a:gd name="T42" fmla="*/ 1 w 3"/>
              <a:gd name="T43" fmla="*/ 0 h 5"/>
              <a:gd name="T44" fmla="*/ 1 w 3"/>
              <a:gd name="T45" fmla="*/ 0 h 5"/>
              <a:gd name="T46" fmla="*/ 1 w 3"/>
              <a:gd name="T47" fmla="*/ 0 h 5"/>
              <a:gd name="T48" fmla="*/ 2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3 w 3"/>
              <a:gd name="T55" fmla="*/ 0 h 5"/>
              <a:gd name="T56" fmla="*/ 3 w 3"/>
              <a:gd name="T57" fmla="*/ 0 h 5"/>
              <a:gd name="T58" fmla="*/ 3 w 3"/>
              <a:gd name="T59" fmla="*/ 1 h 5"/>
              <a:gd name="T60" fmla="*/ 3 w 3"/>
              <a:gd name="T61" fmla="*/ 1 h 5"/>
              <a:gd name="T62" fmla="*/ 3 w 3"/>
              <a:gd name="T63" fmla="*/ 2 h 5"/>
              <a:gd name="T64" fmla="*/ 3 w 3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2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4"/>
                </a:lnTo>
                <a:lnTo>
                  <a:pt x="1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Freeform 307">
            <a:extLst>
              <a:ext uri="{FF2B5EF4-FFF2-40B4-BE49-F238E27FC236}">
                <a16:creationId xmlns:a16="http://schemas.microsoft.com/office/drawing/2014/main" id="{86FD2B3F-F6BB-4306-8850-4AA8E2326FC2}"/>
              </a:ext>
            </a:extLst>
          </p:cNvPr>
          <p:cNvSpPr>
            <a:spLocks/>
          </p:cNvSpPr>
          <p:nvPr/>
        </p:nvSpPr>
        <p:spPr bwMode="auto">
          <a:xfrm>
            <a:off x="10566717" y="5651122"/>
            <a:ext cx="16025" cy="52113"/>
          </a:xfrm>
          <a:custGeom>
            <a:avLst/>
            <a:gdLst>
              <a:gd name="T0" fmla="*/ 8 w 11"/>
              <a:gd name="T1" fmla="*/ 23 h 25"/>
              <a:gd name="T2" fmla="*/ 8 w 11"/>
              <a:gd name="T3" fmla="*/ 24 h 25"/>
              <a:gd name="T4" fmla="*/ 8 w 11"/>
              <a:gd name="T5" fmla="*/ 24 h 25"/>
              <a:gd name="T6" fmla="*/ 8 w 11"/>
              <a:gd name="T7" fmla="*/ 25 h 25"/>
              <a:gd name="T8" fmla="*/ 7 w 11"/>
              <a:gd name="T9" fmla="*/ 25 h 25"/>
              <a:gd name="T10" fmla="*/ 7 w 11"/>
              <a:gd name="T11" fmla="*/ 25 h 25"/>
              <a:gd name="T12" fmla="*/ 6 w 11"/>
              <a:gd name="T13" fmla="*/ 24 h 25"/>
              <a:gd name="T14" fmla="*/ 6 w 11"/>
              <a:gd name="T15" fmla="*/ 24 h 25"/>
              <a:gd name="T16" fmla="*/ 6 w 11"/>
              <a:gd name="T17" fmla="*/ 23 h 25"/>
              <a:gd name="T18" fmla="*/ 6 w 11"/>
              <a:gd name="T19" fmla="*/ 10 h 25"/>
              <a:gd name="T20" fmla="*/ 5 w 11"/>
              <a:gd name="T21" fmla="*/ 10 h 25"/>
              <a:gd name="T22" fmla="*/ 5 w 11"/>
              <a:gd name="T23" fmla="*/ 23 h 25"/>
              <a:gd name="T24" fmla="*/ 5 w 11"/>
              <a:gd name="T25" fmla="*/ 24 h 25"/>
              <a:gd name="T26" fmla="*/ 5 w 11"/>
              <a:gd name="T27" fmla="*/ 24 h 25"/>
              <a:gd name="T28" fmla="*/ 4 w 11"/>
              <a:gd name="T29" fmla="*/ 25 h 25"/>
              <a:gd name="T30" fmla="*/ 4 w 11"/>
              <a:gd name="T31" fmla="*/ 25 h 25"/>
              <a:gd name="T32" fmla="*/ 3 w 11"/>
              <a:gd name="T33" fmla="*/ 25 h 25"/>
              <a:gd name="T34" fmla="*/ 3 w 11"/>
              <a:gd name="T35" fmla="*/ 24 h 25"/>
              <a:gd name="T36" fmla="*/ 3 w 11"/>
              <a:gd name="T37" fmla="*/ 24 h 25"/>
              <a:gd name="T38" fmla="*/ 3 w 11"/>
              <a:gd name="T39" fmla="*/ 23 h 25"/>
              <a:gd name="T40" fmla="*/ 3 w 11"/>
              <a:gd name="T41" fmla="*/ 3 h 25"/>
              <a:gd name="T42" fmla="*/ 2 w 11"/>
              <a:gd name="T43" fmla="*/ 3 h 25"/>
              <a:gd name="T44" fmla="*/ 2 w 11"/>
              <a:gd name="T45" fmla="*/ 11 h 25"/>
              <a:gd name="T46" fmla="*/ 2 w 11"/>
              <a:gd name="T47" fmla="*/ 12 h 25"/>
              <a:gd name="T48" fmla="*/ 2 w 11"/>
              <a:gd name="T49" fmla="*/ 12 h 25"/>
              <a:gd name="T50" fmla="*/ 1 w 11"/>
              <a:gd name="T51" fmla="*/ 13 h 25"/>
              <a:gd name="T52" fmla="*/ 1 w 11"/>
              <a:gd name="T53" fmla="*/ 13 h 25"/>
              <a:gd name="T54" fmla="*/ 1 w 11"/>
              <a:gd name="T55" fmla="*/ 13 h 25"/>
              <a:gd name="T56" fmla="*/ 0 w 11"/>
              <a:gd name="T57" fmla="*/ 12 h 25"/>
              <a:gd name="T58" fmla="*/ 0 w 11"/>
              <a:gd name="T59" fmla="*/ 12 h 25"/>
              <a:gd name="T60" fmla="*/ 0 w 11"/>
              <a:gd name="T61" fmla="*/ 11 h 25"/>
              <a:gd name="T62" fmla="*/ 0 w 11"/>
              <a:gd name="T63" fmla="*/ 3 h 25"/>
              <a:gd name="T64" fmla="*/ 0 w 11"/>
              <a:gd name="T65" fmla="*/ 2 h 25"/>
              <a:gd name="T66" fmla="*/ 0 w 11"/>
              <a:gd name="T67" fmla="*/ 2 h 25"/>
              <a:gd name="T68" fmla="*/ 1 w 11"/>
              <a:gd name="T69" fmla="*/ 1 h 25"/>
              <a:gd name="T70" fmla="*/ 1 w 11"/>
              <a:gd name="T71" fmla="*/ 1 h 25"/>
              <a:gd name="T72" fmla="*/ 1 w 11"/>
              <a:gd name="T73" fmla="*/ 1 h 25"/>
              <a:gd name="T74" fmla="*/ 2 w 11"/>
              <a:gd name="T75" fmla="*/ 0 h 25"/>
              <a:gd name="T76" fmla="*/ 2 w 11"/>
              <a:gd name="T77" fmla="*/ 0 h 25"/>
              <a:gd name="T78" fmla="*/ 2 w 11"/>
              <a:gd name="T79" fmla="*/ 0 h 25"/>
              <a:gd name="T80" fmla="*/ 9 w 11"/>
              <a:gd name="T81" fmla="*/ 0 h 25"/>
              <a:gd name="T82" fmla="*/ 9 w 11"/>
              <a:gd name="T83" fmla="*/ 0 h 25"/>
              <a:gd name="T84" fmla="*/ 10 w 11"/>
              <a:gd name="T85" fmla="*/ 0 h 25"/>
              <a:gd name="T86" fmla="*/ 10 w 11"/>
              <a:gd name="T87" fmla="*/ 1 h 25"/>
              <a:gd name="T88" fmla="*/ 11 w 11"/>
              <a:gd name="T89" fmla="*/ 1 h 25"/>
              <a:gd name="T90" fmla="*/ 11 w 11"/>
              <a:gd name="T91" fmla="*/ 1 h 25"/>
              <a:gd name="T92" fmla="*/ 11 w 11"/>
              <a:gd name="T93" fmla="*/ 2 h 25"/>
              <a:gd name="T94" fmla="*/ 11 w 11"/>
              <a:gd name="T95" fmla="*/ 2 h 25"/>
              <a:gd name="T96" fmla="*/ 11 w 11"/>
              <a:gd name="T97" fmla="*/ 3 h 25"/>
              <a:gd name="T98" fmla="*/ 11 w 11"/>
              <a:gd name="T99" fmla="*/ 11 h 25"/>
              <a:gd name="T100" fmla="*/ 11 w 11"/>
              <a:gd name="T101" fmla="*/ 12 h 25"/>
              <a:gd name="T102" fmla="*/ 11 w 11"/>
              <a:gd name="T103" fmla="*/ 12 h 25"/>
              <a:gd name="T104" fmla="*/ 11 w 11"/>
              <a:gd name="T105" fmla="*/ 13 h 25"/>
              <a:gd name="T106" fmla="*/ 11 w 11"/>
              <a:gd name="T107" fmla="*/ 13 h 25"/>
              <a:gd name="T108" fmla="*/ 10 w 11"/>
              <a:gd name="T109" fmla="*/ 13 h 25"/>
              <a:gd name="T110" fmla="*/ 10 w 11"/>
              <a:gd name="T111" fmla="*/ 12 h 25"/>
              <a:gd name="T112" fmla="*/ 10 w 11"/>
              <a:gd name="T113" fmla="*/ 12 h 25"/>
              <a:gd name="T114" fmla="*/ 10 w 11"/>
              <a:gd name="T115" fmla="*/ 11 h 25"/>
              <a:gd name="T116" fmla="*/ 10 w 11"/>
              <a:gd name="T117" fmla="*/ 3 h 25"/>
              <a:gd name="T118" fmla="*/ 8 w 11"/>
              <a:gd name="T119" fmla="*/ 3 h 25"/>
              <a:gd name="T120" fmla="*/ 8 w 11"/>
              <a:gd name="T121" fmla="*/ 2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5">
                <a:moveTo>
                  <a:pt x="8" y="23"/>
                </a:moveTo>
                <a:lnTo>
                  <a:pt x="8" y="24"/>
                </a:lnTo>
                <a:lnTo>
                  <a:pt x="8" y="24"/>
                </a:lnTo>
                <a:lnTo>
                  <a:pt x="8" y="25"/>
                </a:lnTo>
                <a:lnTo>
                  <a:pt x="7" y="25"/>
                </a:lnTo>
                <a:lnTo>
                  <a:pt x="7" y="25"/>
                </a:lnTo>
                <a:lnTo>
                  <a:pt x="6" y="24"/>
                </a:lnTo>
                <a:lnTo>
                  <a:pt x="6" y="24"/>
                </a:lnTo>
                <a:lnTo>
                  <a:pt x="6" y="23"/>
                </a:lnTo>
                <a:lnTo>
                  <a:pt x="6" y="10"/>
                </a:lnTo>
                <a:lnTo>
                  <a:pt x="5" y="10"/>
                </a:lnTo>
                <a:lnTo>
                  <a:pt x="5" y="23"/>
                </a:lnTo>
                <a:lnTo>
                  <a:pt x="5" y="24"/>
                </a:lnTo>
                <a:lnTo>
                  <a:pt x="5" y="24"/>
                </a:lnTo>
                <a:lnTo>
                  <a:pt x="4" y="25"/>
                </a:lnTo>
                <a:lnTo>
                  <a:pt x="4" y="25"/>
                </a:lnTo>
                <a:lnTo>
                  <a:pt x="3" y="25"/>
                </a:lnTo>
                <a:lnTo>
                  <a:pt x="3" y="24"/>
                </a:lnTo>
                <a:lnTo>
                  <a:pt x="3" y="24"/>
                </a:lnTo>
                <a:lnTo>
                  <a:pt x="3" y="23"/>
                </a:lnTo>
                <a:lnTo>
                  <a:pt x="3" y="3"/>
                </a:lnTo>
                <a:lnTo>
                  <a:pt x="2" y="3"/>
                </a:lnTo>
                <a:lnTo>
                  <a:pt x="2" y="11"/>
                </a:lnTo>
                <a:lnTo>
                  <a:pt x="2" y="12"/>
                </a:lnTo>
                <a:lnTo>
                  <a:pt x="2" y="12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0" y="12"/>
                </a:lnTo>
                <a:lnTo>
                  <a:pt x="0" y="12"/>
                </a:lnTo>
                <a:lnTo>
                  <a:pt x="0" y="11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3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1" y="13"/>
                </a:lnTo>
                <a:lnTo>
                  <a:pt x="11" y="13"/>
                </a:lnTo>
                <a:lnTo>
                  <a:pt x="10" y="13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3"/>
                </a:lnTo>
                <a:lnTo>
                  <a:pt x="8" y="3"/>
                </a:lnTo>
                <a:lnTo>
                  <a:pt x="8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Rectangle 308">
            <a:extLst>
              <a:ext uri="{FF2B5EF4-FFF2-40B4-BE49-F238E27FC236}">
                <a16:creationId xmlns:a16="http://schemas.microsoft.com/office/drawing/2014/main" id="{5803FAC7-36FE-4348-B283-83F832FB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839" y="5709489"/>
            <a:ext cx="90326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Rectangle 309">
            <a:extLst>
              <a:ext uri="{FF2B5EF4-FFF2-40B4-BE49-F238E27FC236}">
                <a16:creationId xmlns:a16="http://schemas.microsoft.com/office/drawing/2014/main" id="{F0A51ABE-088D-4D71-A791-580827E5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625" y="5651122"/>
            <a:ext cx="305942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Freeform 310">
            <a:extLst>
              <a:ext uri="{FF2B5EF4-FFF2-40B4-BE49-F238E27FC236}">
                <a16:creationId xmlns:a16="http://schemas.microsoft.com/office/drawing/2014/main" id="{9307CAE0-1811-4F5A-872C-A7F81889DD9C}"/>
              </a:ext>
            </a:extLst>
          </p:cNvPr>
          <p:cNvSpPr>
            <a:spLocks/>
          </p:cNvSpPr>
          <p:nvPr/>
        </p:nvSpPr>
        <p:spPr bwMode="auto">
          <a:xfrm>
            <a:off x="10301568" y="5565656"/>
            <a:ext cx="147143" cy="204285"/>
          </a:xfrm>
          <a:custGeom>
            <a:avLst/>
            <a:gdLst>
              <a:gd name="T0" fmla="*/ 33 w 101"/>
              <a:gd name="T1" fmla="*/ 7 h 98"/>
              <a:gd name="T2" fmla="*/ 47 w 101"/>
              <a:gd name="T3" fmla="*/ 18 h 98"/>
              <a:gd name="T4" fmla="*/ 50 w 101"/>
              <a:gd name="T5" fmla="*/ 20 h 98"/>
              <a:gd name="T6" fmla="*/ 35 w 101"/>
              <a:gd name="T7" fmla="*/ 14 h 98"/>
              <a:gd name="T8" fmla="*/ 26 w 101"/>
              <a:gd name="T9" fmla="*/ 8 h 98"/>
              <a:gd name="T10" fmla="*/ 38 w 101"/>
              <a:gd name="T11" fmla="*/ 19 h 98"/>
              <a:gd name="T12" fmla="*/ 51 w 101"/>
              <a:gd name="T13" fmla="*/ 26 h 98"/>
              <a:gd name="T14" fmla="*/ 40 w 101"/>
              <a:gd name="T15" fmla="*/ 23 h 98"/>
              <a:gd name="T16" fmla="*/ 26 w 101"/>
              <a:gd name="T17" fmla="*/ 15 h 98"/>
              <a:gd name="T18" fmla="*/ 29 w 101"/>
              <a:gd name="T19" fmla="*/ 19 h 98"/>
              <a:gd name="T20" fmla="*/ 42 w 101"/>
              <a:gd name="T21" fmla="*/ 28 h 98"/>
              <a:gd name="T22" fmla="*/ 45 w 101"/>
              <a:gd name="T23" fmla="*/ 30 h 98"/>
              <a:gd name="T24" fmla="*/ 31 w 101"/>
              <a:gd name="T25" fmla="*/ 25 h 98"/>
              <a:gd name="T26" fmla="*/ 21 w 101"/>
              <a:gd name="T27" fmla="*/ 20 h 98"/>
              <a:gd name="T28" fmla="*/ 34 w 101"/>
              <a:gd name="T29" fmla="*/ 30 h 98"/>
              <a:gd name="T30" fmla="*/ 46 w 101"/>
              <a:gd name="T31" fmla="*/ 36 h 98"/>
              <a:gd name="T32" fmla="*/ 36 w 101"/>
              <a:gd name="T33" fmla="*/ 34 h 98"/>
              <a:gd name="T34" fmla="*/ 21 w 101"/>
              <a:gd name="T35" fmla="*/ 27 h 98"/>
              <a:gd name="T36" fmla="*/ 25 w 101"/>
              <a:gd name="T37" fmla="*/ 31 h 98"/>
              <a:gd name="T38" fmla="*/ 38 w 101"/>
              <a:gd name="T39" fmla="*/ 39 h 98"/>
              <a:gd name="T40" fmla="*/ 41 w 101"/>
              <a:gd name="T41" fmla="*/ 41 h 98"/>
              <a:gd name="T42" fmla="*/ 27 w 101"/>
              <a:gd name="T43" fmla="*/ 36 h 98"/>
              <a:gd name="T44" fmla="*/ 17 w 101"/>
              <a:gd name="T45" fmla="*/ 33 h 98"/>
              <a:gd name="T46" fmla="*/ 29 w 101"/>
              <a:gd name="T47" fmla="*/ 41 h 98"/>
              <a:gd name="T48" fmla="*/ 42 w 101"/>
              <a:gd name="T49" fmla="*/ 47 h 98"/>
              <a:gd name="T50" fmla="*/ 32 w 101"/>
              <a:gd name="T51" fmla="*/ 45 h 98"/>
              <a:gd name="T52" fmla="*/ 17 w 101"/>
              <a:gd name="T53" fmla="*/ 39 h 98"/>
              <a:gd name="T54" fmla="*/ 20 w 101"/>
              <a:gd name="T55" fmla="*/ 42 h 98"/>
              <a:gd name="T56" fmla="*/ 34 w 101"/>
              <a:gd name="T57" fmla="*/ 50 h 98"/>
              <a:gd name="T58" fmla="*/ 36 w 101"/>
              <a:gd name="T59" fmla="*/ 52 h 98"/>
              <a:gd name="T60" fmla="*/ 22 w 101"/>
              <a:gd name="T61" fmla="*/ 48 h 98"/>
              <a:gd name="T62" fmla="*/ 12 w 101"/>
              <a:gd name="T63" fmla="*/ 44 h 98"/>
              <a:gd name="T64" fmla="*/ 25 w 101"/>
              <a:gd name="T65" fmla="*/ 52 h 98"/>
              <a:gd name="T66" fmla="*/ 38 w 101"/>
              <a:gd name="T67" fmla="*/ 58 h 98"/>
              <a:gd name="T68" fmla="*/ 27 w 101"/>
              <a:gd name="T69" fmla="*/ 56 h 98"/>
              <a:gd name="T70" fmla="*/ 12 w 101"/>
              <a:gd name="T71" fmla="*/ 50 h 98"/>
              <a:gd name="T72" fmla="*/ 15 w 101"/>
              <a:gd name="T73" fmla="*/ 54 h 98"/>
              <a:gd name="T74" fmla="*/ 30 w 101"/>
              <a:gd name="T75" fmla="*/ 61 h 98"/>
              <a:gd name="T76" fmla="*/ 32 w 101"/>
              <a:gd name="T77" fmla="*/ 64 h 98"/>
              <a:gd name="T78" fmla="*/ 18 w 101"/>
              <a:gd name="T79" fmla="*/ 60 h 98"/>
              <a:gd name="T80" fmla="*/ 7 w 101"/>
              <a:gd name="T81" fmla="*/ 55 h 98"/>
              <a:gd name="T82" fmla="*/ 20 w 101"/>
              <a:gd name="T83" fmla="*/ 64 h 98"/>
              <a:gd name="T84" fmla="*/ 34 w 101"/>
              <a:gd name="T85" fmla="*/ 70 h 98"/>
              <a:gd name="T86" fmla="*/ 23 w 101"/>
              <a:gd name="T87" fmla="*/ 68 h 98"/>
              <a:gd name="T88" fmla="*/ 6 w 101"/>
              <a:gd name="T89" fmla="*/ 62 h 98"/>
              <a:gd name="T90" fmla="*/ 10 w 101"/>
              <a:gd name="T91" fmla="*/ 66 h 98"/>
              <a:gd name="T92" fmla="*/ 26 w 101"/>
              <a:gd name="T93" fmla="*/ 74 h 98"/>
              <a:gd name="T94" fmla="*/ 29 w 101"/>
              <a:gd name="T95" fmla="*/ 76 h 98"/>
              <a:gd name="T96" fmla="*/ 13 w 101"/>
              <a:gd name="T97" fmla="*/ 72 h 98"/>
              <a:gd name="T98" fmla="*/ 1 w 101"/>
              <a:gd name="T99" fmla="*/ 67 h 98"/>
              <a:gd name="T100" fmla="*/ 22 w 101"/>
              <a:gd name="T101" fmla="*/ 78 h 98"/>
              <a:gd name="T102" fmla="*/ 42 w 101"/>
              <a:gd name="T103" fmla="*/ 82 h 98"/>
              <a:gd name="T104" fmla="*/ 59 w 101"/>
              <a:gd name="T105" fmla="*/ 86 h 98"/>
              <a:gd name="T106" fmla="*/ 76 w 101"/>
              <a:gd name="T107" fmla="*/ 96 h 98"/>
              <a:gd name="T108" fmla="*/ 84 w 101"/>
              <a:gd name="T109" fmla="*/ 70 h 98"/>
              <a:gd name="T110" fmla="*/ 99 w 101"/>
              <a:gd name="T111" fmla="*/ 44 h 98"/>
              <a:gd name="T112" fmla="*/ 87 w 101"/>
              <a:gd name="T113" fmla="*/ 28 h 98"/>
              <a:gd name="T114" fmla="*/ 70 w 101"/>
              <a:gd name="T115" fmla="*/ 22 h 98"/>
              <a:gd name="T116" fmla="*/ 51 w 101"/>
              <a:gd name="T117" fmla="*/ 17 h 98"/>
              <a:gd name="T118" fmla="*/ 31 w 101"/>
              <a:gd name="T119" fmla="*/ 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" h="98">
                <a:moveTo>
                  <a:pt x="28" y="0"/>
                </a:move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30" y="3"/>
                </a:lnTo>
                <a:lnTo>
                  <a:pt x="31" y="5"/>
                </a:lnTo>
                <a:lnTo>
                  <a:pt x="33" y="7"/>
                </a:lnTo>
                <a:lnTo>
                  <a:pt x="35" y="9"/>
                </a:lnTo>
                <a:lnTo>
                  <a:pt x="37" y="11"/>
                </a:lnTo>
                <a:lnTo>
                  <a:pt x="39" y="12"/>
                </a:lnTo>
                <a:lnTo>
                  <a:pt x="40" y="13"/>
                </a:lnTo>
                <a:lnTo>
                  <a:pt x="42" y="15"/>
                </a:lnTo>
                <a:lnTo>
                  <a:pt x="44" y="16"/>
                </a:lnTo>
                <a:lnTo>
                  <a:pt x="45" y="17"/>
                </a:lnTo>
                <a:lnTo>
                  <a:pt x="47" y="18"/>
                </a:lnTo>
                <a:lnTo>
                  <a:pt x="48" y="19"/>
                </a:lnTo>
                <a:lnTo>
                  <a:pt x="50" y="19"/>
                </a:lnTo>
                <a:lnTo>
                  <a:pt x="52" y="20"/>
                </a:lnTo>
                <a:lnTo>
                  <a:pt x="53" y="21"/>
                </a:lnTo>
                <a:lnTo>
                  <a:pt x="55" y="21"/>
                </a:lnTo>
                <a:lnTo>
                  <a:pt x="53" y="21"/>
                </a:lnTo>
                <a:lnTo>
                  <a:pt x="51" y="21"/>
                </a:lnTo>
                <a:lnTo>
                  <a:pt x="50" y="20"/>
                </a:lnTo>
                <a:lnTo>
                  <a:pt x="48" y="20"/>
                </a:lnTo>
                <a:lnTo>
                  <a:pt x="46" y="19"/>
                </a:lnTo>
                <a:lnTo>
                  <a:pt x="44" y="18"/>
                </a:lnTo>
                <a:lnTo>
                  <a:pt x="43" y="18"/>
                </a:lnTo>
                <a:lnTo>
                  <a:pt x="41" y="17"/>
                </a:lnTo>
                <a:lnTo>
                  <a:pt x="39" y="16"/>
                </a:lnTo>
                <a:lnTo>
                  <a:pt x="37" y="15"/>
                </a:lnTo>
                <a:lnTo>
                  <a:pt x="35" y="14"/>
                </a:lnTo>
                <a:lnTo>
                  <a:pt x="34" y="13"/>
                </a:lnTo>
                <a:lnTo>
                  <a:pt x="32" y="11"/>
                </a:lnTo>
                <a:lnTo>
                  <a:pt x="30" y="10"/>
                </a:lnTo>
                <a:lnTo>
                  <a:pt x="28" y="9"/>
                </a:lnTo>
                <a:lnTo>
                  <a:pt x="26" y="7"/>
                </a:lnTo>
                <a:lnTo>
                  <a:pt x="26" y="7"/>
                </a:lnTo>
                <a:lnTo>
                  <a:pt x="26" y="7"/>
                </a:lnTo>
                <a:lnTo>
                  <a:pt x="26" y="8"/>
                </a:lnTo>
                <a:lnTo>
                  <a:pt x="26" y="8"/>
                </a:lnTo>
                <a:lnTo>
                  <a:pt x="27" y="10"/>
                </a:lnTo>
                <a:lnTo>
                  <a:pt x="29" y="11"/>
                </a:lnTo>
                <a:lnTo>
                  <a:pt x="31" y="13"/>
                </a:lnTo>
                <a:lnTo>
                  <a:pt x="33" y="15"/>
                </a:lnTo>
                <a:lnTo>
                  <a:pt x="35" y="16"/>
                </a:lnTo>
                <a:lnTo>
                  <a:pt x="36" y="17"/>
                </a:lnTo>
                <a:lnTo>
                  <a:pt x="38" y="19"/>
                </a:lnTo>
                <a:lnTo>
                  <a:pt x="39" y="20"/>
                </a:lnTo>
                <a:lnTo>
                  <a:pt x="41" y="21"/>
                </a:lnTo>
                <a:lnTo>
                  <a:pt x="43" y="22"/>
                </a:lnTo>
                <a:lnTo>
                  <a:pt x="44" y="23"/>
                </a:lnTo>
                <a:lnTo>
                  <a:pt x="46" y="24"/>
                </a:lnTo>
                <a:lnTo>
                  <a:pt x="48" y="25"/>
                </a:lnTo>
                <a:lnTo>
                  <a:pt x="49" y="25"/>
                </a:lnTo>
                <a:lnTo>
                  <a:pt x="51" y="26"/>
                </a:lnTo>
                <a:lnTo>
                  <a:pt x="53" y="27"/>
                </a:lnTo>
                <a:lnTo>
                  <a:pt x="51" y="26"/>
                </a:lnTo>
                <a:lnTo>
                  <a:pt x="49" y="26"/>
                </a:lnTo>
                <a:lnTo>
                  <a:pt x="47" y="25"/>
                </a:lnTo>
                <a:lnTo>
                  <a:pt x="46" y="25"/>
                </a:lnTo>
                <a:lnTo>
                  <a:pt x="44" y="24"/>
                </a:lnTo>
                <a:lnTo>
                  <a:pt x="42" y="24"/>
                </a:lnTo>
                <a:lnTo>
                  <a:pt x="40" y="23"/>
                </a:lnTo>
                <a:lnTo>
                  <a:pt x="39" y="22"/>
                </a:lnTo>
                <a:lnTo>
                  <a:pt x="37" y="21"/>
                </a:lnTo>
                <a:lnTo>
                  <a:pt x="35" y="20"/>
                </a:lnTo>
                <a:lnTo>
                  <a:pt x="33" y="20"/>
                </a:lnTo>
                <a:lnTo>
                  <a:pt x="31" y="19"/>
                </a:lnTo>
                <a:lnTo>
                  <a:pt x="30" y="17"/>
                </a:lnTo>
                <a:lnTo>
                  <a:pt x="28" y="16"/>
                </a:lnTo>
                <a:lnTo>
                  <a:pt x="26" y="15"/>
                </a:lnTo>
                <a:lnTo>
                  <a:pt x="24" y="14"/>
                </a:lnTo>
                <a:lnTo>
                  <a:pt x="24" y="14"/>
                </a:lnTo>
                <a:lnTo>
                  <a:pt x="24" y="14"/>
                </a:lnTo>
                <a:lnTo>
                  <a:pt x="24" y="14"/>
                </a:lnTo>
                <a:lnTo>
                  <a:pt x="24" y="14"/>
                </a:lnTo>
                <a:lnTo>
                  <a:pt x="25" y="16"/>
                </a:lnTo>
                <a:lnTo>
                  <a:pt x="27" y="18"/>
                </a:lnTo>
                <a:lnTo>
                  <a:pt x="29" y="19"/>
                </a:lnTo>
                <a:lnTo>
                  <a:pt x="31" y="20"/>
                </a:lnTo>
                <a:lnTo>
                  <a:pt x="32" y="22"/>
                </a:lnTo>
                <a:lnTo>
                  <a:pt x="34" y="23"/>
                </a:lnTo>
                <a:lnTo>
                  <a:pt x="36" y="24"/>
                </a:lnTo>
                <a:lnTo>
                  <a:pt x="37" y="25"/>
                </a:lnTo>
                <a:lnTo>
                  <a:pt x="39" y="26"/>
                </a:lnTo>
                <a:lnTo>
                  <a:pt x="41" y="27"/>
                </a:lnTo>
                <a:lnTo>
                  <a:pt x="42" y="28"/>
                </a:lnTo>
                <a:lnTo>
                  <a:pt x="44" y="29"/>
                </a:lnTo>
                <a:lnTo>
                  <a:pt x="45" y="30"/>
                </a:lnTo>
                <a:lnTo>
                  <a:pt x="47" y="30"/>
                </a:lnTo>
                <a:lnTo>
                  <a:pt x="48" y="31"/>
                </a:lnTo>
                <a:lnTo>
                  <a:pt x="50" y="32"/>
                </a:lnTo>
                <a:lnTo>
                  <a:pt x="48" y="31"/>
                </a:lnTo>
                <a:lnTo>
                  <a:pt x="47" y="31"/>
                </a:lnTo>
                <a:lnTo>
                  <a:pt x="45" y="30"/>
                </a:lnTo>
                <a:lnTo>
                  <a:pt x="43" y="30"/>
                </a:lnTo>
                <a:lnTo>
                  <a:pt x="42" y="30"/>
                </a:lnTo>
                <a:lnTo>
                  <a:pt x="40" y="29"/>
                </a:lnTo>
                <a:lnTo>
                  <a:pt x="38" y="28"/>
                </a:lnTo>
                <a:lnTo>
                  <a:pt x="36" y="28"/>
                </a:lnTo>
                <a:lnTo>
                  <a:pt x="35" y="27"/>
                </a:lnTo>
                <a:lnTo>
                  <a:pt x="33" y="26"/>
                </a:lnTo>
                <a:lnTo>
                  <a:pt x="31" y="25"/>
                </a:lnTo>
                <a:lnTo>
                  <a:pt x="29" y="24"/>
                </a:lnTo>
                <a:lnTo>
                  <a:pt x="27" y="23"/>
                </a:lnTo>
                <a:lnTo>
                  <a:pt x="26" y="22"/>
                </a:lnTo>
                <a:lnTo>
                  <a:pt x="24" y="21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3" y="22"/>
                </a:lnTo>
                <a:lnTo>
                  <a:pt x="25" y="24"/>
                </a:lnTo>
                <a:lnTo>
                  <a:pt x="27" y="25"/>
                </a:lnTo>
                <a:lnTo>
                  <a:pt x="28" y="26"/>
                </a:lnTo>
                <a:lnTo>
                  <a:pt x="30" y="27"/>
                </a:lnTo>
                <a:lnTo>
                  <a:pt x="32" y="29"/>
                </a:lnTo>
                <a:lnTo>
                  <a:pt x="34" y="30"/>
                </a:lnTo>
                <a:lnTo>
                  <a:pt x="35" y="30"/>
                </a:lnTo>
                <a:lnTo>
                  <a:pt x="37" y="32"/>
                </a:lnTo>
                <a:lnTo>
                  <a:pt x="39" y="32"/>
                </a:lnTo>
                <a:lnTo>
                  <a:pt x="40" y="33"/>
                </a:lnTo>
                <a:lnTo>
                  <a:pt x="42" y="34"/>
                </a:lnTo>
                <a:lnTo>
                  <a:pt x="43" y="35"/>
                </a:lnTo>
                <a:lnTo>
                  <a:pt x="45" y="36"/>
                </a:lnTo>
                <a:lnTo>
                  <a:pt x="46" y="36"/>
                </a:lnTo>
                <a:lnTo>
                  <a:pt x="48" y="37"/>
                </a:lnTo>
                <a:lnTo>
                  <a:pt x="46" y="37"/>
                </a:lnTo>
                <a:lnTo>
                  <a:pt x="44" y="36"/>
                </a:lnTo>
                <a:lnTo>
                  <a:pt x="43" y="36"/>
                </a:lnTo>
                <a:lnTo>
                  <a:pt x="41" y="35"/>
                </a:lnTo>
                <a:lnTo>
                  <a:pt x="39" y="35"/>
                </a:lnTo>
                <a:lnTo>
                  <a:pt x="38" y="34"/>
                </a:lnTo>
                <a:lnTo>
                  <a:pt x="36" y="34"/>
                </a:lnTo>
                <a:lnTo>
                  <a:pt x="34" y="33"/>
                </a:lnTo>
                <a:lnTo>
                  <a:pt x="32" y="32"/>
                </a:lnTo>
                <a:lnTo>
                  <a:pt x="31" y="32"/>
                </a:lnTo>
                <a:lnTo>
                  <a:pt x="29" y="31"/>
                </a:lnTo>
                <a:lnTo>
                  <a:pt x="27" y="30"/>
                </a:lnTo>
                <a:lnTo>
                  <a:pt x="25" y="29"/>
                </a:lnTo>
                <a:lnTo>
                  <a:pt x="23" y="28"/>
                </a:lnTo>
                <a:lnTo>
                  <a:pt x="21" y="27"/>
                </a:lnTo>
                <a:lnTo>
                  <a:pt x="20" y="26"/>
                </a:lnTo>
                <a:lnTo>
                  <a:pt x="19" y="26"/>
                </a:lnTo>
                <a:lnTo>
                  <a:pt x="19" y="26"/>
                </a:lnTo>
                <a:lnTo>
                  <a:pt x="19" y="27"/>
                </a:lnTo>
                <a:lnTo>
                  <a:pt x="19" y="27"/>
                </a:lnTo>
                <a:lnTo>
                  <a:pt x="21" y="28"/>
                </a:lnTo>
                <a:lnTo>
                  <a:pt x="23" y="30"/>
                </a:lnTo>
                <a:lnTo>
                  <a:pt x="25" y="31"/>
                </a:lnTo>
                <a:lnTo>
                  <a:pt x="26" y="32"/>
                </a:lnTo>
                <a:lnTo>
                  <a:pt x="28" y="33"/>
                </a:lnTo>
                <a:lnTo>
                  <a:pt x="30" y="34"/>
                </a:lnTo>
                <a:lnTo>
                  <a:pt x="31" y="35"/>
                </a:lnTo>
                <a:lnTo>
                  <a:pt x="33" y="36"/>
                </a:lnTo>
                <a:lnTo>
                  <a:pt x="35" y="37"/>
                </a:lnTo>
                <a:lnTo>
                  <a:pt x="36" y="38"/>
                </a:lnTo>
                <a:lnTo>
                  <a:pt x="38" y="39"/>
                </a:lnTo>
                <a:lnTo>
                  <a:pt x="39" y="39"/>
                </a:lnTo>
                <a:lnTo>
                  <a:pt x="41" y="40"/>
                </a:lnTo>
                <a:lnTo>
                  <a:pt x="43" y="41"/>
                </a:lnTo>
                <a:lnTo>
                  <a:pt x="44" y="42"/>
                </a:lnTo>
                <a:lnTo>
                  <a:pt x="46" y="42"/>
                </a:lnTo>
                <a:lnTo>
                  <a:pt x="44" y="42"/>
                </a:lnTo>
                <a:lnTo>
                  <a:pt x="42" y="42"/>
                </a:lnTo>
                <a:lnTo>
                  <a:pt x="41" y="41"/>
                </a:lnTo>
                <a:lnTo>
                  <a:pt x="39" y="41"/>
                </a:lnTo>
                <a:lnTo>
                  <a:pt x="37" y="40"/>
                </a:lnTo>
                <a:lnTo>
                  <a:pt x="35" y="40"/>
                </a:lnTo>
                <a:lnTo>
                  <a:pt x="34" y="39"/>
                </a:lnTo>
                <a:lnTo>
                  <a:pt x="32" y="39"/>
                </a:lnTo>
                <a:lnTo>
                  <a:pt x="30" y="38"/>
                </a:lnTo>
                <a:lnTo>
                  <a:pt x="28" y="37"/>
                </a:lnTo>
                <a:lnTo>
                  <a:pt x="27" y="36"/>
                </a:lnTo>
                <a:lnTo>
                  <a:pt x="25" y="36"/>
                </a:lnTo>
                <a:lnTo>
                  <a:pt x="23" y="35"/>
                </a:lnTo>
                <a:lnTo>
                  <a:pt x="21" y="34"/>
                </a:lnTo>
                <a:lnTo>
                  <a:pt x="19" y="33"/>
                </a:lnTo>
                <a:lnTo>
                  <a:pt x="17" y="32"/>
                </a:lnTo>
                <a:lnTo>
                  <a:pt x="17" y="32"/>
                </a:lnTo>
                <a:lnTo>
                  <a:pt x="17" y="32"/>
                </a:lnTo>
                <a:lnTo>
                  <a:pt x="17" y="33"/>
                </a:lnTo>
                <a:lnTo>
                  <a:pt x="17" y="33"/>
                </a:lnTo>
                <a:lnTo>
                  <a:pt x="19" y="34"/>
                </a:lnTo>
                <a:lnTo>
                  <a:pt x="21" y="35"/>
                </a:lnTo>
                <a:lnTo>
                  <a:pt x="22" y="36"/>
                </a:lnTo>
                <a:lnTo>
                  <a:pt x="24" y="38"/>
                </a:lnTo>
                <a:lnTo>
                  <a:pt x="26" y="39"/>
                </a:lnTo>
                <a:lnTo>
                  <a:pt x="28" y="40"/>
                </a:lnTo>
                <a:lnTo>
                  <a:pt x="29" y="41"/>
                </a:lnTo>
                <a:lnTo>
                  <a:pt x="31" y="42"/>
                </a:lnTo>
                <a:lnTo>
                  <a:pt x="32" y="43"/>
                </a:lnTo>
                <a:lnTo>
                  <a:pt x="34" y="43"/>
                </a:lnTo>
                <a:lnTo>
                  <a:pt x="36" y="44"/>
                </a:lnTo>
                <a:lnTo>
                  <a:pt x="37" y="45"/>
                </a:lnTo>
                <a:lnTo>
                  <a:pt x="39" y="46"/>
                </a:lnTo>
                <a:lnTo>
                  <a:pt x="40" y="46"/>
                </a:lnTo>
                <a:lnTo>
                  <a:pt x="42" y="47"/>
                </a:lnTo>
                <a:lnTo>
                  <a:pt x="44" y="48"/>
                </a:lnTo>
                <a:lnTo>
                  <a:pt x="42" y="48"/>
                </a:lnTo>
                <a:lnTo>
                  <a:pt x="40" y="47"/>
                </a:lnTo>
                <a:lnTo>
                  <a:pt x="39" y="47"/>
                </a:lnTo>
                <a:lnTo>
                  <a:pt x="37" y="46"/>
                </a:lnTo>
                <a:lnTo>
                  <a:pt x="35" y="46"/>
                </a:lnTo>
                <a:lnTo>
                  <a:pt x="33" y="45"/>
                </a:lnTo>
                <a:lnTo>
                  <a:pt x="32" y="45"/>
                </a:lnTo>
                <a:lnTo>
                  <a:pt x="30" y="44"/>
                </a:lnTo>
                <a:lnTo>
                  <a:pt x="28" y="44"/>
                </a:lnTo>
                <a:lnTo>
                  <a:pt x="26" y="43"/>
                </a:lnTo>
                <a:lnTo>
                  <a:pt x="24" y="42"/>
                </a:lnTo>
                <a:lnTo>
                  <a:pt x="23" y="41"/>
                </a:lnTo>
                <a:lnTo>
                  <a:pt x="21" y="41"/>
                </a:lnTo>
                <a:lnTo>
                  <a:pt x="19" y="40"/>
                </a:lnTo>
                <a:lnTo>
                  <a:pt x="17" y="39"/>
                </a:lnTo>
                <a:lnTo>
                  <a:pt x="15" y="38"/>
                </a:lnTo>
                <a:lnTo>
                  <a:pt x="15" y="38"/>
                </a:lnTo>
                <a:lnTo>
                  <a:pt x="15" y="38"/>
                </a:lnTo>
                <a:lnTo>
                  <a:pt x="15" y="38"/>
                </a:lnTo>
                <a:lnTo>
                  <a:pt x="15" y="39"/>
                </a:lnTo>
                <a:lnTo>
                  <a:pt x="17" y="40"/>
                </a:lnTo>
                <a:lnTo>
                  <a:pt x="18" y="41"/>
                </a:lnTo>
                <a:lnTo>
                  <a:pt x="20" y="42"/>
                </a:lnTo>
                <a:lnTo>
                  <a:pt x="22" y="43"/>
                </a:lnTo>
                <a:lnTo>
                  <a:pt x="24" y="44"/>
                </a:lnTo>
                <a:lnTo>
                  <a:pt x="25" y="45"/>
                </a:lnTo>
                <a:lnTo>
                  <a:pt x="27" y="46"/>
                </a:lnTo>
                <a:lnTo>
                  <a:pt x="29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5" y="51"/>
                </a:lnTo>
                <a:lnTo>
                  <a:pt x="37" y="51"/>
                </a:lnTo>
                <a:lnTo>
                  <a:pt x="38" y="52"/>
                </a:lnTo>
                <a:lnTo>
                  <a:pt x="40" y="53"/>
                </a:lnTo>
                <a:lnTo>
                  <a:pt x="41" y="53"/>
                </a:lnTo>
                <a:lnTo>
                  <a:pt x="40" y="53"/>
                </a:lnTo>
                <a:lnTo>
                  <a:pt x="38" y="53"/>
                </a:lnTo>
                <a:lnTo>
                  <a:pt x="36" y="52"/>
                </a:lnTo>
                <a:lnTo>
                  <a:pt x="35" y="52"/>
                </a:lnTo>
                <a:lnTo>
                  <a:pt x="33" y="51"/>
                </a:lnTo>
                <a:lnTo>
                  <a:pt x="31" y="51"/>
                </a:lnTo>
                <a:lnTo>
                  <a:pt x="30" y="50"/>
                </a:lnTo>
                <a:lnTo>
                  <a:pt x="28" y="50"/>
                </a:lnTo>
                <a:lnTo>
                  <a:pt x="26" y="49"/>
                </a:lnTo>
                <a:lnTo>
                  <a:pt x="24" y="48"/>
                </a:lnTo>
                <a:lnTo>
                  <a:pt x="22" y="48"/>
                </a:lnTo>
                <a:lnTo>
                  <a:pt x="20" y="47"/>
                </a:lnTo>
                <a:lnTo>
                  <a:pt x="18" y="46"/>
                </a:lnTo>
                <a:lnTo>
                  <a:pt x="17" y="46"/>
                </a:lnTo>
                <a:lnTo>
                  <a:pt x="14" y="45"/>
                </a:lnTo>
                <a:lnTo>
                  <a:pt x="12" y="44"/>
                </a:lnTo>
                <a:lnTo>
                  <a:pt x="12" y="44"/>
                </a:lnTo>
                <a:lnTo>
                  <a:pt x="12" y="44"/>
                </a:lnTo>
                <a:lnTo>
                  <a:pt x="12" y="44"/>
                </a:lnTo>
                <a:lnTo>
                  <a:pt x="12" y="44"/>
                </a:lnTo>
                <a:lnTo>
                  <a:pt x="14" y="46"/>
                </a:lnTo>
                <a:lnTo>
                  <a:pt x="16" y="47"/>
                </a:lnTo>
                <a:lnTo>
                  <a:pt x="18" y="48"/>
                </a:lnTo>
                <a:lnTo>
                  <a:pt x="20" y="49"/>
                </a:lnTo>
                <a:lnTo>
                  <a:pt x="21" y="50"/>
                </a:lnTo>
                <a:lnTo>
                  <a:pt x="23" y="51"/>
                </a:lnTo>
                <a:lnTo>
                  <a:pt x="25" y="52"/>
                </a:lnTo>
                <a:lnTo>
                  <a:pt x="26" y="53"/>
                </a:lnTo>
                <a:lnTo>
                  <a:pt x="28" y="54"/>
                </a:lnTo>
                <a:lnTo>
                  <a:pt x="30" y="55"/>
                </a:lnTo>
                <a:lnTo>
                  <a:pt x="31" y="55"/>
                </a:lnTo>
                <a:lnTo>
                  <a:pt x="33" y="56"/>
                </a:lnTo>
                <a:lnTo>
                  <a:pt x="35" y="57"/>
                </a:lnTo>
                <a:lnTo>
                  <a:pt x="36" y="58"/>
                </a:lnTo>
                <a:lnTo>
                  <a:pt x="38" y="58"/>
                </a:lnTo>
                <a:lnTo>
                  <a:pt x="39" y="59"/>
                </a:lnTo>
                <a:lnTo>
                  <a:pt x="38" y="59"/>
                </a:lnTo>
                <a:lnTo>
                  <a:pt x="36" y="58"/>
                </a:lnTo>
                <a:lnTo>
                  <a:pt x="35" y="58"/>
                </a:lnTo>
                <a:lnTo>
                  <a:pt x="33" y="58"/>
                </a:lnTo>
                <a:lnTo>
                  <a:pt x="31" y="57"/>
                </a:lnTo>
                <a:lnTo>
                  <a:pt x="29" y="57"/>
                </a:lnTo>
                <a:lnTo>
                  <a:pt x="27" y="56"/>
                </a:lnTo>
                <a:lnTo>
                  <a:pt x="26" y="56"/>
                </a:lnTo>
                <a:lnTo>
                  <a:pt x="24" y="55"/>
                </a:lnTo>
                <a:lnTo>
                  <a:pt x="22" y="54"/>
                </a:lnTo>
                <a:lnTo>
                  <a:pt x="20" y="54"/>
                </a:lnTo>
                <a:lnTo>
                  <a:pt x="18" y="53"/>
                </a:lnTo>
                <a:lnTo>
                  <a:pt x="16" y="52"/>
                </a:lnTo>
                <a:lnTo>
                  <a:pt x="14" y="51"/>
                </a:lnTo>
                <a:lnTo>
                  <a:pt x="12" y="50"/>
                </a:lnTo>
                <a:lnTo>
                  <a:pt x="10" y="49"/>
                </a:lnTo>
                <a:lnTo>
                  <a:pt x="10" y="49"/>
                </a:lnTo>
                <a:lnTo>
                  <a:pt x="10" y="50"/>
                </a:lnTo>
                <a:lnTo>
                  <a:pt x="10" y="50"/>
                </a:lnTo>
                <a:lnTo>
                  <a:pt x="9" y="50"/>
                </a:lnTo>
                <a:lnTo>
                  <a:pt x="12" y="51"/>
                </a:lnTo>
                <a:lnTo>
                  <a:pt x="13" y="53"/>
                </a:lnTo>
                <a:lnTo>
                  <a:pt x="15" y="54"/>
                </a:lnTo>
                <a:lnTo>
                  <a:pt x="17" y="55"/>
                </a:lnTo>
                <a:lnTo>
                  <a:pt x="19" y="56"/>
                </a:lnTo>
                <a:lnTo>
                  <a:pt x="21" y="57"/>
                </a:lnTo>
                <a:lnTo>
                  <a:pt x="23" y="58"/>
                </a:lnTo>
                <a:lnTo>
                  <a:pt x="24" y="59"/>
                </a:lnTo>
                <a:lnTo>
                  <a:pt x="26" y="60"/>
                </a:lnTo>
                <a:lnTo>
                  <a:pt x="28" y="61"/>
                </a:lnTo>
                <a:lnTo>
                  <a:pt x="30" y="61"/>
                </a:lnTo>
                <a:lnTo>
                  <a:pt x="31" y="62"/>
                </a:lnTo>
                <a:lnTo>
                  <a:pt x="33" y="63"/>
                </a:lnTo>
                <a:lnTo>
                  <a:pt x="34" y="63"/>
                </a:lnTo>
                <a:lnTo>
                  <a:pt x="36" y="64"/>
                </a:lnTo>
                <a:lnTo>
                  <a:pt x="38" y="65"/>
                </a:lnTo>
                <a:lnTo>
                  <a:pt x="36" y="65"/>
                </a:lnTo>
                <a:lnTo>
                  <a:pt x="34" y="64"/>
                </a:lnTo>
                <a:lnTo>
                  <a:pt x="32" y="64"/>
                </a:lnTo>
                <a:lnTo>
                  <a:pt x="31" y="63"/>
                </a:lnTo>
                <a:lnTo>
                  <a:pt x="29" y="63"/>
                </a:lnTo>
                <a:lnTo>
                  <a:pt x="27" y="63"/>
                </a:lnTo>
                <a:lnTo>
                  <a:pt x="25" y="62"/>
                </a:lnTo>
                <a:lnTo>
                  <a:pt x="23" y="62"/>
                </a:lnTo>
                <a:lnTo>
                  <a:pt x="21" y="61"/>
                </a:lnTo>
                <a:lnTo>
                  <a:pt x="20" y="60"/>
                </a:lnTo>
                <a:lnTo>
                  <a:pt x="18" y="60"/>
                </a:lnTo>
                <a:lnTo>
                  <a:pt x="16" y="59"/>
                </a:lnTo>
                <a:lnTo>
                  <a:pt x="13" y="58"/>
                </a:lnTo>
                <a:lnTo>
                  <a:pt x="11" y="57"/>
                </a:lnTo>
                <a:lnTo>
                  <a:pt x="9" y="56"/>
                </a:lnTo>
                <a:lnTo>
                  <a:pt x="7" y="55"/>
                </a:lnTo>
                <a:lnTo>
                  <a:pt x="7" y="55"/>
                </a:lnTo>
                <a:lnTo>
                  <a:pt x="7" y="55"/>
                </a:lnTo>
                <a:lnTo>
                  <a:pt x="7" y="55"/>
                </a:lnTo>
                <a:lnTo>
                  <a:pt x="7" y="56"/>
                </a:lnTo>
                <a:lnTo>
                  <a:pt x="9" y="57"/>
                </a:lnTo>
                <a:lnTo>
                  <a:pt x="11" y="58"/>
                </a:lnTo>
                <a:lnTo>
                  <a:pt x="13" y="60"/>
                </a:lnTo>
                <a:lnTo>
                  <a:pt x="15" y="61"/>
                </a:lnTo>
                <a:lnTo>
                  <a:pt x="17" y="62"/>
                </a:lnTo>
                <a:lnTo>
                  <a:pt x="18" y="63"/>
                </a:lnTo>
                <a:lnTo>
                  <a:pt x="20" y="64"/>
                </a:lnTo>
                <a:lnTo>
                  <a:pt x="22" y="65"/>
                </a:lnTo>
                <a:lnTo>
                  <a:pt x="24" y="66"/>
                </a:lnTo>
                <a:lnTo>
                  <a:pt x="26" y="67"/>
                </a:lnTo>
                <a:lnTo>
                  <a:pt x="27" y="67"/>
                </a:lnTo>
                <a:lnTo>
                  <a:pt x="29" y="68"/>
                </a:lnTo>
                <a:lnTo>
                  <a:pt x="31" y="69"/>
                </a:lnTo>
                <a:lnTo>
                  <a:pt x="32" y="70"/>
                </a:lnTo>
                <a:lnTo>
                  <a:pt x="34" y="70"/>
                </a:lnTo>
                <a:lnTo>
                  <a:pt x="36" y="71"/>
                </a:lnTo>
                <a:lnTo>
                  <a:pt x="34" y="71"/>
                </a:lnTo>
                <a:lnTo>
                  <a:pt x="32" y="70"/>
                </a:lnTo>
                <a:lnTo>
                  <a:pt x="30" y="70"/>
                </a:lnTo>
                <a:lnTo>
                  <a:pt x="29" y="70"/>
                </a:lnTo>
                <a:lnTo>
                  <a:pt x="27" y="69"/>
                </a:lnTo>
                <a:lnTo>
                  <a:pt x="25" y="69"/>
                </a:lnTo>
                <a:lnTo>
                  <a:pt x="23" y="68"/>
                </a:lnTo>
                <a:lnTo>
                  <a:pt x="21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3"/>
                </a:lnTo>
                <a:lnTo>
                  <a:pt x="6" y="62"/>
                </a:lnTo>
                <a:lnTo>
                  <a:pt x="4" y="61"/>
                </a:lnTo>
                <a:lnTo>
                  <a:pt x="4" y="61"/>
                </a:lnTo>
                <a:lnTo>
                  <a:pt x="4" y="61"/>
                </a:lnTo>
                <a:lnTo>
                  <a:pt x="4" y="61"/>
                </a:lnTo>
                <a:lnTo>
                  <a:pt x="4" y="61"/>
                </a:lnTo>
                <a:lnTo>
                  <a:pt x="6" y="63"/>
                </a:lnTo>
                <a:lnTo>
                  <a:pt x="8" y="64"/>
                </a:lnTo>
                <a:lnTo>
                  <a:pt x="10" y="66"/>
                </a:lnTo>
                <a:lnTo>
                  <a:pt x="12" y="67"/>
                </a:lnTo>
                <a:lnTo>
                  <a:pt x="14" y="68"/>
                </a:lnTo>
                <a:lnTo>
                  <a:pt x="16" y="69"/>
                </a:lnTo>
                <a:lnTo>
                  <a:pt x="18" y="70"/>
                </a:lnTo>
                <a:lnTo>
                  <a:pt x="20" y="71"/>
                </a:lnTo>
                <a:lnTo>
                  <a:pt x="22" y="72"/>
                </a:lnTo>
                <a:lnTo>
                  <a:pt x="24" y="73"/>
                </a:lnTo>
                <a:lnTo>
                  <a:pt x="26" y="74"/>
                </a:lnTo>
                <a:lnTo>
                  <a:pt x="27" y="75"/>
                </a:lnTo>
                <a:lnTo>
                  <a:pt x="29" y="75"/>
                </a:lnTo>
                <a:lnTo>
                  <a:pt x="30" y="76"/>
                </a:lnTo>
                <a:lnTo>
                  <a:pt x="32" y="76"/>
                </a:lnTo>
                <a:lnTo>
                  <a:pt x="34" y="77"/>
                </a:lnTo>
                <a:lnTo>
                  <a:pt x="32" y="77"/>
                </a:lnTo>
                <a:lnTo>
                  <a:pt x="30" y="76"/>
                </a:lnTo>
                <a:lnTo>
                  <a:pt x="29" y="76"/>
                </a:lnTo>
                <a:lnTo>
                  <a:pt x="27" y="76"/>
                </a:lnTo>
                <a:lnTo>
                  <a:pt x="25" y="76"/>
                </a:lnTo>
                <a:lnTo>
                  <a:pt x="23" y="75"/>
                </a:lnTo>
                <a:lnTo>
                  <a:pt x="21" y="75"/>
                </a:lnTo>
                <a:lnTo>
                  <a:pt x="19" y="74"/>
                </a:lnTo>
                <a:lnTo>
                  <a:pt x="17" y="73"/>
                </a:lnTo>
                <a:lnTo>
                  <a:pt x="15" y="73"/>
                </a:lnTo>
                <a:lnTo>
                  <a:pt x="13" y="72"/>
                </a:lnTo>
                <a:lnTo>
                  <a:pt x="10" y="71"/>
                </a:lnTo>
                <a:lnTo>
                  <a:pt x="8" y="70"/>
                </a:lnTo>
                <a:lnTo>
                  <a:pt x="6" y="69"/>
                </a:lnTo>
                <a:lnTo>
                  <a:pt x="3" y="68"/>
                </a:lnTo>
                <a:lnTo>
                  <a:pt x="1" y="67"/>
                </a:lnTo>
                <a:lnTo>
                  <a:pt x="1" y="67"/>
                </a:lnTo>
                <a:lnTo>
                  <a:pt x="1" y="67"/>
                </a:lnTo>
                <a:lnTo>
                  <a:pt x="1" y="67"/>
                </a:lnTo>
                <a:lnTo>
                  <a:pt x="0" y="67"/>
                </a:lnTo>
                <a:lnTo>
                  <a:pt x="4" y="69"/>
                </a:lnTo>
                <a:lnTo>
                  <a:pt x="7" y="71"/>
                </a:lnTo>
                <a:lnTo>
                  <a:pt x="11" y="73"/>
                </a:lnTo>
                <a:lnTo>
                  <a:pt x="14" y="75"/>
                </a:lnTo>
                <a:lnTo>
                  <a:pt x="17" y="76"/>
                </a:lnTo>
                <a:lnTo>
                  <a:pt x="20" y="77"/>
                </a:lnTo>
                <a:lnTo>
                  <a:pt x="22" y="78"/>
                </a:lnTo>
                <a:lnTo>
                  <a:pt x="25" y="79"/>
                </a:lnTo>
                <a:lnTo>
                  <a:pt x="28" y="80"/>
                </a:lnTo>
                <a:lnTo>
                  <a:pt x="30" y="80"/>
                </a:lnTo>
                <a:lnTo>
                  <a:pt x="33" y="81"/>
                </a:lnTo>
                <a:lnTo>
                  <a:pt x="35" y="81"/>
                </a:lnTo>
                <a:lnTo>
                  <a:pt x="38" y="82"/>
                </a:lnTo>
                <a:lnTo>
                  <a:pt x="40" y="82"/>
                </a:lnTo>
                <a:lnTo>
                  <a:pt x="42" y="82"/>
                </a:lnTo>
                <a:lnTo>
                  <a:pt x="44" y="83"/>
                </a:lnTo>
                <a:lnTo>
                  <a:pt x="47" y="83"/>
                </a:lnTo>
                <a:lnTo>
                  <a:pt x="49" y="83"/>
                </a:lnTo>
                <a:lnTo>
                  <a:pt x="51" y="84"/>
                </a:lnTo>
                <a:lnTo>
                  <a:pt x="53" y="84"/>
                </a:lnTo>
                <a:lnTo>
                  <a:pt x="55" y="85"/>
                </a:lnTo>
                <a:lnTo>
                  <a:pt x="57" y="85"/>
                </a:lnTo>
                <a:lnTo>
                  <a:pt x="59" y="86"/>
                </a:lnTo>
                <a:lnTo>
                  <a:pt x="61" y="86"/>
                </a:lnTo>
                <a:lnTo>
                  <a:pt x="63" y="87"/>
                </a:lnTo>
                <a:lnTo>
                  <a:pt x="65" y="88"/>
                </a:lnTo>
                <a:lnTo>
                  <a:pt x="67" y="89"/>
                </a:lnTo>
                <a:lnTo>
                  <a:pt x="69" y="91"/>
                </a:lnTo>
                <a:lnTo>
                  <a:pt x="71" y="92"/>
                </a:lnTo>
                <a:lnTo>
                  <a:pt x="74" y="94"/>
                </a:lnTo>
                <a:lnTo>
                  <a:pt x="76" y="96"/>
                </a:lnTo>
                <a:lnTo>
                  <a:pt x="78" y="98"/>
                </a:lnTo>
                <a:lnTo>
                  <a:pt x="79" y="94"/>
                </a:lnTo>
                <a:lnTo>
                  <a:pt x="79" y="90"/>
                </a:lnTo>
                <a:lnTo>
                  <a:pt x="80" y="86"/>
                </a:lnTo>
                <a:lnTo>
                  <a:pt x="81" y="81"/>
                </a:lnTo>
                <a:lnTo>
                  <a:pt x="82" y="78"/>
                </a:lnTo>
                <a:lnTo>
                  <a:pt x="83" y="74"/>
                </a:lnTo>
                <a:lnTo>
                  <a:pt x="84" y="70"/>
                </a:lnTo>
                <a:lnTo>
                  <a:pt x="85" y="67"/>
                </a:lnTo>
                <a:lnTo>
                  <a:pt x="87" y="63"/>
                </a:lnTo>
                <a:lnTo>
                  <a:pt x="89" y="60"/>
                </a:lnTo>
                <a:lnTo>
                  <a:pt x="90" y="57"/>
                </a:lnTo>
                <a:lnTo>
                  <a:pt x="92" y="53"/>
                </a:lnTo>
                <a:lnTo>
                  <a:pt x="94" y="50"/>
                </a:lnTo>
                <a:lnTo>
                  <a:pt x="96" y="47"/>
                </a:lnTo>
                <a:lnTo>
                  <a:pt x="99" y="44"/>
                </a:lnTo>
                <a:lnTo>
                  <a:pt x="101" y="42"/>
                </a:lnTo>
                <a:lnTo>
                  <a:pt x="99" y="39"/>
                </a:lnTo>
                <a:lnTo>
                  <a:pt x="97" y="37"/>
                </a:lnTo>
                <a:lnTo>
                  <a:pt x="95" y="34"/>
                </a:lnTo>
                <a:lnTo>
                  <a:pt x="93" y="33"/>
                </a:lnTo>
                <a:lnTo>
                  <a:pt x="91" y="31"/>
                </a:lnTo>
                <a:lnTo>
                  <a:pt x="89" y="29"/>
                </a:lnTo>
                <a:lnTo>
                  <a:pt x="87" y="28"/>
                </a:lnTo>
                <a:lnTo>
                  <a:pt x="84" y="27"/>
                </a:lnTo>
                <a:lnTo>
                  <a:pt x="83" y="26"/>
                </a:lnTo>
                <a:lnTo>
                  <a:pt x="80" y="25"/>
                </a:lnTo>
                <a:lnTo>
                  <a:pt x="78" y="25"/>
                </a:lnTo>
                <a:lnTo>
                  <a:pt x="76" y="24"/>
                </a:lnTo>
                <a:lnTo>
                  <a:pt x="74" y="23"/>
                </a:lnTo>
                <a:lnTo>
                  <a:pt x="72" y="23"/>
                </a:lnTo>
                <a:lnTo>
                  <a:pt x="70" y="22"/>
                </a:lnTo>
                <a:lnTo>
                  <a:pt x="67" y="22"/>
                </a:lnTo>
                <a:lnTo>
                  <a:pt x="65" y="21"/>
                </a:lnTo>
                <a:lnTo>
                  <a:pt x="63" y="21"/>
                </a:lnTo>
                <a:lnTo>
                  <a:pt x="61" y="20"/>
                </a:lnTo>
                <a:lnTo>
                  <a:pt x="58" y="20"/>
                </a:lnTo>
                <a:lnTo>
                  <a:pt x="56" y="19"/>
                </a:lnTo>
                <a:lnTo>
                  <a:pt x="54" y="18"/>
                </a:lnTo>
                <a:lnTo>
                  <a:pt x="51" y="17"/>
                </a:lnTo>
                <a:lnTo>
                  <a:pt x="49" y="16"/>
                </a:lnTo>
                <a:lnTo>
                  <a:pt x="46" y="15"/>
                </a:lnTo>
                <a:lnTo>
                  <a:pt x="44" y="14"/>
                </a:lnTo>
                <a:lnTo>
                  <a:pt x="41" y="12"/>
                </a:lnTo>
                <a:lnTo>
                  <a:pt x="39" y="10"/>
                </a:lnTo>
                <a:lnTo>
                  <a:pt x="36" y="8"/>
                </a:lnTo>
                <a:lnTo>
                  <a:pt x="33" y="6"/>
                </a:lnTo>
                <a:lnTo>
                  <a:pt x="31" y="3"/>
                </a:lnTo>
                <a:lnTo>
                  <a:pt x="28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Freeform 311">
            <a:extLst>
              <a:ext uri="{FF2B5EF4-FFF2-40B4-BE49-F238E27FC236}">
                <a16:creationId xmlns:a16="http://schemas.microsoft.com/office/drawing/2014/main" id="{A3D0DEAB-61A2-4D3A-8CED-8562183F3F7B}"/>
              </a:ext>
            </a:extLst>
          </p:cNvPr>
          <p:cNvSpPr>
            <a:spLocks/>
          </p:cNvSpPr>
          <p:nvPr/>
        </p:nvSpPr>
        <p:spPr bwMode="auto">
          <a:xfrm>
            <a:off x="10354015" y="5594840"/>
            <a:ext cx="81585" cy="127156"/>
          </a:xfrm>
          <a:custGeom>
            <a:avLst/>
            <a:gdLst>
              <a:gd name="T0" fmla="*/ 34 w 56"/>
              <a:gd name="T1" fmla="*/ 0 h 61"/>
              <a:gd name="T2" fmla="*/ 53 w 56"/>
              <a:gd name="T3" fmla="*/ 2 h 61"/>
              <a:gd name="T4" fmla="*/ 37 w 56"/>
              <a:gd name="T5" fmla="*/ 17 h 61"/>
              <a:gd name="T6" fmla="*/ 35 w 56"/>
              <a:gd name="T7" fmla="*/ 16 h 61"/>
              <a:gd name="T8" fmla="*/ 34 w 56"/>
              <a:gd name="T9" fmla="*/ 15 h 61"/>
              <a:gd name="T10" fmla="*/ 32 w 56"/>
              <a:gd name="T11" fmla="*/ 14 h 61"/>
              <a:gd name="T12" fmla="*/ 30 w 56"/>
              <a:gd name="T13" fmla="*/ 14 h 61"/>
              <a:gd name="T14" fmla="*/ 28 w 56"/>
              <a:gd name="T15" fmla="*/ 13 h 61"/>
              <a:gd name="T16" fmla="*/ 26 w 56"/>
              <a:gd name="T17" fmla="*/ 13 h 61"/>
              <a:gd name="T18" fmla="*/ 24 w 56"/>
              <a:gd name="T19" fmla="*/ 12 h 61"/>
              <a:gd name="T20" fmla="*/ 21 w 56"/>
              <a:gd name="T21" fmla="*/ 13 h 61"/>
              <a:gd name="T22" fmla="*/ 16 w 56"/>
              <a:gd name="T23" fmla="*/ 14 h 61"/>
              <a:gd name="T24" fmla="*/ 12 w 56"/>
              <a:gd name="T25" fmla="*/ 15 h 61"/>
              <a:gd name="T26" fmla="*/ 8 w 56"/>
              <a:gd name="T27" fmla="*/ 18 h 61"/>
              <a:gd name="T28" fmla="*/ 5 w 56"/>
              <a:gd name="T29" fmla="*/ 21 h 61"/>
              <a:gd name="T30" fmla="*/ 3 w 56"/>
              <a:gd name="T31" fmla="*/ 25 h 61"/>
              <a:gd name="T32" fmla="*/ 1 w 56"/>
              <a:gd name="T33" fmla="*/ 30 h 61"/>
              <a:gd name="T34" fmla="*/ 0 w 56"/>
              <a:gd name="T35" fmla="*/ 34 h 61"/>
              <a:gd name="T36" fmla="*/ 0 w 56"/>
              <a:gd name="T37" fmla="*/ 39 h 61"/>
              <a:gd name="T38" fmla="*/ 1 w 56"/>
              <a:gd name="T39" fmla="*/ 44 h 61"/>
              <a:gd name="T40" fmla="*/ 3 w 56"/>
              <a:gd name="T41" fmla="*/ 48 h 61"/>
              <a:gd name="T42" fmla="*/ 5 w 56"/>
              <a:gd name="T43" fmla="*/ 53 h 61"/>
              <a:gd name="T44" fmla="*/ 8 w 56"/>
              <a:gd name="T45" fmla="*/ 56 h 61"/>
              <a:gd name="T46" fmla="*/ 12 w 56"/>
              <a:gd name="T47" fmla="*/ 58 h 61"/>
              <a:gd name="T48" fmla="*/ 16 w 56"/>
              <a:gd name="T49" fmla="*/ 60 h 61"/>
              <a:gd name="T50" fmla="*/ 21 w 56"/>
              <a:gd name="T51" fmla="*/ 61 h 61"/>
              <a:gd name="T52" fmla="*/ 26 w 56"/>
              <a:gd name="T53" fmla="*/ 61 h 61"/>
              <a:gd name="T54" fmla="*/ 30 w 56"/>
              <a:gd name="T55" fmla="*/ 60 h 61"/>
              <a:gd name="T56" fmla="*/ 34 w 56"/>
              <a:gd name="T57" fmla="*/ 58 h 61"/>
              <a:gd name="T58" fmla="*/ 38 w 56"/>
              <a:gd name="T59" fmla="*/ 56 h 61"/>
              <a:gd name="T60" fmla="*/ 41 w 56"/>
              <a:gd name="T61" fmla="*/ 53 h 61"/>
              <a:gd name="T62" fmla="*/ 44 w 56"/>
              <a:gd name="T63" fmla="*/ 48 h 61"/>
              <a:gd name="T64" fmla="*/ 45 w 56"/>
              <a:gd name="T65" fmla="*/ 44 h 61"/>
              <a:gd name="T66" fmla="*/ 46 w 56"/>
              <a:gd name="T67" fmla="*/ 39 h 61"/>
              <a:gd name="T68" fmla="*/ 46 w 56"/>
              <a:gd name="T69" fmla="*/ 34 h 61"/>
              <a:gd name="T70" fmla="*/ 45 w 56"/>
              <a:gd name="T71" fmla="*/ 29 h 61"/>
              <a:gd name="T72" fmla="*/ 43 w 56"/>
              <a:gd name="T73" fmla="*/ 25 h 61"/>
              <a:gd name="T74" fmla="*/ 41 w 56"/>
              <a:gd name="T75" fmla="*/ 21 h 61"/>
              <a:gd name="T76" fmla="*/ 54 w 56"/>
              <a:gd name="T77" fmla="*/ 4 h 61"/>
              <a:gd name="T78" fmla="*/ 56 w 56"/>
              <a:gd name="T79" fmla="*/ 21 h 61"/>
              <a:gd name="T80" fmla="*/ 56 w 56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61">
                <a:moveTo>
                  <a:pt x="55" y="0"/>
                </a:moveTo>
                <a:lnTo>
                  <a:pt x="34" y="0"/>
                </a:lnTo>
                <a:lnTo>
                  <a:pt x="34" y="2"/>
                </a:lnTo>
                <a:lnTo>
                  <a:pt x="53" y="2"/>
                </a:lnTo>
                <a:lnTo>
                  <a:pt x="38" y="18"/>
                </a:lnTo>
                <a:lnTo>
                  <a:pt x="37" y="17"/>
                </a:lnTo>
                <a:lnTo>
                  <a:pt x="36" y="16"/>
                </a:lnTo>
                <a:lnTo>
                  <a:pt x="35" y="16"/>
                </a:lnTo>
                <a:lnTo>
                  <a:pt x="35" y="16"/>
                </a:lnTo>
                <a:lnTo>
                  <a:pt x="34" y="15"/>
                </a:lnTo>
                <a:lnTo>
                  <a:pt x="33" y="15"/>
                </a:lnTo>
                <a:lnTo>
                  <a:pt x="32" y="14"/>
                </a:lnTo>
                <a:lnTo>
                  <a:pt x="31" y="14"/>
                </a:lnTo>
                <a:lnTo>
                  <a:pt x="30" y="14"/>
                </a:lnTo>
                <a:lnTo>
                  <a:pt x="29" y="13"/>
                </a:lnTo>
                <a:lnTo>
                  <a:pt x="28" y="13"/>
                </a:lnTo>
                <a:lnTo>
                  <a:pt x="27" y="13"/>
                </a:lnTo>
                <a:lnTo>
                  <a:pt x="26" y="13"/>
                </a:lnTo>
                <a:lnTo>
                  <a:pt x="25" y="13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18" y="13"/>
                </a:lnTo>
                <a:lnTo>
                  <a:pt x="16" y="14"/>
                </a:lnTo>
                <a:lnTo>
                  <a:pt x="14" y="14"/>
                </a:lnTo>
                <a:lnTo>
                  <a:pt x="12" y="15"/>
                </a:lnTo>
                <a:lnTo>
                  <a:pt x="10" y="17"/>
                </a:lnTo>
                <a:lnTo>
                  <a:pt x="8" y="18"/>
                </a:lnTo>
                <a:lnTo>
                  <a:pt x="7" y="20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30"/>
                </a:lnTo>
                <a:lnTo>
                  <a:pt x="0" y="32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0" y="42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1"/>
                </a:lnTo>
                <a:lnTo>
                  <a:pt x="5" y="53"/>
                </a:lnTo>
                <a:lnTo>
                  <a:pt x="7" y="54"/>
                </a:lnTo>
                <a:lnTo>
                  <a:pt x="8" y="56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8" y="61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1"/>
                </a:lnTo>
                <a:lnTo>
                  <a:pt x="30" y="60"/>
                </a:lnTo>
                <a:lnTo>
                  <a:pt x="32" y="59"/>
                </a:lnTo>
                <a:lnTo>
                  <a:pt x="34" y="58"/>
                </a:lnTo>
                <a:lnTo>
                  <a:pt x="36" y="57"/>
                </a:lnTo>
                <a:lnTo>
                  <a:pt x="38" y="56"/>
                </a:lnTo>
                <a:lnTo>
                  <a:pt x="40" y="54"/>
                </a:lnTo>
                <a:lnTo>
                  <a:pt x="41" y="53"/>
                </a:lnTo>
                <a:lnTo>
                  <a:pt x="42" y="51"/>
                </a:lnTo>
                <a:lnTo>
                  <a:pt x="44" y="48"/>
                </a:lnTo>
                <a:lnTo>
                  <a:pt x="45" y="46"/>
                </a:lnTo>
                <a:lnTo>
                  <a:pt x="45" y="44"/>
                </a:lnTo>
                <a:lnTo>
                  <a:pt x="46" y="42"/>
                </a:lnTo>
                <a:lnTo>
                  <a:pt x="46" y="39"/>
                </a:lnTo>
                <a:lnTo>
                  <a:pt x="46" y="37"/>
                </a:lnTo>
                <a:lnTo>
                  <a:pt x="46" y="34"/>
                </a:lnTo>
                <a:lnTo>
                  <a:pt x="46" y="32"/>
                </a:lnTo>
                <a:lnTo>
                  <a:pt x="45" y="29"/>
                </a:lnTo>
                <a:lnTo>
                  <a:pt x="44" y="27"/>
                </a:lnTo>
                <a:lnTo>
                  <a:pt x="43" y="25"/>
                </a:lnTo>
                <a:lnTo>
                  <a:pt x="42" y="23"/>
                </a:lnTo>
                <a:lnTo>
                  <a:pt x="41" y="21"/>
                </a:lnTo>
                <a:lnTo>
                  <a:pt x="39" y="19"/>
                </a:lnTo>
                <a:lnTo>
                  <a:pt x="54" y="4"/>
                </a:lnTo>
                <a:lnTo>
                  <a:pt x="54" y="21"/>
                </a:lnTo>
                <a:lnTo>
                  <a:pt x="56" y="21"/>
                </a:lnTo>
                <a:lnTo>
                  <a:pt x="56" y="1"/>
                </a:lnTo>
                <a:lnTo>
                  <a:pt x="56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Freeform 312">
            <a:extLst>
              <a:ext uri="{FF2B5EF4-FFF2-40B4-BE49-F238E27FC236}">
                <a16:creationId xmlns:a16="http://schemas.microsoft.com/office/drawing/2014/main" id="{202D28C7-1C97-4694-A34E-E06F2CACF578}"/>
              </a:ext>
            </a:extLst>
          </p:cNvPr>
          <p:cNvSpPr>
            <a:spLocks/>
          </p:cNvSpPr>
          <p:nvPr/>
        </p:nvSpPr>
        <p:spPr bwMode="auto">
          <a:xfrm>
            <a:off x="10356929" y="5624024"/>
            <a:ext cx="61188" cy="95889"/>
          </a:xfrm>
          <a:custGeom>
            <a:avLst/>
            <a:gdLst>
              <a:gd name="T0" fmla="*/ 42 w 42"/>
              <a:gd name="T1" fmla="*/ 25 h 46"/>
              <a:gd name="T2" fmla="*/ 42 w 42"/>
              <a:gd name="T3" fmla="*/ 30 h 46"/>
              <a:gd name="T4" fmla="*/ 40 w 42"/>
              <a:gd name="T5" fmla="*/ 34 h 46"/>
              <a:gd name="T6" fmla="*/ 38 w 42"/>
              <a:gd name="T7" fmla="*/ 37 h 46"/>
              <a:gd name="T8" fmla="*/ 35 w 42"/>
              <a:gd name="T9" fmla="*/ 40 h 46"/>
              <a:gd name="T10" fmla="*/ 31 w 42"/>
              <a:gd name="T11" fmla="*/ 43 h 46"/>
              <a:gd name="T12" fmla="*/ 28 w 42"/>
              <a:gd name="T13" fmla="*/ 45 h 46"/>
              <a:gd name="T14" fmla="*/ 23 w 42"/>
              <a:gd name="T15" fmla="*/ 46 h 46"/>
              <a:gd name="T16" fmla="*/ 19 w 42"/>
              <a:gd name="T17" fmla="*/ 46 h 46"/>
              <a:gd name="T18" fmla="*/ 15 w 42"/>
              <a:gd name="T19" fmla="*/ 45 h 46"/>
              <a:gd name="T20" fmla="*/ 11 w 42"/>
              <a:gd name="T21" fmla="*/ 43 h 46"/>
              <a:gd name="T22" fmla="*/ 7 w 42"/>
              <a:gd name="T23" fmla="*/ 40 h 46"/>
              <a:gd name="T24" fmla="*/ 5 w 42"/>
              <a:gd name="T25" fmla="*/ 37 h 46"/>
              <a:gd name="T26" fmla="*/ 2 w 42"/>
              <a:gd name="T27" fmla="*/ 34 h 46"/>
              <a:gd name="T28" fmla="*/ 1 w 42"/>
              <a:gd name="T29" fmla="*/ 30 h 46"/>
              <a:gd name="T30" fmla="*/ 0 w 42"/>
              <a:gd name="T31" fmla="*/ 25 h 46"/>
              <a:gd name="T32" fmla="*/ 0 w 42"/>
              <a:gd name="T33" fmla="*/ 21 h 46"/>
              <a:gd name="T34" fmla="*/ 1 w 42"/>
              <a:gd name="T35" fmla="*/ 16 h 46"/>
              <a:gd name="T36" fmla="*/ 2 w 42"/>
              <a:gd name="T37" fmla="*/ 12 h 46"/>
              <a:gd name="T38" fmla="*/ 5 w 42"/>
              <a:gd name="T39" fmla="*/ 9 h 46"/>
              <a:gd name="T40" fmla="*/ 7 w 42"/>
              <a:gd name="T41" fmla="*/ 6 h 46"/>
              <a:gd name="T42" fmla="*/ 11 w 42"/>
              <a:gd name="T43" fmla="*/ 3 h 46"/>
              <a:gd name="T44" fmla="*/ 15 w 42"/>
              <a:gd name="T45" fmla="*/ 1 h 46"/>
              <a:gd name="T46" fmla="*/ 19 w 42"/>
              <a:gd name="T47" fmla="*/ 0 h 46"/>
              <a:gd name="T48" fmla="*/ 23 w 42"/>
              <a:gd name="T49" fmla="*/ 0 h 46"/>
              <a:gd name="T50" fmla="*/ 28 w 42"/>
              <a:gd name="T51" fmla="*/ 1 h 46"/>
              <a:gd name="T52" fmla="*/ 31 w 42"/>
              <a:gd name="T53" fmla="*/ 3 h 46"/>
              <a:gd name="T54" fmla="*/ 35 w 42"/>
              <a:gd name="T55" fmla="*/ 6 h 46"/>
              <a:gd name="T56" fmla="*/ 38 w 42"/>
              <a:gd name="T57" fmla="*/ 9 h 46"/>
              <a:gd name="T58" fmla="*/ 40 w 42"/>
              <a:gd name="T59" fmla="*/ 12 h 46"/>
              <a:gd name="T60" fmla="*/ 42 w 42"/>
              <a:gd name="T61" fmla="*/ 16 h 46"/>
              <a:gd name="T62" fmla="*/ 42 w 42"/>
              <a:gd name="T63" fmla="*/ 21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" h="46">
                <a:moveTo>
                  <a:pt x="42" y="23"/>
                </a:moveTo>
                <a:lnTo>
                  <a:pt x="42" y="25"/>
                </a:lnTo>
                <a:lnTo>
                  <a:pt x="42" y="28"/>
                </a:lnTo>
                <a:lnTo>
                  <a:pt x="42" y="30"/>
                </a:lnTo>
                <a:lnTo>
                  <a:pt x="41" y="32"/>
                </a:lnTo>
                <a:lnTo>
                  <a:pt x="40" y="34"/>
                </a:lnTo>
                <a:lnTo>
                  <a:pt x="39" y="36"/>
                </a:lnTo>
                <a:lnTo>
                  <a:pt x="38" y="37"/>
                </a:lnTo>
                <a:lnTo>
                  <a:pt x="36" y="39"/>
                </a:lnTo>
                <a:lnTo>
                  <a:pt x="35" y="40"/>
                </a:lnTo>
                <a:lnTo>
                  <a:pt x="33" y="42"/>
                </a:lnTo>
                <a:lnTo>
                  <a:pt x="31" y="43"/>
                </a:lnTo>
                <a:lnTo>
                  <a:pt x="29" y="44"/>
                </a:lnTo>
                <a:lnTo>
                  <a:pt x="28" y="45"/>
                </a:lnTo>
                <a:lnTo>
                  <a:pt x="25" y="45"/>
                </a:lnTo>
                <a:lnTo>
                  <a:pt x="23" y="46"/>
                </a:lnTo>
                <a:lnTo>
                  <a:pt x="21" y="46"/>
                </a:lnTo>
                <a:lnTo>
                  <a:pt x="19" y="46"/>
                </a:lnTo>
                <a:lnTo>
                  <a:pt x="17" y="45"/>
                </a:lnTo>
                <a:lnTo>
                  <a:pt x="15" y="45"/>
                </a:lnTo>
                <a:lnTo>
                  <a:pt x="13" y="44"/>
                </a:lnTo>
                <a:lnTo>
                  <a:pt x="11" y="43"/>
                </a:lnTo>
                <a:lnTo>
                  <a:pt x="9" y="42"/>
                </a:lnTo>
                <a:lnTo>
                  <a:pt x="7" y="40"/>
                </a:lnTo>
                <a:lnTo>
                  <a:pt x="6" y="39"/>
                </a:lnTo>
                <a:lnTo>
                  <a:pt x="5" y="37"/>
                </a:lnTo>
                <a:lnTo>
                  <a:pt x="3" y="36"/>
                </a:lnTo>
                <a:lnTo>
                  <a:pt x="2" y="34"/>
                </a:lnTo>
                <a:lnTo>
                  <a:pt x="1" y="32"/>
                </a:lnTo>
                <a:lnTo>
                  <a:pt x="1" y="30"/>
                </a:lnTo>
                <a:lnTo>
                  <a:pt x="0" y="28"/>
                </a:lnTo>
                <a:lnTo>
                  <a:pt x="0" y="25"/>
                </a:lnTo>
                <a:lnTo>
                  <a:pt x="0" y="23"/>
                </a:lnTo>
                <a:lnTo>
                  <a:pt x="0" y="21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5" y="9"/>
                </a:lnTo>
                <a:lnTo>
                  <a:pt x="6" y="7"/>
                </a:lnTo>
                <a:lnTo>
                  <a:pt x="7" y="6"/>
                </a:lnTo>
                <a:lnTo>
                  <a:pt x="9" y="4"/>
                </a:lnTo>
                <a:lnTo>
                  <a:pt x="11" y="3"/>
                </a:lnTo>
                <a:lnTo>
                  <a:pt x="13" y="2"/>
                </a:lnTo>
                <a:lnTo>
                  <a:pt x="15" y="1"/>
                </a:lnTo>
                <a:lnTo>
                  <a:pt x="17" y="1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1"/>
                </a:lnTo>
                <a:lnTo>
                  <a:pt x="28" y="1"/>
                </a:lnTo>
                <a:lnTo>
                  <a:pt x="29" y="2"/>
                </a:lnTo>
                <a:lnTo>
                  <a:pt x="31" y="3"/>
                </a:lnTo>
                <a:lnTo>
                  <a:pt x="33" y="4"/>
                </a:lnTo>
                <a:lnTo>
                  <a:pt x="35" y="6"/>
                </a:lnTo>
                <a:lnTo>
                  <a:pt x="36" y="7"/>
                </a:lnTo>
                <a:lnTo>
                  <a:pt x="38" y="9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2" y="21"/>
                </a:lnTo>
                <a:lnTo>
                  <a:pt x="4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Freeform 313">
            <a:extLst>
              <a:ext uri="{FF2B5EF4-FFF2-40B4-BE49-F238E27FC236}">
                <a16:creationId xmlns:a16="http://schemas.microsoft.com/office/drawing/2014/main" id="{A76A869D-7D05-454A-8E17-8B2C735E2602}"/>
              </a:ext>
            </a:extLst>
          </p:cNvPr>
          <p:cNvSpPr>
            <a:spLocks/>
          </p:cNvSpPr>
          <p:nvPr/>
        </p:nvSpPr>
        <p:spPr bwMode="auto">
          <a:xfrm>
            <a:off x="10345274" y="5609431"/>
            <a:ext cx="74300" cy="127156"/>
          </a:xfrm>
          <a:custGeom>
            <a:avLst/>
            <a:gdLst>
              <a:gd name="T0" fmla="*/ 19 w 51"/>
              <a:gd name="T1" fmla="*/ 1 h 61"/>
              <a:gd name="T2" fmla="*/ 15 w 51"/>
              <a:gd name="T3" fmla="*/ 3 h 61"/>
              <a:gd name="T4" fmla="*/ 11 w 51"/>
              <a:gd name="T5" fmla="*/ 5 h 61"/>
              <a:gd name="T6" fmla="*/ 8 w 51"/>
              <a:gd name="T7" fmla="*/ 9 h 61"/>
              <a:gd name="T8" fmla="*/ 5 w 51"/>
              <a:gd name="T9" fmla="*/ 13 h 61"/>
              <a:gd name="T10" fmla="*/ 2 w 51"/>
              <a:gd name="T11" fmla="*/ 18 h 61"/>
              <a:gd name="T12" fmla="*/ 0 w 51"/>
              <a:gd name="T13" fmla="*/ 27 h 61"/>
              <a:gd name="T14" fmla="*/ 0 w 51"/>
              <a:gd name="T15" fmla="*/ 36 h 61"/>
              <a:gd name="T16" fmla="*/ 3 w 51"/>
              <a:gd name="T17" fmla="*/ 44 h 61"/>
              <a:gd name="T18" fmla="*/ 8 w 51"/>
              <a:gd name="T19" fmla="*/ 51 h 61"/>
              <a:gd name="T20" fmla="*/ 15 w 51"/>
              <a:gd name="T21" fmla="*/ 57 h 61"/>
              <a:gd name="T22" fmla="*/ 18 w 51"/>
              <a:gd name="T23" fmla="*/ 59 h 61"/>
              <a:gd name="T24" fmla="*/ 22 w 51"/>
              <a:gd name="T25" fmla="*/ 60 h 61"/>
              <a:gd name="T26" fmla="*/ 25 w 51"/>
              <a:gd name="T27" fmla="*/ 61 h 61"/>
              <a:gd name="T28" fmla="*/ 29 w 51"/>
              <a:gd name="T29" fmla="*/ 61 h 61"/>
              <a:gd name="T30" fmla="*/ 33 w 51"/>
              <a:gd name="T31" fmla="*/ 61 h 61"/>
              <a:gd name="T32" fmla="*/ 36 w 51"/>
              <a:gd name="T33" fmla="*/ 60 h 61"/>
              <a:gd name="T34" fmla="*/ 40 w 51"/>
              <a:gd name="T35" fmla="*/ 59 h 61"/>
              <a:gd name="T36" fmla="*/ 43 w 51"/>
              <a:gd name="T37" fmla="*/ 57 h 61"/>
              <a:gd name="T38" fmla="*/ 46 w 51"/>
              <a:gd name="T39" fmla="*/ 55 h 61"/>
              <a:gd name="T40" fmla="*/ 49 w 51"/>
              <a:gd name="T41" fmla="*/ 52 h 61"/>
              <a:gd name="T42" fmla="*/ 50 w 51"/>
              <a:gd name="T43" fmla="*/ 49 h 61"/>
              <a:gd name="T44" fmla="*/ 47 w 51"/>
              <a:gd name="T45" fmla="*/ 52 h 61"/>
              <a:gd name="T46" fmla="*/ 44 w 51"/>
              <a:gd name="T47" fmla="*/ 54 h 61"/>
              <a:gd name="T48" fmla="*/ 41 w 51"/>
              <a:gd name="T49" fmla="*/ 56 h 61"/>
              <a:gd name="T50" fmla="*/ 38 w 51"/>
              <a:gd name="T51" fmla="*/ 57 h 61"/>
              <a:gd name="T52" fmla="*/ 35 w 51"/>
              <a:gd name="T53" fmla="*/ 58 h 61"/>
              <a:gd name="T54" fmla="*/ 32 w 51"/>
              <a:gd name="T55" fmla="*/ 59 h 61"/>
              <a:gd name="T56" fmla="*/ 28 w 51"/>
              <a:gd name="T57" fmla="*/ 59 h 61"/>
              <a:gd name="T58" fmla="*/ 24 w 51"/>
              <a:gd name="T59" fmla="*/ 59 h 61"/>
              <a:gd name="T60" fmla="*/ 21 w 51"/>
              <a:gd name="T61" fmla="*/ 58 h 61"/>
              <a:gd name="T62" fmla="*/ 18 w 51"/>
              <a:gd name="T63" fmla="*/ 57 h 61"/>
              <a:gd name="T64" fmla="*/ 13 w 51"/>
              <a:gd name="T65" fmla="*/ 54 h 61"/>
              <a:gd name="T66" fmla="*/ 7 w 51"/>
              <a:gd name="T67" fmla="*/ 48 h 61"/>
              <a:gd name="T68" fmla="*/ 3 w 51"/>
              <a:gd name="T69" fmla="*/ 41 h 61"/>
              <a:gd name="T70" fmla="*/ 1 w 51"/>
              <a:gd name="T71" fmla="*/ 33 h 61"/>
              <a:gd name="T72" fmla="*/ 2 w 51"/>
              <a:gd name="T73" fmla="*/ 24 h 61"/>
              <a:gd name="T74" fmla="*/ 5 w 51"/>
              <a:gd name="T75" fmla="*/ 16 h 61"/>
              <a:gd name="T76" fmla="*/ 7 w 51"/>
              <a:gd name="T77" fmla="*/ 12 h 61"/>
              <a:gd name="T78" fmla="*/ 10 w 51"/>
              <a:gd name="T79" fmla="*/ 9 h 61"/>
              <a:gd name="T80" fmla="*/ 13 w 51"/>
              <a:gd name="T81" fmla="*/ 6 h 61"/>
              <a:gd name="T82" fmla="*/ 17 w 51"/>
              <a:gd name="T83" fmla="*/ 4 h 61"/>
              <a:gd name="T84" fmla="*/ 21 w 51"/>
              <a:gd name="T85" fmla="*/ 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" h="61">
                <a:moveTo>
                  <a:pt x="22" y="0"/>
                </a:moveTo>
                <a:lnTo>
                  <a:pt x="21" y="0"/>
                </a:lnTo>
                <a:lnTo>
                  <a:pt x="19" y="1"/>
                </a:lnTo>
                <a:lnTo>
                  <a:pt x="18" y="2"/>
                </a:lnTo>
                <a:lnTo>
                  <a:pt x="16" y="2"/>
                </a:lnTo>
                <a:lnTo>
                  <a:pt x="15" y="3"/>
                </a:lnTo>
                <a:lnTo>
                  <a:pt x="14" y="4"/>
                </a:lnTo>
                <a:lnTo>
                  <a:pt x="12" y="4"/>
                </a:lnTo>
                <a:lnTo>
                  <a:pt x="11" y="5"/>
                </a:lnTo>
                <a:lnTo>
                  <a:pt x="10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5" y="11"/>
                </a:lnTo>
                <a:lnTo>
                  <a:pt x="5" y="13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1"/>
                </a:lnTo>
                <a:lnTo>
                  <a:pt x="3" y="44"/>
                </a:lnTo>
                <a:lnTo>
                  <a:pt x="4" y="47"/>
                </a:lnTo>
                <a:lnTo>
                  <a:pt x="6" y="49"/>
                </a:lnTo>
                <a:lnTo>
                  <a:pt x="8" y="51"/>
                </a:lnTo>
                <a:lnTo>
                  <a:pt x="10" y="54"/>
                </a:lnTo>
                <a:lnTo>
                  <a:pt x="12" y="55"/>
                </a:lnTo>
                <a:lnTo>
                  <a:pt x="15" y="57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1" y="60"/>
                </a:lnTo>
                <a:lnTo>
                  <a:pt x="22" y="60"/>
                </a:lnTo>
                <a:lnTo>
                  <a:pt x="23" y="60"/>
                </a:lnTo>
                <a:lnTo>
                  <a:pt x="24" y="60"/>
                </a:lnTo>
                <a:lnTo>
                  <a:pt x="25" y="61"/>
                </a:lnTo>
                <a:lnTo>
                  <a:pt x="27" y="61"/>
                </a:lnTo>
                <a:lnTo>
                  <a:pt x="28" y="61"/>
                </a:lnTo>
                <a:lnTo>
                  <a:pt x="29" y="61"/>
                </a:lnTo>
                <a:lnTo>
                  <a:pt x="30" y="61"/>
                </a:lnTo>
                <a:lnTo>
                  <a:pt x="32" y="61"/>
                </a:lnTo>
                <a:lnTo>
                  <a:pt x="33" y="61"/>
                </a:lnTo>
                <a:lnTo>
                  <a:pt x="34" y="60"/>
                </a:lnTo>
                <a:lnTo>
                  <a:pt x="35" y="60"/>
                </a:lnTo>
                <a:lnTo>
                  <a:pt x="36" y="60"/>
                </a:lnTo>
                <a:lnTo>
                  <a:pt x="38" y="60"/>
                </a:lnTo>
                <a:lnTo>
                  <a:pt x="39" y="59"/>
                </a:lnTo>
                <a:lnTo>
                  <a:pt x="40" y="59"/>
                </a:lnTo>
                <a:lnTo>
                  <a:pt x="41" y="58"/>
                </a:lnTo>
                <a:lnTo>
                  <a:pt x="42" y="58"/>
                </a:lnTo>
                <a:lnTo>
                  <a:pt x="43" y="57"/>
                </a:lnTo>
                <a:lnTo>
                  <a:pt x="44" y="56"/>
                </a:lnTo>
                <a:lnTo>
                  <a:pt x="45" y="55"/>
                </a:lnTo>
                <a:lnTo>
                  <a:pt x="46" y="55"/>
                </a:lnTo>
                <a:lnTo>
                  <a:pt x="47" y="54"/>
                </a:lnTo>
                <a:lnTo>
                  <a:pt x="48" y="53"/>
                </a:lnTo>
                <a:lnTo>
                  <a:pt x="49" y="52"/>
                </a:lnTo>
                <a:lnTo>
                  <a:pt x="50" y="51"/>
                </a:lnTo>
                <a:lnTo>
                  <a:pt x="51" y="50"/>
                </a:lnTo>
                <a:lnTo>
                  <a:pt x="50" y="49"/>
                </a:lnTo>
                <a:lnTo>
                  <a:pt x="49" y="50"/>
                </a:lnTo>
                <a:lnTo>
                  <a:pt x="48" y="51"/>
                </a:lnTo>
                <a:lnTo>
                  <a:pt x="47" y="52"/>
                </a:lnTo>
                <a:lnTo>
                  <a:pt x="46" y="53"/>
                </a:lnTo>
                <a:lnTo>
                  <a:pt x="45" y="53"/>
                </a:lnTo>
                <a:lnTo>
                  <a:pt x="44" y="54"/>
                </a:lnTo>
                <a:lnTo>
                  <a:pt x="43" y="55"/>
                </a:lnTo>
                <a:lnTo>
                  <a:pt x="42" y="55"/>
                </a:lnTo>
                <a:lnTo>
                  <a:pt x="41" y="56"/>
                </a:lnTo>
                <a:lnTo>
                  <a:pt x="40" y="56"/>
                </a:lnTo>
                <a:lnTo>
                  <a:pt x="39" y="57"/>
                </a:lnTo>
                <a:lnTo>
                  <a:pt x="38" y="57"/>
                </a:lnTo>
                <a:lnTo>
                  <a:pt x="37" y="58"/>
                </a:lnTo>
                <a:lnTo>
                  <a:pt x="36" y="58"/>
                </a:lnTo>
                <a:lnTo>
                  <a:pt x="35" y="58"/>
                </a:lnTo>
                <a:lnTo>
                  <a:pt x="34" y="59"/>
                </a:lnTo>
                <a:lnTo>
                  <a:pt x="32" y="59"/>
                </a:lnTo>
                <a:lnTo>
                  <a:pt x="32" y="59"/>
                </a:lnTo>
                <a:lnTo>
                  <a:pt x="30" y="59"/>
                </a:lnTo>
                <a:lnTo>
                  <a:pt x="29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4" y="59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7" y="56"/>
                </a:lnTo>
                <a:lnTo>
                  <a:pt x="16" y="55"/>
                </a:lnTo>
                <a:lnTo>
                  <a:pt x="13" y="54"/>
                </a:lnTo>
                <a:lnTo>
                  <a:pt x="11" y="52"/>
                </a:lnTo>
                <a:lnTo>
                  <a:pt x="9" y="50"/>
                </a:lnTo>
                <a:lnTo>
                  <a:pt x="7" y="48"/>
                </a:lnTo>
                <a:lnTo>
                  <a:pt x="6" y="46"/>
                </a:lnTo>
                <a:lnTo>
                  <a:pt x="4" y="43"/>
                </a:lnTo>
                <a:lnTo>
                  <a:pt x="3" y="41"/>
                </a:lnTo>
                <a:lnTo>
                  <a:pt x="2" y="38"/>
                </a:lnTo>
                <a:lnTo>
                  <a:pt x="2" y="36"/>
                </a:lnTo>
                <a:lnTo>
                  <a:pt x="1" y="33"/>
                </a:lnTo>
                <a:lnTo>
                  <a:pt x="1" y="30"/>
                </a:lnTo>
                <a:lnTo>
                  <a:pt x="1" y="27"/>
                </a:lnTo>
                <a:lnTo>
                  <a:pt x="2" y="24"/>
                </a:lnTo>
                <a:lnTo>
                  <a:pt x="2" y="22"/>
                </a:lnTo>
                <a:lnTo>
                  <a:pt x="3" y="19"/>
                </a:lnTo>
                <a:lnTo>
                  <a:pt x="5" y="16"/>
                </a:lnTo>
                <a:lnTo>
                  <a:pt x="5" y="15"/>
                </a:lnTo>
                <a:lnTo>
                  <a:pt x="6" y="14"/>
                </a:lnTo>
                <a:lnTo>
                  <a:pt x="7" y="12"/>
                </a:lnTo>
                <a:lnTo>
                  <a:pt x="8" y="11"/>
                </a:lnTo>
                <a:lnTo>
                  <a:pt x="9" y="10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3" y="6"/>
                </a:lnTo>
                <a:lnTo>
                  <a:pt x="14" y="5"/>
                </a:lnTo>
                <a:lnTo>
                  <a:pt x="16" y="4"/>
                </a:lnTo>
                <a:lnTo>
                  <a:pt x="17" y="4"/>
                </a:lnTo>
                <a:lnTo>
                  <a:pt x="18" y="3"/>
                </a:lnTo>
                <a:lnTo>
                  <a:pt x="20" y="3"/>
                </a:lnTo>
                <a:lnTo>
                  <a:pt x="21" y="2"/>
                </a:lnTo>
                <a:lnTo>
                  <a:pt x="23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Freeform 314">
            <a:extLst>
              <a:ext uri="{FF2B5EF4-FFF2-40B4-BE49-F238E27FC236}">
                <a16:creationId xmlns:a16="http://schemas.microsoft.com/office/drawing/2014/main" id="{0A1AFD79-DDA3-44E8-AA6A-E5556A1804F6}"/>
              </a:ext>
            </a:extLst>
          </p:cNvPr>
          <p:cNvSpPr>
            <a:spLocks/>
          </p:cNvSpPr>
          <p:nvPr/>
        </p:nvSpPr>
        <p:spPr bwMode="auto">
          <a:xfrm>
            <a:off x="10358386" y="5628193"/>
            <a:ext cx="59731" cy="87551"/>
          </a:xfrm>
          <a:custGeom>
            <a:avLst/>
            <a:gdLst>
              <a:gd name="T0" fmla="*/ 41 w 41"/>
              <a:gd name="T1" fmla="*/ 23 h 42"/>
              <a:gd name="T2" fmla="*/ 40 w 41"/>
              <a:gd name="T3" fmla="*/ 27 h 42"/>
              <a:gd name="T4" fmla="*/ 38 w 41"/>
              <a:gd name="T5" fmla="*/ 31 h 42"/>
              <a:gd name="T6" fmla="*/ 36 w 41"/>
              <a:gd name="T7" fmla="*/ 35 h 42"/>
              <a:gd name="T8" fmla="*/ 33 w 41"/>
              <a:gd name="T9" fmla="*/ 37 h 42"/>
              <a:gd name="T10" fmla="*/ 30 w 41"/>
              <a:gd name="T11" fmla="*/ 40 h 42"/>
              <a:gd name="T12" fmla="*/ 26 w 41"/>
              <a:gd name="T13" fmla="*/ 42 h 42"/>
              <a:gd name="T14" fmla="*/ 22 w 41"/>
              <a:gd name="T15" fmla="*/ 42 h 42"/>
              <a:gd name="T16" fmla="*/ 18 w 41"/>
              <a:gd name="T17" fmla="*/ 42 h 42"/>
              <a:gd name="T18" fmla="*/ 14 w 41"/>
              <a:gd name="T19" fmla="*/ 42 h 42"/>
              <a:gd name="T20" fmla="*/ 10 w 41"/>
              <a:gd name="T21" fmla="*/ 40 h 42"/>
              <a:gd name="T22" fmla="*/ 7 w 41"/>
              <a:gd name="T23" fmla="*/ 37 h 42"/>
              <a:gd name="T24" fmla="*/ 4 w 41"/>
              <a:gd name="T25" fmla="*/ 35 h 42"/>
              <a:gd name="T26" fmla="*/ 2 w 41"/>
              <a:gd name="T27" fmla="*/ 31 h 42"/>
              <a:gd name="T28" fmla="*/ 1 w 41"/>
              <a:gd name="T29" fmla="*/ 27 h 42"/>
              <a:gd name="T30" fmla="*/ 0 w 41"/>
              <a:gd name="T31" fmla="*/ 23 h 42"/>
              <a:gd name="T32" fmla="*/ 0 w 41"/>
              <a:gd name="T33" fmla="*/ 19 h 42"/>
              <a:gd name="T34" fmla="*/ 1 w 41"/>
              <a:gd name="T35" fmla="*/ 14 h 42"/>
              <a:gd name="T36" fmla="*/ 2 w 41"/>
              <a:gd name="T37" fmla="*/ 11 h 42"/>
              <a:gd name="T38" fmla="*/ 4 w 41"/>
              <a:gd name="T39" fmla="*/ 7 h 42"/>
              <a:gd name="T40" fmla="*/ 7 w 41"/>
              <a:gd name="T41" fmla="*/ 4 h 42"/>
              <a:gd name="T42" fmla="*/ 10 w 41"/>
              <a:gd name="T43" fmla="*/ 2 h 42"/>
              <a:gd name="T44" fmla="*/ 14 w 41"/>
              <a:gd name="T45" fmla="*/ 0 h 42"/>
              <a:gd name="T46" fmla="*/ 18 w 41"/>
              <a:gd name="T47" fmla="*/ 0 h 42"/>
              <a:gd name="T48" fmla="*/ 22 w 41"/>
              <a:gd name="T49" fmla="*/ 0 h 42"/>
              <a:gd name="T50" fmla="*/ 26 w 41"/>
              <a:gd name="T51" fmla="*/ 0 h 42"/>
              <a:gd name="T52" fmla="*/ 30 w 41"/>
              <a:gd name="T53" fmla="*/ 2 h 42"/>
              <a:gd name="T54" fmla="*/ 33 w 41"/>
              <a:gd name="T55" fmla="*/ 4 h 42"/>
              <a:gd name="T56" fmla="*/ 36 w 41"/>
              <a:gd name="T57" fmla="*/ 7 h 42"/>
              <a:gd name="T58" fmla="*/ 38 w 41"/>
              <a:gd name="T59" fmla="*/ 11 h 42"/>
              <a:gd name="T60" fmla="*/ 40 w 41"/>
              <a:gd name="T61" fmla="*/ 14 h 42"/>
              <a:gd name="T62" fmla="*/ 41 w 41"/>
              <a:gd name="T63" fmla="*/ 1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2">
                <a:moveTo>
                  <a:pt x="41" y="21"/>
                </a:moveTo>
                <a:lnTo>
                  <a:pt x="41" y="23"/>
                </a:lnTo>
                <a:lnTo>
                  <a:pt x="40" y="25"/>
                </a:lnTo>
                <a:lnTo>
                  <a:pt x="40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6"/>
                </a:lnTo>
                <a:lnTo>
                  <a:pt x="33" y="37"/>
                </a:lnTo>
                <a:lnTo>
                  <a:pt x="32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4" y="42"/>
                </a:lnTo>
                <a:lnTo>
                  <a:pt x="22" y="42"/>
                </a:lnTo>
                <a:lnTo>
                  <a:pt x="20" y="42"/>
                </a:lnTo>
                <a:lnTo>
                  <a:pt x="18" y="42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0" y="40"/>
                </a:lnTo>
                <a:lnTo>
                  <a:pt x="9" y="39"/>
                </a:lnTo>
                <a:lnTo>
                  <a:pt x="7" y="37"/>
                </a:lnTo>
                <a:lnTo>
                  <a:pt x="6" y="36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9"/>
                </a:lnTo>
                <a:lnTo>
                  <a:pt x="1" y="27"/>
                </a:lnTo>
                <a:lnTo>
                  <a:pt x="0" y="25"/>
                </a:lnTo>
                <a:lnTo>
                  <a:pt x="0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4"/>
                </a:lnTo>
                <a:lnTo>
                  <a:pt x="1" y="13"/>
                </a:lnTo>
                <a:lnTo>
                  <a:pt x="2" y="11"/>
                </a:lnTo>
                <a:lnTo>
                  <a:pt x="3" y="9"/>
                </a:lnTo>
                <a:lnTo>
                  <a:pt x="4" y="7"/>
                </a:lnTo>
                <a:lnTo>
                  <a:pt x="6" y="6"/>
                </a:lnTo>
                <a:lnTo>
                  <a:pt x="7" y="4"/>
                </a:lnTo>
                <a:lnTo>
                  <a:pt x="9" y="3"/>
                </a:lnTo>
                <a:lnTo>
                  <a:pt x="10" y="2"/>
                </a:lnTo>
                <a:lnTo>
                  <a:pt x="12" y="1"/>
                </a:lnTo>
                <a:lnTo>
                  <a:pt x="14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0"/>
                </a:lnTo>
                <a:lnTo>
                  <a:pt x="28" y="1"/>
                </a:lnTo>
                <a:lnTo>
                  <a:pt x="30" y="2"/>
                </a:lnTo>
                <a:lnTo>
                  <a:pt x="32" y="3"/>
                </a:lnTo>
                <a:lnTo>
                  <a:pt x="33" y="4"/>
                </a:lnTo>
                <a:lnTo>
                  <a:pt x="35" y="6"/>
                </a:lnTo>
                <a:lnTo>
                  <a:pt x="36" y="7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4"/>
                </a:lnTo>
                <a:lnTo>
                  <a:pt x="40" y="17"/>
                </a:lnTo>
                <a:lnTo>
                  <a:pt x="41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Freeform 315">
            <a:extLst>
              <a:ext uri="{FF2B5EF4-FFF2-40B4-BE49-F238E27FC236}">
                <a16:creationId xmlns:a16="http://schemas.microsoft.com/office/drawing/2014/main" id="{A123E86B-3610-41AE-875A-1AE0E26EC73E}"/>
              </a:ext>
            </a:extLst>
          </p:cNvPr>
          <p:cNvSpPr>
            <a:spLocks/>
          </p:cNvSpPr>
          <p:nvPr/>
        </p:nvSpPr>
        <p:spPr bwMode="auto">
          <a:xfrm>
            <a:off x="10384610" y="5636531"/>
            <a:ext cx="5827" cy="10422"/>
          </a:xfrm>
          <a:custGeom>
            <a:avLst/>
            <a:gdLst>
              <a:gd name="T0" fmla="*/ 4 w 4"/>
              <a:gd name="T1" fmla="*/ 3 h 5"/>
              <a:gd name="T2" fmla="*/ 4 w 4"/>
              <a:gd name="T3" fmla="*/ 4 h 5"/>
              <a:gd name="T4" fmla="*/ 4 w 4"/>
              <a:gd name="T5" fmla="*/ 4 h 5"/>
              <a:gd name="T6" fmla="*/ 4 w 4"/>
              <a:gd name="T7" fmla="*/ 5 h 5"/>
              <a:gd name="T8" fmla="*/ 4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5 h 5"/>
              <a:gd name="T28" fmla="*/ 0 w 4"/>
              <a:gd name="T29" fmla="*/ 4 h 5"/>
              <a:gd name="T30" fmla="*/ 0 w 4"/>
              <a:gd name="T31" fmla="*/ 4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2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4 w 4"/>
              <a:gd name="T57" fmla="*/ 1 h 5"/>
              <a:gd name="T58" fmla="*/ 4 w 4"/>
              <a:gd name="T59" fmla="*/ 2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4"/>
                </a:lnTo>
                <a:lnTo>
                  <a:pt x="4" y="4"/>
                </a:lnTo>
                <a:lnTo>
                  <a:pt x="4" y="5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Freeform 316">
            <a:extLst>
              <a:ext uri="{FF2B5EF4-FFF2-40B4-BE49-F238E27FC236}">
                <a16:creationId xmlns:a16="http://schemas.microsoft.com/office/drawing/2014/main" id="{6ECEB028-10A0-45D4-BF5A-E7436F8BAA2F}"/>
              </a:ext>
            </a:extLst>
          </p:cNvPr>
          <p:cNvSpPr>
            <a:spLocks/>
          </p:cNvSpPr>
          <p:nvPr/>
        </p:nvSpPr>
        <p:spPr bwMode="auto">
          <a:xfrm>
            <a:off x="10378782" y="5651122"/>
            <a:ext cx="17482" cy="50029"/>
          </a:xfrm>
          <a:custGeom>
            <a:avLst/>
            <a:gdLst>
              <a:gd name="T0" fmla="*/ 9 w 12"/>
              <a:gd name="T1" fmla="*/ 23 h 24"/>
              <a:gd name="T2" fmla="*/ 9 w 12"/>
              <a:gd name="T3" fmla="*/ 24 h 24"/>
              <a:gd name="T4" fmla="*/ 9 w 12"/>
              <a:gd name="T5" fmla="*/ 24 h 24"/>
              <a:gd name="T6" fmla="*/ 9 w 12"/>
              <a:gd name="T7" fmla="*/ 24 h 24"/>
              <a:gd name="T8" fmla="*/ 8 w 12"/>
              <a:gd name="T9" fmla="*/ 24 h 24"/>
              <a:gd name="T10" fmla="*/ 7 w 12"/>
              <a:gd name="T11" fmla="*/ 24 h 24"/>
              <a:gd name="T12" fmla="*/ 7 w 12"/>
              <a:gd name="T13" fmla="*/ 24 h 24"/>
              <a:gd name="T14" fmla="*/ 7 w 12"/>
              <a:gd name="T15" fmla="*/ 24 h 24"/>
              <a:gd name="T16" fmla="*/ 7 w 12"/>
              <a:gd name="T17" fmla="*/ 23 h 24"/>
              <a:gd name="T18" fmla="*/ 7 w 12"/>
              <a:gd name="T19" fmla="*/ 10 h 24"/>
              <a:gd name="T20" fmla="*/ 5 w 12"/>
              <a:gd name="T21" fmla="*/ 10 h 24"/>
              <a:gd name="T22" fmla="*/ 5 w 12"/>
              <a:gd name="T23" fmla="*/ 23 h 24"/>
              <a:gd name="T24" fmla="*/ 5 w 12"/>
              <a:gd name="T25" fmla="*/ 24 h 24"/>
              <a:gd name="T26" fmla="*/ 5 w 12"/>
              <a:gd name="T27" fmla="*/ 24 h 24"/>
              <a:gd name="T28" fmla="*/ 5 w 12"/>
              <a:gd name="T29" fmla="*/ 24 h 24"/>
              <a:gd name="T30" fmla="*/ 4 w 12"/>
              <a:gd name="T31" fmla="*/ 24 h 24"/>
              <a:gd name="T32" fmla="*/ 4 w 12"/>
              <a:gd name="T33" fmla="*/ 24 h 24"/>
              <a:gd name="T34" fmla="*/ 3 w 12"/>
              <a:gd name="T35" fmla="*/ 24 h 24"/>
              <a:gd name="T36" fmla="*/ 3 w 12"/>
              <a:gd name="T37" fmla="*/ 24 h 24"/>
              <a:gd name="T38" fmla="*/ 3 w 12"/>
              <a:gd name="T39" fmla="*/ 23 h 24"/>
              <a:gd name="T40" fmla="*/ 3 w 12"/>
              <a:gd name="T41" fmla="*/ 3 h 24"/>
              <a:gd name="T42" fmla="*/ 2 w 12"/>
              <a:gd name="T43" fmla="*/ 3 h 24"/>
              <a:gd name="T44" fmla="*/ 2 w 12"/>
              <a:gd name="T45" fmla="*/ 11 h 24"/>
              <a:gd name="T46" fmla="*/ 2 w 12"/>
              <a:gd name="T47" fmla="*/ 12 h 24"/>
              <a:gd name="T48" fmla="*/ 2 w 12"/>
              <a:gd name="T49" fmla="*/ 12 h 24"/>
              <a:gd name="T50" fmla="*/ 1 w 12"/>
              <a:gd name="T51" fmla="*/ 12 h 24"/>
              <a:gd name="T52" fmla="*/ 1 w 12"/>
              <a:gd name="T53" fmla="*/ 12 h 24"/>
              <a:gd name="T54" fmla="*/ 1 w 12"/>
              <a:gd name="T55" fmla="*/ 12 h 24"/>
              <a:gd name="T56" fmla="*/ 0 w 12"/>
              <a:gd name="T57" fmla="*/ 12 h 24"/>
              <a:gd name="T58" fmla="*/ 0 w 12"/>
              <a:gd name="T59" fmla="*/ 12 h 24"/>
              <a:gd name="T60" fmla="*/ 0 w 12"/>
              <a:gd name="T61" fmla="*/ 11 h 24"/>
              <a:gd name="T62" fmla="*/ 0 w 12"/>
              <a:gd name="T63" fmla="*/ 3 h 24"/>
              <a:gd name="T64" fmla="*/ 0 w 12"/>
              <a:gd name="T65" fmla="*/ 2 h 24"/>
              <a:gd name="T66" fmla="*/ 0 w 12"/>
              <a:gd name="T67" fmla="*/ 1 h 24"/>
              <a:gd name="T68" fmla="*/ 0 w 12"/>
              <a:gd name="T69" fmla="*/ 1 h 24"/>
              <a:gd name="T70" fmla="*/ 1 w 12"/>
              <a:gd name="T71" fmla="*/ 0 h 24"/>
              <a:gd name="T72" fmla="*/ 1 w 12"/>
              <a:gd name="T73" fmla="*/ 0 h 24"/>
              <a:gd name="T74" fmla="*/ 1 w 12"/>
              <a:gd name="T75" fmla="*/ 0 h 24"/>
              <a:gd name="T76" fmla="*/ 2 w 12"/>
              <a:gd name="T77" fmla="*/ 0 h 24"/>
              <a:gd name="T78" fmla="*/ 3 w 12"/>
              <a:gd name="T79" fmla="*/ 0 h 24"/>
              <a:gd name="T80" fmla="*/ 10 w 12"/>
              <a:gd name="T81" fmla="*/ 0 h 24"/>
              <a:gd name="T82" fmla="*/ 10 w 12"/>
              <a:gd name="T83" fmla="*/ 0 h 24"/>
              <a:gd name="T84" fmla="*/ 11 w 12"/>
              <a:gd name="T85" fmla="*/ 0 h 24"/>
              <a:gd name="T86" fmla="*/ 11 w 12"/>
              <a:gd name="T87" fmla="*/ 0 h 24"/>
              <a:gd name="T88" fmla="*/ 12 w 12"/>
              <a:gd name="T89" fmla="*/ 0 h 24"/>
              <a:gd name="T90" fmla="*/ 12 w 12"/>
              <a:gd name="T91" fmla="*/ 1 h 24"/>
              <a:gd name="T92" fmla="*/ 12 w 12"/>
              <a:gd name="T93" fmla="*/ 1 h 24"/>
              <a:gd name="T94" fmla="*/ 12 w 12"/>
              <a:gd name="T95" fmla="*/ 2 h 24"/>
              <a:gd name="T96" fmla="*/ 12 w 12"/>
              <a:gd name="T97" fmla="*/ 3 h 24"/>
              <a:gd name="T98" fmla="*/ 12 w 12"/>
              <a:gd name="T99" fmla="*/ 11 h 24"/>
              <a:gd name="T100" fmla="*/ 12 w 12"/>
              <a:gd name="T101" fmla="*/ 12 h 24"/>
              <a:gd name="T102" fmla="*/ 12 w 12"/>
              <a:gd name="T103" fmla="*/ 12 h 24"/>
              <a:gd name="T104" fmla="*/ 12 w 12"/>
              <a:gd name="T105" fmla="*/ 12 h 24"/>
              <a:gd name="T106" fmla="*/ 11 w 12"/>
              <a:gd name="T107" fmla="*/ 12 h 24"/>
              <a:gd name="T108" fmla="*/ 11 w 12"/>
              <a:gd name="T109" fmla="*/ 12 h 24"/>
              <a:gd name="T110" fmla="*/ 11 w 12"/>
              <a:gd name="T111" fmla="*/ 12 h 24"/>
              <a:gd name="T112" fmla="*/ 10 w 12"/>
              <a:gd name="T113" fmla="*/ 12 h 24"/>
              <a:gd name="T114" fmla="*/ 10 w 12"/>
              <a:gd name="T115" fmla="*/ 11 h 24"/>
              <a:gd name="T116" fmla="*/ 10 w 12"/>
              <a:gd name="T117" fmla="*/ 3 h 24"/>
              <a:gd name="T118" fmla="*/ 9 w 12"/>
              <a:gd name="T119" fmla="*/ 3 h 24"/>
              <a:gd name="T120" fmla="*/ 9 w 12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4">
                <a:moveTo>
                  <a:pt x="9" y="23"/>
                </a:moveTo>
                <a:lnTo>
                  <a:pt x="9" y="24"/>
                </a:lnTo>
                <a:lnTo>
                  <a:pt x="9" y="24"/>
                </a:lnTo>
                <a:lnTo>
                  <a:pt x="9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7" y="23"/>
                </a:lnTo>
                <a:lnTo>
                  <a:pt x="7" y="10"/>
                </a:lnTo>
                <a:lnTo>
                  <a:pt x="5" y="10"/>
                </a:lnTo>
                <a:lnTo>
                  <a:pt x="5" y="23"/>
                </a:lnTo>
                <a:lnTo>
                  <a:pt x="5" y="24"/>
                </a:lnTo>
                <a:lnTo>
                  <a:pt x="5" y="24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23"/>
                </a:lnTo>
                <a:lnTo>
                  <a:pt x="3" y="3"/>
                </a:lnTo>
                <a:lnTo>
                  <a:pt x="2" y="3"/>
                </a:lnTo>
                <a:lnTo>
                  <a:pt x="2" y="11"/>
                </a:lnTo>
                <a:lnTo>
                  <a:pt x="2" y="12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2"/>
                </a:lnTo>
                <a:lnTo>
                  <a:pt x="0" y="12"/>
                </a:lnTo>
                <a:lnTo>
                  <a:pt x="0" y="11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3"/>
                </a:lnTo>
                <a:lnTo>
                  <a:pt x="12" y="11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11" y="12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1"/>
                </a:lnTo>
                <a:lnTo>
                  <a:pt x="10" y="3"/>
                </a:lnTo>
                <a:lnTo>
                  <a:pt x="9" y="3"/>
                </a:lnTo>
                <a:lnTo>
                  <a:pt x="9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Rectangle 317">
            <a:extLst>
              <a:ext uri="{FF2B5EF4-FFF2-40B4-BE49-F238E27FC236}">
                <a16:creationId xmlns:a16="http://schemas.microsoft.com/office/drawing/2014/main" id="{33DE6BAD-57C6-4146-BAF4-BD5FD93A1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7990" y="5709489"/>
            <a:ext cx="97610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Rectangle 318">
            <a:extLst>
              <a:ext uri="{FF2B5EF4-FFF2-40B4-BE49-F238E27FC236}">
                <a16:creationId xmlns:a16="http://schemas.microsoft.com/office/drawing/2014/main" id="{3C2602A6-F748-4C4B-8E22-DC85001B0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430" y="5653207"/>
            <a:ext cx="101981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8" name="Rectangle 319">
            <a:extLst>
              <a:ext uri="{FF2B5EF4-FFF2-40B4-BE49-F238E27FC236}">
                <a16:creationId xmlns:a16="http://schemas.microsoft.com/office/drawing/2014/main" id="{FFA5A7E3-EDE0-4CCF-9E8C-5935A589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6335" y="5653207"/>
            <a:ext cx="77213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9" name="Rectangle 320">
            <a:extLst>
              <a:ext uri="{FF2B5EF4-FFF2-40B4-BE49-F238E27FC236}">
                <a16:creationId xmlns:a16="http://schemas.microsoft.com/office/drawing/2014/main" id="{B49D050C-861D-4CFF-8602-AE7E71E61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929" y="5653207"/>
            <a:ext cx="20104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1" name="Freeform 321">
            <a:extLst>
              <a:ext uri="{FF2B5EF4-FFF2-40B4-BE49-F238E27FC236}">
                <a16:creationId xmlns:a16="http://schemas.microsoft.com/office/drawing/2014/main" id="{A8B17F91-1D83-4638-992A-93E6C6FBF6F4}"/>
              </a:ext>
            </a:extLst>
          </p:cNvPr>
          <p:cNvSpPr>
            <a:spLocks noEditPoints="1"/>
          </p:cNvSpPr>
          <p:nvPr/>
        </p:nvSpPr>
        <p:spPr bwMode="auto">
          <a:xfrm>
            <a:off x="10437057" y="5501035"/>
            <a:ext cx="81585" cy="108396"/>
          </a:xfrm>
          <a:custGeom>
            <a:avLst/>
            <a:gdLst>
              <a:gd name="T0" fmla="*/ 38 w 56"/>
              <a:gd name="T1" fmla="*/ 52 h 52"/>
              <a:gd name="T2" fmla="*/ 46 w 56"/>
              <a:gd name="T3" fmla="*/ 0 h 52"/>
              <a:gd name="T4" fmla="*/ 0 w 56"/>
              <a:gd name="T5" fmla="*/ 25 h 52"/>
              <a:gd name="T6" fmla="*/ 38 w 56"/>
              <a:gd name="T7" fmla="*/ 52 h 52"/>
              <a:gd name="T8" fmla="*/ 18 w 56"/>
              <a:gd name="T9" fmla="*/ 0 h 52"/>
              <a:gd name="T10" fmla="*/ 9 w 56"/>
              <a:gd name="T11" fmla="*/ 52 h 52"/>
              <a:gd name="T12" fmla="*/ 56 w 56"/>
              <a:gd name="T13" fmla="*/ 27 h 52"/>
              <a:gd name="T14" fmla="*/ 18 w 56"/>
              <a:gd name="T1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2">
                <a:moveTo>
                  <a:pt x="38" y="52"/>
                </a:moveTo>
                <a:lnTo>
                  <a:pt x="46" y="0"/>
                </a:lnTo>
                <a:lnTo>
                  <a:pt x="0" y="25"/>
                </a:lnTo>
                <a:lnTo>
                  <a:pt x="38" y="52"/>
                </a:lnTo>
                <a:close/>
                <a:moveTo>
                  <a:pt x="18" y="0"/>
                </a:moveTo>
                <a:lnTo>
                  <a:pt x="9" y="52"/>
                </a:lnTo>
                <a:lnTo>
                  <a:pt x="56" y="2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22">
            <a:extLst>
              <a:ext uri="{FF2B5EF4-FFF2-40B4-BE49-F238E27FC236}">
                <a16:creationId xmlns:a16="http://schemas.microsoft.com/office/drawing/2014/main" id="{3A9BC28A-38DF-4C12-85E3-AE41F3A258B0}"/>
              </a:ext>
            </a:extLst>
          </p:cNvPr>
          <p:cNvSpPr>
            <a:spLocks noEditPoints="1"/>
          </p:cNvSpPr>
          <p:nvPr/>
        </p:nvSpPr>
        <p:spPr bwMode="auto">
          <a:xfrm>
            <a:off x="10633733" y="5492697"/>
            <a:ext cx="75757" cy="110480"/>
          </a:xfrm>
          <a:custGeom>
            <a:avLst/>
            <a:gdLst>
              <a:gd name="T0" fmla="*/ 20 w 52"/>
              <a:gd name="T1" fmla="*/ 53 h 53"/>
              <a:gd name="T2" fmla="*/ 1 w 52"/>
              <a:gd name="T3" fmla="*/ 4 h 53"/>
              <a:gd name="T4" fmla="*/ 52 w 52"/>
              <a:gd name="T5" fmla="*/ 18 h 53"/>
              <a:gd name="T6" fmla="*/ 20 w 52"/>
              <a:gd name="T7" fmla="*/ 53 h 53"/>
              <a:gd name="T8" fmla="*/ 32 w 52"/>
              <a:gd name="T9" fmla="*/ 0 h 53"/>
              <a:gd name="T10" fmla="*/ 51 w 52"/>
              <a:gd name="T11" fmla="*/ 50 h 53"/>
              <a:gd name="T12" fmla="*/ 0 w 52"/>
              <a:gd name="T13" fmla="*/ 35 h 53"/>
              <a:gd name="T14" fmla="*/ 32 w 52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3">
                <a:moveTo>
                  <a:pt x="20" y="53"/>
                </a:moveTo>
                <a:lnTo>
                  <a:pt x="1" y="4"/>
                </a:lnTo>
                <a:lnTo>
                  <a:pt x="52" y="18"/>
                </a:lnTo>
                <a:lnTo>
                  <a:pt x="20" y="53"/>
                </a:lnTo>
                <a:close/>
                <a:moveTo>
                  <a:pt x="32" y="0"/>
                </a:moveTo>
                <a:lnTo>
                  <a:pt x="51" y="50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Freeform 323">
            <a:extLst>
              <a:ext uri="{FF2B5EF4-FFF2-40B4-BE49-F238E27FC236}">
                <a16:creationId xmlns:a16="http://schemas.microsoft.com/office/drawing/2014/main" id="{493ACFAF-A48C-40DA-9881-E76F310D2FAA}"/>
              </a:ext>
            </a:extLst>
          </p:cNvPr>
          <p:cNvSpPr>
            <a:spLocks noEditPoints="1"/>
          </p:cNvSpPr>
          <p:nvPr/>
        </p:nvSpPr>
        <p:spPr bwMode="auto">
          <a:xfrm>
            <a:off x="10536124" y="5482275"/>
            <a:ext cx="81585" cy="114649"/>
          </a:xfrm>
          <a:custGeom>
            <a:avLst/>
            <a:gdLst>
              <a:gd name="T0" fmla="*/ 9 w 56"/>
              <a:gd name="T1" fmla="*/ 55 h 55"/>
              <a:gd name="T2" fmla="*/ 22 w 56"/>
              <a:gd name="T3" fmla="*/ 3 h 55"/>
              <a:gd name="T4" fmla="*/ 56 w 56"/>
              <a:gd name="T5" fmla="*/ 44 h 55"/>
              <a:gd name="T6" fmla="*/ 9 w 56"/>
              <a:gd name="T7" fmla="*/ 55 h 55"/>
              <a:gd name="T8" fmla="*/ 46 w 56"/>
              <a:gd name="T9" fmla="*/ 0 h 55"/>
              <a:gd name="T10" fmla="*/ 33 w 56"/>
              <a:gd name="T11" fmla="*/ 52 h 55"/>
              <a:gd name="T12" fmla="*/ 0 w 56"/>
              <a:gd name="T13" fmla="*/ 11 h 55"/>
              <a:gd name="T14" fmla="*/ 46 w 5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5">
                <a:moveTo>
                  <a:pt x="9" y="55"/>
                </a:moveTo>
                <a:lnTo>
                  <a:pt x="22" y="3"/>
                </a:lnTo>
                <a:lnTo>
                  <a:pt x="56" y="44"/>
                </a:lnTo>
                <a:lnTo>
                  <a:pt x="9" y="55"/>
                </a:lnTo>
                <a:close/>
                <a:moveTo>
                  <a:pt x="46" y="0"/>
                </a:moveTo>
                <a:lnTo>
                  <a:pt x="33" y="52"/>
                </a:lnTo>
                <a:lnTo>
                  <a:pt x="0" y="11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24">
            <a:extLst>
              <a:ext uri="{FF2B5EF4-FFF2-40B4-BE49-F238E27FC236}">
                <a16:creationId xmlns:a16="http://schemas.microsoft.com/office/drawing/2014/main" id="{36D641EF-F799-49E7-B9FB-480138F4C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3518" y="4694318"/>
            <a:ext cx="1794859" cy="55865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Freeform 325">
            <a:extLst>
              <a:ext uri="{FF2B5EF4-FFF2-40B4-BE49-F238E27FC236}">
                <a16:creationId xmlns:a16="http://schemas.microsoft.com/office/drawing/2014/main" id="{4F7F067B-D203-4E9E-82AA-0787A13B7B9C}"/>
              </a:ext>
            </a:extLst>
          </p:cNvPr>
          <p:cNvSpPr>
            <a:spLocks noEditPoints="1"/>
          </p:cNvSpPr>
          <p:nvPr/>
        </p:nvSpPr>
        <p:spPr bwMode="auto">
          <a:xfrm>
            <a:off x="9809147" y="4688064"/>
            <a:ext cx="1803601" cy="571165"/>
          </a:xfrm>
          <a:custGeom>
            <a:avLst/>
            <a:gdLst>
              <a:gd name="T0" fmla="*/ 0 w 1238"/>
              <a:gd name="T1" fmla="*/ 0 h 274"/>
              <a:gd name="T2" fmla="*/ 1238 w 1238"/>
              <a:gd name="T3" fmla="*/ 0 h 274"/>
              <a:gd name="T4" fmla="*/ 1238 w 1238"/>
              <a:gd name="T5" fmla="*/ 274 h 274"/>
              <a:gd name="T6" fmla="*/ 0 w 1238"/>
              <a:gd name="T7" fmla="*/ 274 h 274"/>
              <a:gd name="T8" fmla="*/ 0 w 1238"/>
              <a:gd name="T9" fmla="*/ 0 h 274"/>
              <a:gd name="T10" fmla="*/ 6 w 1238"/>
              <a:gd name="T11" fmla="*/ 271 h 274"/>
              <a:gd name="T12" fmla="*/ 3 w 1238"/>
              <a:gd name="T13" fmla="*/ 268 h 274"/>
              <a:gd name="T14" fmla="*/ 1235 w 1238"/>
              <a:gd name="T15" fmla="*/ 268 h 274"/>
              <a:gd name="T16" fmla="*/ 1232 w 1238"/>
              <a:gd name="T17" fmla="*/ 271 h 274"/>
              <a:gd name="T18" fmla="*/ 1232 w 1238"/>
              <a:gd name="T19" fmla="*/ 3 h 274"/>
              <a:gd name="T20" fmla="*/ 1235 w 1238"/>
              <a:gd name="T21" fmla="*/ 6 h 274"/>
              <a:gd name="T22" fmla="*/ 3 w 1238"/>
              <a:gd name="T23" fmla="*/ 6 h 274"/>
              <a:gd name="T24" fmla="*/ 6 w 1238"/>
              <a:gd name="T25" fmla="*/ 3 h 274"/>
              <a:gd name="T26" fmla="*/ 6 w 1238"/>
              <a:gd name="T27" fmla="*/ 271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8" h="274">
                <a:moveTo>
                  <a:pt x="0" y="0"/>
                </a:moveTo>
                <a:lnTo>
                  <a:pt x="1238" y="0"/>
                </a:lnTo>
                <a:lnTo>
                  <a:pt x="1238" y="274"/>
                </a:lnTo>
                <a:lnTo>
                  <a:pt x="0" y="274"/>
                </a:lnTo>
                <a:lnTo>
                  <a:pt x="0" y="0"/>
                </a:lnTo>
                <a:close/>
                <a:moveTo>
                  <a:pt x="6" y="271"/>
                </a:moveTo>
                <a:lnTo>
                  <a:pt x="3" y="268"/>
                </a:lnTo>
                <a:lnTo>
                  <a:pt x="1235" y="268"/>
                </a:lnTo>
                <a:lnTo>
                  <a:pt x="1232" y="271"/>
                </a:lnTo>
                <a:lnTo>
                  <a:pt x="1232" y="3"/>
                </a:lnTo>
                <a:lnTo>
                  <a:pt x="1235" y="6"/>
                </a:lnTo>
                <a:lnTo>
                  <a:pt x="3" y="6"/>
                </a:lnTo>
                <a:lnTo>
                  <a:pt x="6" y="3"/>
                </a:lnTo>
                <a:lnTo>
                  <a:pt x="6" y="271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26">
            <a:extLst>
              <a:ext uri="{FF2B5EF4-FFF2-40B4-BE49-F238E27FC236}">
                <a16:creationId xmlns:a16="http://schemas.microsoft.com/office/drawing/2014/main" id="{54F5FA51-170C-44FC-B365-E7E4FF40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106" y="4746693"/>
            <a:ext cx="15997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(e.g. EHR, PHR)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1" name="Rectangle 327">
            <a:extLst>
              <a:ext uri="{FF2B5EF4-FFF2-40B4-BE49-F238E27FC236}">
                <a16:creationId xmlns:a16="http://schemas.microsoft.com/office/drawing/2014/main" id="{F841E1F2-7BAA-4071-8484-2AD55834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687" y="4981985"/>
            <a:ext cx="1165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Community 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06" name="Picture 334">
            <a:extLst>
              <a:ext uri="{FF2B5EF4-FFF2-40B4-BE49-F238E27FC236}">
                <a16:creationId xmlns:a16="http://schemas.microsoft.com/office/drawing/2014/main" id="{86E7D924-87C0-4EF5-BE58-0077FB01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19" y="5638615"/>
            <a:ext cx="1350515" cy="66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Freeform 180">
            <a:extLst>
              <a:ext uri="{FF2B5EF4-FFF2-40B4-BE49-F238E27FC236}">
                <a16:creationId xmlns:a16="http://schemas.microsoft.com/office/drawing/2014/main" id="{9478DE84-3648-438D-AAE6-7F1B6768AF25}"/>
              </a:ext>
            </a:extLst>
          </p:cNvPr>
          <p:cNvSpPr>
            <a:spLocks/>
          </p:cNvSpPr>
          <p:nvPr/>
        </p:nvSpPr>
        <p:spPr bwMode="auto">
          <a:xfrm>
            <a:off x="9830036" y="1462600"/>
            <a:ext cx="1793402" cy="927621"/>
          </a:xfrm>
          <a:custGeom>
            <a:avLst/>
            <a:gdLst>
              <a:gd name="T0" fmla="*/ 0 w 10400"/>
              <a:gd name="T1" fmla="*/ 271 h 3750"/>
              <a:gd name="T2" fmla="*/ 271 w 10400"/>
              <a:gd name="T3" fmla="*/ 0 h 3750"/>
              <a:gd name="T4" fmla="*/ 10129 w 10400"/>
              <a:gd name="T5" fmla="*/ 0 h 3750"/>
              <a:gd name="T6" fmla="*/ 10400 w 10400"/>
              <a:gd name="T7" fmla="*/ 271 h 3750"/>
              <a:gd name="T8" fmla="*/ 10400 w 10400"/>
              <a:gd name="T9" fmla="*/ 3478 h 3750"/>
              <a:gd name="T10" fmla="*/ 10129 w 10400"/>
              <a:gd name="T11" fmla="*/ 3750 h 3750"/>
              <a:gd name="T12" fmla="*/ 271 w 10400"/>
              <a:gd name="T13" fmla="*/ 3750 h 3750"/>
              <a:gd name="T14" fmla="*/ 0 w 10400"/>
              <a:gd name="T15" fmla="*/ 3478 h 3750"/>
              <a:gd name="T16" fmla="*/ 0 w 10400"/>
              <a:gd name="T17" fmla="*/ 271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00" h="3750">
                <a:moveTo>
                  <a:pt x="0" y="271"/>
                </a:moveTo>
                <a:cubicBezTo>
                  <a:pt x="0" y="121"/>
                  <a:pt x="121" y="0"/>
                  <a:pt x="271" y="0"/>
                </a:cubicBezTo>
                <a:lnTo>
                  <a:pt x="10129" y="0"/>
                </a:lnTo>
                <a:cubicBezTo>
                  <a:pt x="10278" y="0"/>
                  <a:pt x="10400" y="121"/>
                  <a:pt x="10400" y="271"/>
                </a:cubicBezTo>
                <a:lnTo>
                  <a:pt x="10400" y="3478"/>
                </a:lnTo>
                <a:cubicBezTo>
                  <a:pt x="10400" y="3628"/>
                  <a:pt x="10278" y="3750"/>
                  <a:pt x="10129" y="3750"/>
                </a:cubicBezTo>
                <a:lnTo>
                  <a:pt x="271" y="3750"/>
                </a:lnTo>
                <a:cubicBezTo>
                  <a:pt x="121" y="3750"/>
                  <a:pt x="0" y="3628"/>
                  <a:pt x="0" y="3478"/>
                </a:cubicBezTo>
                <a:lnTo>
                  <a:pt x="0" y="27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81">
            <a:extLst>
              <a:ext uri="{FF2B5EF4-FFF2-40B4-BE49-F238E27FC236}">
                <a16:creationId xmlns:a16="http://schemas.microsoft.com/office/drawing/2014/main" id="{526AEDCE-CBA0-4D2B-9A97-70BE49154B98}"/>
              </a:ext>
            </a:extLst>
          </p:cNvPr>
          <p:cNvSpPr>
            <a:spLocks noEditPoints="1"/>
          </p:cNvSpPr>
          <p:nvPr/>
        </p:nvSpPr>
        <p:spPr bwMode="auto">
          <a:xfrm>
            <a:off x="9821294" y="1450093"/>
            <a:ext cx="1810884" cy="952635"/>
          </a:xfrm>
          <a:custGeom>
            <a:avLst/>
            <a:gdLst>
              <a:gd name="T0" fmla="*/ 8 w 10500"/>
              <a:gd name="T1" fmla="*/ 252 h 3850"/>
              <a:gd name="T2" fmla="*/ 53 w 10500"/>
              <a:gd name="T3" fmla="*/ 146 h 3850"/>
              <a:gd name="T4" fmla="*/ 98 w 10500"/>
              <a:gd name="T5" fmla="*/ 91 h 3850"/>
              <a:gd name="T6" fmla="*/ 192 w 10500"/>
              <a:gd name="T7" fmla="*/ 28 h 3850"/>
              <a:gd name="T8" fmla="*/ 262 w 10500"/>
              <a:gd name="T9" fmla="*/ 6 h 3850"/>
              <a:gd name="T10" fmla="*/ 10238 w 10500"/>
              <a:gd name="T11" fmla="*/ 6 h 3850"/>
              <a:gd name="T12" fmla="*/ 10308 w 10500"/>
              <a:gd name="T13" fmla="*/ 28 h 3850"/>
              <a:gd name="T14" fmla="*/ 10402 w 10500"/>
              <a:gd name="T15" fmla="*/ 91 h 3850"/>
              <a:gd name="T16" fmla="*/ 10448 w 10500"/>
              <a:gd name="T17" fmla="*/ 146 h 3850"/>
              <a:gd name="T18" fmla="*/ 10492 w 10500"/>
              <a:gd name="T19" fmla="*/ 252 h 3850"/>
              <a:gd name="T20" fmla="*/ 10500 w 10500"/>
              <a:gd name="T21" fmla="*/ 3528 h 3850"/>
              <a:gd name="T22" fmla="*/ 10477 w 10500"/>
              <a:gd name="T23" fmla="*/ 3649 h 3850"/>
              <a:gd name="T24" fmla="*/ 10443 w 10500"/>
              <a:gd name="T25" fmla="*/ 3713 h 3850"/>
              <a:gd name="T26" fmla="*/ 10362 w 10500"/>
              <a:gd name="T27" fmla="*/ 3792 h 3850"/>
              <a:gd name="T28" fmla="*/ 10299 w 10500"/>
              <a:gd name="T29" fmla="*/ 3827 h 3850"/>
              <a:gd name="T30" fmla="*/ 10185 w 10500"/>
              <a:gd name="T31" fmla="*/ 3850 h 3850"/>
              <a:gd name="T32" fmla="*/ 252 w 10500"/>
              <a:gd name="T33" fmla="*/ 3842 h 3850"/>
              <a:gd name="T34" fmla="*/ 145 w 10500"/>
              <a:gd name="T35" fmla="*/ 3797 h 3850"/>
              <a:gd name="T36" fmla="*/ 91 w 10500"/>
              <a:gd name="T37" fmla="*/ 3752 h 3850"/>
              <a:gd name="T38" fmla="*/ 28 w 10500"/>
              <a:gd name="T39" fmla="*/ 3658 h 3850"/>
              <a:gd name="T40" fmla="*/ 6 w 10500"/>
              <a:gd name="T41" fmla="*/ 3588 h 3850"/>
              <a:gd name="T42" fmla="*/ 100 w 10500"/>
              <a:gd name="T43" fmla="*/ 3524 h 3850"/>
              <a:gd name="T44" fmla="*/ 119 w 10500"/>
              <a:gd name="T45" fmla="*/ 3619 h 3850"/>
              <a:gd name="T46" fmla="*/ 135 w 10500"/>
              <a:gd name="T47" fmla="*/ 3649 h 3850"/>
              <a:gd name="T48" fmla="*/ 201 w 10500"/>
              <a:gd name="T49" fmla="*/ 3715 h 3850"/>
              <a:gd name="T50" fmla="*/ 230 w 10500"/>
              <a:gd name="T51" fmla="*/ 3731 h 3850"/>
              <a:gd name="T52" fmla="*/ 321 w 10500"/>
              <a:gd name="T53" fmla="*/ 3750 h 3850"/>
              <a:gd name="T54" fmla="*/ 10219 w 10500"/>
              <a:gd name="T55" fmla="*/ 3746 h 3850"/>
              <a:gd name="T56" fmla="*/ 10306 w 10500"/>
              <a:gd name="T57" fmla="*/ 3710 h 3850"/>
              <a:gd name="T58" fmla="*/ 10332 w 10500"/>
              <a:gd name="T59" fmla="*/ 3688 h 3850"/>
              <a:gd name="T60" fmla="*/ 10386 w 10500"/>
              <a:gd name="T61" fmla="*/ 3611 h 3850"/>
              <a:gd name="T62" fmla="*/ 10395 w 10500"/>
              <a:gd name="T63" fmla="*/ 3578 h 3850"/>
              <a:gd name="T64" fmla="*/ 10395 w 10500"/>
              <a:gd name="T65" fmla="*/ 272 h 3850"/>
              <a:gd name="T66" fmla="*/ 10386 w 10500"/>
              <a:gd name="T67" fmla="*/ 239 h 3850"/>
              <a:gd name="T68" fmla="*/ 10332 w 10500"/>
              <a:gd name="T69" fmla="*/ 162 h 3850"/>
              <a:gd name="T70" fmla="*/ 10307 w 10500"/>
              <a:gd name="T71" fmla="*/ 140 h 3850"/>
              <a:gd name="T72" fmla="*/ 10218 w 10500"/>
              <a:gd name="T73" fmla="*/ 103 h 3850"/>
              <a:gd name="T74" fmla="*/ 326 w 10500"/>
              <a:gd name="T75" fmla="*/ 100 h 3850"/>
              <a:gd name="T76" fmla="*/ 230 w 10500"/>
              <a:gd name="T77" fmla="*/ 119 h 3850"/>
              <a:gd name="T78" fmla="*/ 201 w 10500"/>
              <a:gd name="T79" fmla="*/ 135 h 3850"/>
              <a:gd name="T80" fmla="*/ 135 w 10500"/>
              <a:gd name="T81" fmla="*/ 201 h 3850"/>
              <a:gd name="T82" fmla="*/ 119 w 10500"/>
              <a:gd name="T83" fmla="*/ 230 h 3850"/>
              <a:gd name="T84" fmla="*/ 100 w 10500"/>
              <a:gd name="T85" fmla="*/ 32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00" h="3850">
                <a:moveTo>
                  <a:pt x="0" y="321"/>
                </a:moveTo>
                <a:lnTo>
                  <a:pt x="6" y="262"/>
                </a:lnTo>
                <a:cubicBezTo>
                  <a:pt x="6" y="258"/>
                  <a:pt x="7" y="255"/>
                  <a:pt x="8" y="252"/>
                </a:cubicBezTo>
                <a:lnTo>
                  <a:pt x="24" y="201"/>
                </a:lnTo>
                <a:cubicBezTo>
                  <a:pt x="25" y="197"/>
                  <a:pt x="26" y="194"/>
                  <a:pt x="28" y="192"/>
                </a:cubicBezTo>
                <a:lnTo>
                  <a:pt x="53" y="146"/>
                </a:lnTo>
                <a:cubicBezTo>
                  <a:pt x="54" y="143"/>
                  <a:pt x="56" y="140"/>
                  <a:pt x="58" y="138"/>
                </a:cubicBezTo>
                <a:lnTo>
                  <a:pt x="91" y="98"/>
                </a:lnTo>
                <a:cubicBezTo>
                  <a:pt x="93" y="95"/>
                  <a:pt x="95" y="93"/>
                  <a:pt x="98" y="91"/>
                </a:cubicBezTo>
                <a:lnTo>
                  <a:pt x="138" y="58"/>
                </a:lnTo>
                <a:cubicBezTo>
                  <a:pt x="140" y="56"/>
                  <a:pt x="143" y="54"/>
                  <a:pt x="146" y="53"/>
                </a:cubicBezTo>
                <a:lnTo>
                  <a:pt x="192" y="28"/>
                </a:lnTo>
                <a:cubicBezTo>
                  <a:pt x="194" y="26"/>
                  <a:pt x="197" y="25"/>
                  <a:pt x="201" y="24"/>
                </a:cubicBezTo>
                <a:lnTo>
                  <a:pt x="252" y="8"/>
                </a:lnTo>
                <a:cubicBezTo>
                  <a:pt x="255" y="7"/>
                  <a:pt x="258" y="6"/>
                  <a:pt x="262" y="6"/>
                </a:cubicBezTo>
                <a:lnTo>
                  <a:pt x="317" y="1"/>
                </a:lnTo>
                <a:lnTo>
                  <a:pt x="10179" y="0"/>
                </a:lnTo>
                <a:lnTo>
                  <a:pt x="10238" y="6"/>
                </a:lnTo>
                <a:cubicBezTo>
                  <a:pt x="10242" y="6"/>
                  <a:pt x="10245" y="7"/>
                  <a:pt x="10248" y="8"/>
                </a:cubicBezTo>
                <a:lnTo>
                  <a:pt x="10299" y="24"/>
                </a:lnTo>
                <a:cubicBezTo>
                  <a:pt x="10303" y="25"/>
                  <a:pt x="10306" y="26"/>
                  <a:pt x="10308" y="28"/>
                </a:cubicBezTo>
                <a:lnTo>
                  <a:pt x="10354" y="53"/>
                </a:lnTo>
                <a:cubicBezTo>
                  <a:pt x="10357" y="54"/>
                  <a:pt x="10360" y="56"/>
                  <a:pt x="10362" y="58"/>
                </a:cubicBezTo>
                <a:lnTo>
                  <a:pt x="10402" y="91"/>
                </a:lnTo>
                <a:cubicBezTo>
                  <a:pt x="10405" y="93"/>
                  <a:pt x="10407" y="95"/>
                  <a:pt x="10409" y="97"/>
                </a:cubicBezTo>
                <a:lnTo>
                  <a:pt x="10443" y="137"/>
                </a:lnTo>
                <a:cubicBezTo>
                  <a:pt x="10445" y="140"/>
                  <a:pt x="10447" y="143"/>
                  <a:pt x="10448" y="146"/>
                </a:cubicBezTo>
                <a:lnTo>
                  <a:pt x="10473" y="192"/>
                </a:lnTo>
                <a:cubicBezTo>
                  <a:pt x="10475" y="195"/>
                  <a:pt x="10476" y="198"/>
                  <a:pt x="10477" y="201"/>
                </a:cubicBezTo>
                <a:lnTo>
                  <a:pt x="10492" y="252"/>
                </a:lnTo>
                <a:cubicBezTo>
                  <a:pt x="10493" y="255"/>
                  <a:pt x="10494" y="258"/>
                  <a:pt x="10494" y="261"/>
                </a:cubicBezTo>
                <a:lnTo>
                  <a:pt x="10500" y="316"/>
                </a:lnTo>
                <a:lnTo>
                  <a:pt x="10500" y="3528"/>
                </a:lnTo>
                <a:lnTo>
                  <a:pt x="10494" y="3589"/>
                </a:lnTo>
                <a:cubicBezTo>
                  <a:pt x="10494" y="3592"/>
                  <a:pt x="10493" y="3595"/>
                  <a:pt x="10492" y="3598"/>
                </a:cubicBezTo>
                <a:lnTo>
                  <a:pt x="10477" y="3649"/>
                </a:lnTo>
                <a:cubicBezTo>
                  <a:pt x="10476" y="3652"/>
                  <a:pt x="10475" y="3655"/>
                  <a:pt x="10473" y="3658"/>
                </a:cubicBezTo>
                <a:lnTo>
                  <a:pt x="10448" y="3704"/>
                </a:lnTo>
                <a:cubicBezTo>
                  <a:pt x="10447" y="3707"/>
                  <a:pt x="10445" y="3710"/>
                  <a:pt x="10443" y="3713"/>
                </a:cubicBezTo>
                <a:lnTo>
                  <a:pt x="10409" y="3753"/>
                </a:lnTo>
                <a:cubicBezTo>
                  <a:pt x="10407" y="3755"/>
                  <a:pt x="10405" y="3757"/>
                  <a:pt x="10402" y="3759"/>
                </a:cubicBezTo>
                <a:lnTo>
                  <a:pt x="10362" y="3792"/>
                </a:lnTo>
                <a:cubicBezTo>
                  <a:pt x="10360" y="3794"/>
                  <a:pt x="10358" y="3796"/>
                  <a:pt x="10355" y="3797"/>
                </a:cubicBezTo>
                <a:lnTo>
                  <a:pt x="10309" y="3823"/>
                </a:lnTo>
                <a:cubicBezTo>
                  <a:pt x="10306" y="3825"/>
                  <a:pt x="10302" y="3826"/>
                  <a:pt x="10299" y="3827"/>
                </a:cubicBezTo>
                <a:lnTo>
                  <a:pt x="10248" y="3842"/>
                </a:lnTo>
                <a:cubicBezTo>
                  <a:pt x="10245" y="3843"/>
                  <a:pt x="10242" y="3844"/>
                  <a:pt x="10239" y="3844"/>
                </a:cubicBezTo>
                <a:lnTo>
                  <a:pt x="10185" y="3850"/>
                </a:lnTo>
                <a:lnTo>
                  <a:pt x="321" y="3850"/>
                </a:lnTo>
                <a:lnTo>
                  <a:pt x="261" y="3844"/>
                </a:lnTo>
                <a:cubicBezTo>
                  <a:pt x="258" y="3844"/>
                  <a:pt x="255" y="3843"/>
                  <a:pt x="252" y="3842"/>
                </a:cubicBezTo>
                <a:lnTo>
                  <a:pt x="201" y="3827"/>
                </a:lnTo>
                <a:cubicBezTo>
                  <a:pt x="198" y="3826"/>
                  <a:pt x="194" y="3825"/>
                  <a:pt x="191" y="3823"/>
                </a:cubicBezTo>
                <a:lnTo>
                  <a:pt x="145" y="3797"/>
                </a:lnTo>
                <a:cubicBezTo>
                  <a:pt x="142" y="3796"/>
                  <a:pt x="140" y="3794"/>
                  <a:pt x="138" y="3792"/>
                </a:cubicBezTo>
                <a:lnTo>
                  <a:pt x="98" y="3759"/>
                </a:lnTo>
                <a:cubicBezTo>
                  <a:pt x="95" y="3757"/>
                  <a:pt x="93" y="3755"/>
                  <a:pt x="91" y="3752"/>
                </a:cubicBezTo>
                <a:lnTo>
                  <a:pt x="58" y="3712"/>
                </a:lnTo>
                <a:cubicBezTo>
                  <a:pt x="56" y="3710"/>
                  <a:pt x="54" y="3707"/>
                  <a:pt x="53" y="3704"/>
                </a:cubicBezTo>
                <a:lnTo>
                  <a:pt x="28" y="3658"/>
                </a:lnTo>
                <a:cubicBezTo>
                  <a:pt x="26" y="3656"/>
                  <a:pt x="25" y="3653"/>
                  <a:pt x="24" y="3649"/>
                </a:cubicBezTo>
                <a:lnTo>
                  <a:pt x="8" y="3598"/>
                </a:lnTo>
                <a:cubicBezTo>
                  <a:pt x="7" y="3595"/>
                  <a:pt x="6" y="3592"/>
                  <a:pt x="6" y="3588"/>
                </a:cubicBezTo>
                <a:lnTo>
                  <a:pt x="1" y="3533"/>
                </a:lnTo>
                <a:lnTo>
                  <a:pt x="0" y="321"/>
                </a:lnTo>
                <a:close/>
                <a:moveTo>
                  <a:pt x="100" y="3524"/>
                </a:moveTo>
                <a:lnTo>
                  <a:pt x="105" y="3579"/>
                </a:lnTo>
                <a:lnTo>
                  <a:pt x="103" y="3568"/>
                </a:lnTo>
                <a:lnTo>
                  <a:pt x="119" y="3619"/>
                </a:lnTo>
                <a:lnTo>
                  <a:pt x="115" y="3611"/>
                </a:lnTo>
                <a:lnTo>
                  <a:pt x="140" y="3657"/>
                </a:lnTo>
                <a:lnTo>
                  <a:pt x="135" y="3649"/>
                </a:lnTo>
                <a:lnTo>
                  <a:pt x="168" y="3689"/>
                </a:lnTo>
                <a:lnTo>
                  <a:pt x="161" y="3682"/>
                </a:lnTo>
                <a:lnTo>
                  <a:pt x="201" y="3715"/>
                </a:lnTo>
                <a:lnTo>
                  <a:pt x="194" y="3710"/>
                </a:lnTo>
                <a:lnTo>
                  <a:pt x="240" y="3736"/>
                </a:lnTo>
                <a:lnTo>
                  <a:pt x="230" y="3731"/>
                </a:lnTo>
                <a:lnTo>
                  <a:pt x="281" y="3746"/>
                </a:lnTo>
                <a:lnTo>
                  <a:pt x="272" y="3745"/>
                </a:lnTo>
                <a:lnTo>
                  <a:pt x="321" y="3750"/>
                </a:lnTo>
                <a:lnTo>
                  <a:pt x="10174" y="3751"/>
                </a:lnTo>
                <a:lnTo>
                  <a:pt x="10228" y="3745"/>
                </a:lnTo>
                <a:lnTo>
                  <a:pt x="10219" y="3746"/>
                </a:lnTo>
                <a:lnTo>
                  <a:pt x="10270" y="3731"/>
                </a:lnTo>
                <a:lnTo>
                  <a:pt x="10260" y="3736"/>
                </a:lnTo>
                <a:lnTo>
                  <a:pt x="10306" y="3710"/>
                </a:lnTo>
                <a:lnTo>
                  <a:pt x="10299" y="3715"/>
                </a:lnTo>
                <a:lnTo>
                  <a:pt x="10339" y="3682"/>
                </a:lnTo>
                <a:lnTo>
                  <a:pt x="10332" y="3688"/>
                </a:lnTo>
                <a:lnTo>
                  <a:pt x="10366" y="3648"/>
                </a:lnTo>
                <a:lnTo>
                  <a:pt x="10361" y="3657"/>
                </a:lnTo>
                <a:lnTo>
                  <a:pt x="10386" y="3611"/>
                </a:lnTo>
                <a:lnTo>
                  <a:pt x="10381" y="3620"/>
                </a:lnTo>
                <a:lnTo>
                  <a:pt x="10396" y="3569"/>
                </a:lnTo>
                <a:lnTo>
                  <a:pt x="10395" y="3578"/>
                </a:lnTo>
                <a:lnTo>
                  <a:pt x="10400" y="3528"/>
                </a:lnTo>
                <a:lnTo>
                  <a:pt x="10401" y="327"/>
                </a:lnTo>
                <a:lnTo>
                  <a:pt x="10395" y="272"/>
                </a:lnTo>
                <a:lnTo>
                  <a:pt x="10396" y="281"/>
                </a:lnTo>
                <a:lnTo>
                  <a:pt x="10381" y="230"/>
                </a:lnTo>
                <a:lnTo>
                  <a:pt x="10386" y="239"/>
                </a:lnTo>
                <a:lnTo>
                  <a:pt x="10361" y="193"/>
                </a:lnTo>
                <a:lnTo>
                  <a:pt x="10366" y="202"/>
                </a:lnTo>
                <a:lnTo>
                  <a:pt x="10332" y="162"/>
                </a:lnTo>
                <a:lnTo>
                  <a:pt x="10339" y="168"/>
                </a:lnTo>
                <a:lnTo>
                  <a:pt x="10299" y="135"/>
                </a:lnTo>
                <a:lnTo>
                  <a:pt x="10307" y="140"/>
                </a:lnTo>
                <a:lnTo>
                  <a:pt x="10261" y="115"/>
                </a:lnTo>
                <a:lnTo>
                  <a:pt x="10269" y="119"/>
                </a:lnTo>
                <a:lnTo>
                  <a:pt x="10218" y="103"/>
                </a:lnTo>
                <a:lnTo>
                  <a:pt x="10229" y="105"/>
                </a:lnTo>
                <a:lnTo>
                  <a:pt x="10179" y="100"/>
                </a:lnTo>
                <a:lnTo>
                  <a:pt x="326" y="100"/>
                </a:lnTo>
                <a:lnTo>
                  <a:pt x="271" y="105"/>
                </a:lnTo>
                <a:lnTo>
                  <a:pt x="281" y="103"/>
                </a:lnTo>
                <a:lnTo>
                  <a:pt x="230" y="119"/>
                </a:lnTo>
                <a:lnTo>
                  <a:pt x="239" y="115"/>
                </a:lnTo>
                <a:lnTo>
                  <a:pt x="193" y="140"/>
                </a:lnTo>
                <a:lnTo>
                  <a:pt x="201" y="135"/>
                </a:lnTo>
                <a:lnTo>
                  <a:pt x="161" y="168"/>
                </a:lnTo>
                <a:lnTo>
                  <a:pt x="168" y="161"/>
                </a:lnTo>
                <a:lnTo>
                  <a:pt x="135" y="201"/>
                </a:lnTo>
                <a:lnTo>
                  <a:pt x="140" y="193"/>
                </a:lnTo>
                <a:lnTo>
                  <a:pt x="115" y="239"/>
                </a:lnTo>
                <a:lnTo>
                  <a:pt x="119" y="230"/>
                </a:lnTo>
                <a:lnTo>
                  <a:pt x="103" y="281"/>
                </a:lnTo>
                <a:lnTo>
                  <a:pt x="105" y="271"/>
                </a:lnTo>
                <a:lnTo>
                  <a:pt x="100" y="321"/>
                </a:lnTo>
                <a:lnTo>
                  <a:pt x="100" y="3524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A924E3B-2443-4976-AAF0-C8C43315CC48}"/>
              </a:ext>
            </a:extLst>
          </p:cNvPr>
          <p:cNvGrpSpPr>
            <a:grpSpLocks/>
          </p:cNvGrpSpPr>
          <p:nvPr/>
        </p:nvGrpSpPr>
        <p:grpSpPr bwMode="auto">
          <a:xfrm>
            <a:off x="11283988" y="1475108"/>
            <a:ext cx="295743" cy="508628"/>
            <a:chOff x="1068" y="714"/>
            <a:chExt cx="203" cy="244"/>
          </a:xfrm>
        </p:grpSpPr>
        <p:sp>
          <p:nvSpPr>
            <p:cNvPr id="209" name="Freeform 182">
              <a:extLst>
                <a:ext uri="{FF2B5EF4-FFF2-40B4-BE49-F238E27FC236}">
                  <a16:creationId xmlns:a16="http://schemas.microsoft.com/office/drawing/2014/main" id="{5BF3FF63-BD46-45E5-AAA9-A5C49E076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715"/>
              <a:ext cx="99" cy="242"/>
            </a:xfrm>
            <a:custGeom>
              <a:avLst/>
              <a:gdLst>
                <a:gd name="T0" fmla="*/ 84 w 99"/>
                <a:gd name="T1" fmla="*/ 0 h 242"/>
                <a:gd name="T2" fmla="*/ 70 w 99"/>
                <a:gd name="T3" fmla="*/ 0 h 242"/>
                <a:gd name="T4" fmla="*/ 0 w 99"/>
                <a:gd name="T5" fmla="*/ 16 h 242"/>
                <a:gd name="T6" fmla="*/ 5 w 99"/>
                <a:gd name="T7" fmla="*/ 228 h 242"/>
                <a:gd name="T8" fmla="*/ 91 w 99"/>
                <a:gd name="T9" fmla="*/ 242 h 242"/>
                <a:gd name="T10" fmla="*/ 99 w 99"/>
                <a:gd name="T11" fmla="*/ 14 h 242"/>
                <a:gd name="T12" fmla="*/ 84 w 9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42">
                  <a:moveTo>
                    <a:pt x="84" y="0"/>
                  </a:moveTo>
                  <a:lnTo>
                    <a:pt x="70" y="0"/>
                  </a:lnTo>
                  <a:lnTo>
                    <a:pt x="0" y="16"/>
                  </a:lnTo>
                  <a:lnTo>
                    <a:pt x="5" y="228"/>
                  </a:lnTo>
                  <a:lnTo>
                    <a:pt x="91" y="242"/>
                  </a:lnTo>
                  <a:lnTo>
                    <a:pt x="99" y="1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83">
              <a:extLst>
                <a:ext uri="{FF2B5EF4-FFF2-40B4-BE49-F238E27FC236}">
                  <a16:creationId xmlns:a16="http://schemas.microsoft.com/office/drawing/2014/main" id="{29ED08B8-3782-4EE5-A872-F2B5E1F40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722"/>
              <a:ext cx="145" cy="236"/>
            </a:xfrm>
            <a:custGeom>
              <a:avLst/>
              <a:gdLst>
                <a:gd name="T0" fmla="*/ 77 w 145"/>
                <a:gd name="T1" fmla="*/ 0 h 236"/>
                <a:gd name="T2" fmla="*/ 76 w 145"/>
                <a:gd name="T3" fmla="*/ 230 h 236"/>
                <a:gd name="T4" fmla="*/ 0 w 145"/>
                <a:gd name="T5" fmla="*/ 221 h 236"/>
                <a:gd name="T6" fmla="*/ 73 w 145"/>
                <a:gd name="T7" fmla="*/ 236 h 236"/>
                <a:gd name="T8" fmla="*/ 142 w 145"/>
                <a:gd name="T9" fmla="*/ 214 h 236"/>
                <a:gd name="T10" fmla="*/ 145 w 145"/>
                <a:gd name="T11" fmla="*/ 43 h 236"/>
                <a:gd name="T12" fmla="*/ 77 w 145"/>
                <a:gd name="T13" fmla="*/ 0 h 236"/>
                <a:gd name="T14" fmla="*/ 77 w 145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36">
                  <a:moveTo>
                    <a:pt x="77" y="0"/>
                  </a:moveTo>
                  <a:lnTo>
                    <a:pt x="76" y="230"/>
                  </a:lnTo>
                  <a:lnTo>
                    <a:pt x="0" y="221"/>
                  </a:lnTo>
                  <a:lnTo>
                    <a:pt x="73" y="236"/>
                  </a:lnTo>
                  <a:lnTo>
                    <a:pt x="142" y="214"/>
                  </a:lnTo>
                  <a:lnTo>
                    <a:pt x="145" y="4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4">
              <a:extLst>
                <a:ext uri="{FF2B5EF4-FFF2-40B4-BE49-F238E27FC236}">
                  <a16:creationId xmlns:a16="http://schemas.microsoft.com/office/drawing/2014/main" id="{7A00333F-05D4-4B97-BFF1-27FAFA0E0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715"/>
              <a:ext cx="78" cy="238"/>
            </a:xfrm>
            <a:custGeom>
              <a:avLst/>
              <a:gdLst>
                <a:gd name="T0" fmla="*/ 73 w 78"/>
                <a:gd name="T1" fmla="*/ 0 h 238"/>
                <a:gd name="T2" fmla="*/ 0 w 78"/>
                <a:gd name="T3" fmla="*/ 20 h 238"/>
                <a:gd name="T4" fmla="*/ 2 w 78"/>
                <a:gd name="T5" fmla="*/ 227 h 238"/>
                <a:gd name="T6" fmla="*/ 76 w 78"/>
                <a:gd name="T7" fmla="*/ 238 h 238"/>
                <a:gd name="T8" fmla="*/ 74 w 78"/>
                <a:gd name="T9" fmla="*/ 121 h 238"/>
                <a:gd name="T10" fmla="*/ 60 w 78"/>
                <a:gd name="T11" fmla="*/ 120 h 238"/>
                <a:gd name="T12" fmla="*/ 60 w 78"/>
                <a:gd name="T13" fmla="*/ 116 h 238"/>
                <a:gd name="T14" fmla="*/ 78 w 78"/>
                <a:gd name="T15" fmla="*/ 115 h 238"/>
                <a:gd name="T16" fmla="*/ 78 w 78"/>
                <a:gd name="T17" fmla="*/ 112 h 238"/>
                <a:gd name="T18" fmla="*/ 59 w 78"/>
                <a:gd name="T19" fmla="*/ 112 h 238"/>
                <a:gd name="T20" fmla="*/ 60 w 78"/>
                <a:gd name="T21" fmla="*/ 109 h 238"/>
                <a:gd name="T22" fmla="*/ 77 w 78"/>
                <a:gd name="T23" fmla="*/ 108 h 238"/>
                <a:gd name="T24" fmla="*/ 77 w 78"/>
                <a:gd name="T25" fmla="*/ 103 h 238"/>
                <a:gd name="T26" fmla="*/ 59 w 78"/>
                <a:gd name="T27" fmla="*/ 104 h 238"/>
                <a:gd name="T28" fmla="*/ 59 w 78"/>
                <a:gd name="T29" fmla="*/ 99 h 238"/>
                <a:gd name="T30" fmla="*/ 74 w 78"/>
                <a:gd name="T31" fmla="*/ 98 h 238"/>
                <a:gd name="T32" fmla="*/ 73 w 78"/>
                <a:gd name="T33" fmla="*/ 0 h 238"/>
                <a:gd name="T34" fmla="*/ 73 w 78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38">
                  <a:moveTo>
                    <a:pt x="73" y="0"/>
                  </a:moveTo>
                  <a:lnTo>
                    <a:pt x="0" y="20"/>
                  </a:lnTo>
                  <a:lnTo>
                    <a:pt x="2" y="227"/>
                  </a:lnTo>
                  <a:lnTo>
                    <a:pt x="76" y="238"/>
                  </a:lnTo>
                  <a:lnTo>
                    <a:pt x="74" y="121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78" y="115"/>
                  </a:lnTo>
                  <a:lnTo>
                    <a:pt x="78" y="112"/>
                  </a:lnTo>
                  <a:lnTo>
                    <a:pt x="59" y="112"/>
                  </a:lnTo>
                  <a:lnTo>
                    <a:pt x="60" y="109"/>
                  </a:lnTo>
                  <a:lnTo>
                    <a:pt x="77" y="108"/>
                  </a:lnTo>
                  <a:lnTo>
                    <a:pt x="77" y="103"/>
                  </a:lnTo>
                  <a:lnTo>
                    <a:pt x="59" y="104"/>
                  </a:lnTo>
                  <a:lnTo>
                    <a:pt x="59" y="99"/>
                  </a:lnTo>
                  <a:lnTo>
                    <a:pt x="74" y="9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85">
              <a:extLst>
                <a:ext uri="{FF2B5EF4-FFF2-40B4-BE49-F238E27FC236}">
                  <a16:creationId xmlns:a16="http://schemas.microsoft.com/office/drawing/2014/main" id="{8A93CA63-AD58-4C56-BD88-53E49030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818"/>
              <a:ext cx="9" cy="117"/>
            </a:xfrm>
            <a:custGeom>
              <a:avLst/>
              <a:gdLst>
                <a:gd name="T0" fmla="*/ 1 w 9"/>
                <a:gd name="T1" fmla="*/ 117 h 117"/>
                <a:gd name="T2" fmla="*/ 9 w 9"/>
                <a:gd name="T3" fmla="*/ 117 h 117"/>
                <a:gd name="T4" fmla="*/ 9 w 9"/>
                <a:gd name="T5" fmla="*/ 0 h 117"/>
                <a:gd name="T6" fmla="*/ 0 w 9"/>
                <a:gd name="T7" fmla="*/ 3 h 117"/>
                <a:gd name="T8" fmla="*/ 1 w 9"/>
                <a:gd name="T9" fmla="*/ 117 h 117"/>
                <a:gd name="T10" fmla="*/ 1 w 9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7">
                  <a:moveTo>
                    <a:pt x="1" y="117"/>
                  </a:moveTo>
                  <a:lnTo>
                    <a:pt x="9" y="117"/>
                  </a:lnTo>
                  <a:lnTo>
                    <a:pt x="9" y="0"/>
                  </a:lnTo>
                  <a:lnTo>
                    <a:pt x="0" y="3"/>
                  </a:lnTo>
                  <a:lnTo>
                    <a:pt x="1" y="117"/>
                  </a:lnTo>
                  <a:lnTo>
                    <a:pt x="1" y="117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2B2F2282-7250-4F34-9AFB-0D0C84492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826"/>
              <a:ext cx="13" cy="112"/>
            </a:xfrm>
            <a:custGeom>
              <a:avLst/>
              <a:gdLst>
                <a:gd name="T0" fmla="*/ 3 w 13"/>
                <a:gd name="T1" fmla="*/ 3 h 112"/>
                <a:gd name="T2" fmla="*/ 11 w 13"/>
                <a:gd name="T3" fmla="*/ 0 h 112"/>
                <a:gd name="T4" fmla="*/ 13 w 13"/>
                <a:gd name="T5" fmla="*/ 112 h 112"/>
                <a:gd name="T6" fmla="*/ 1 w 13"/>
                <a:gd name="T7" fmla="*/ 110 h 112"/>
                <a:gd name="T8" fmla="*/ 3 w 13"/>
                <a:gd name="T9" fmla="*/ 105 h 112"/>
                <a:gd name="T10" fmla="*/ 7 w 13"/>
                <a:gd name="T11" fmla="*/ 106 h 112"/>
                <a:gd name="T12" fmla="*/ 7 w 13"/>
                <a:gd name="T13" fmla="*/ 98 h 112"/>
                <a:gd name="T14" fmla="*/ 0 w 13"/>
                <a:gd name="T15" fmla="*/ 97 h 112"/>
                <a:gd name="T16" fmla="*/ 3 w 13"/>
                <a:gd name="T17" fmla="*/ 90 h 112"/>
                <a:gd name="T18" fmla="*/ 7 w 13"/>
                <a:gd name="T19" fmla="*/ 91 h 112"/>
                <a:gd name="T20" fmla="*/ 8 w 13"/>
                <a:gd name="T21" fmla="*/ 83 h 112"/>
                <a:gd name="T22" fmla="*/ 0 w 13"/>
                <a:gd name="T23" fmla="*/ 82 h 112"/>
                <a:gd name="T24" fmla="*/ 3 w 13"/>
                <a:gd name="T25" fmla="*/ 76 h 112"/>
                <a:gd name="T26" fmla="*/ 7 w 13"/>
                <a:gd name="T27" fmla="*/ 76 h 112"/>
                <a:gd name="T28" fmla="*/ 7 w 13"/>
                <a:gd name="T29" fmla="*/ 67 h 112"/>
                <a:gd name="T30" fmla="*/ 0 w 13"/>
                <a:gd name="T31" fmla="*/ 67 h 112"/>
                <a:gd name="T32" fmla="*/ 2 w 13"/>
                <a:gd name="T33" fmla="*/ 61 h 112"/>
                <a:gd name="T34" fmla="*/ 7 w 13"/>
                <a:gd name="T35" fmla="*/ 60 h 112"/>
                <a:gd name="T36" fmla="*/ 7 w 13"/>
                <a:gd name="T37" fmla="*/ 52 h 112"/>
                <a:gd name="T38" fmla="*/ 0 w 13"/>
                <a:gd name="T39" fmla="*/ 53 h 112"/>
                <a:gd name="T40" fmla="*/ 2 w 13"/>
                <a:gd name="T41" fmla="*/ 46 h 112"/>
                <a:gd name="T42" fmla="*/ 7 w 13"/>
                <a:gd name="T43" fmla="*/ 45 h 112"/>
                <a:gd name="T44" fmla="*/ 6 w 13"/>
                <a:gd name="T45" fmla="*/ 37 h 112"/>
                <a:gd name="T46" fmla="*/ 0 w 13"/>
                <a:gd name="T47" fmla="*/ 37 h 112"/>
                <a:gd name="T48" fmla="*/ 2 w 13"/>
                <a:gd name="T49" fmla="*/ 31 h 112"/>
                <a:gd name="T50" fmla="*/ 7 w 13"/>
                <a:gd name="T51" fmla="*/ 30 h 112"/>
                <a:gd name="T52" fmla="*/ 7 w 13"/>
                <a:gd name="T53" fmla="*/ 23 h 112"/>
                <a:gd name="T54" fmla="*/ 0 w 13"/>
                <a:gd name="T55" fmla="*/ 25 h 112"/>
                <a:gd name="T56" fmla="*/ 3 w 13"/>
                <a:gd name="T57" fmla="*/ 17 h 112"/>
                <a:gd name="T58" fmla="*/ 6 w 13"/>
                <a:gd name="T59" fmla="*/ 17 h 112"/>
                <a:gd name="T60" fmla="*/ 6 w 13"/>
                <a:gd name="T61" fmla="*/ 11 h 112"/>
                <a:gd name="T62" fmla="*/ 1 w 13"/>
                <a:gd name="T63" fmla="*/ 11 h 112"/>
                <a:gd name="T64" fmla="*/ 3 w 13"/>
                <a:gd name="T65" fmla="*/ 3 h 112"/>
                <a:gd name="T66" fmla="*/ 3 w 13"/>
                <a:gd name="T6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2">
                  <a:moveTo>
                    <a:pt x="3" y="3"/>
                  </a:moveTo>
                  <a:lnTo>
                    <a:pt x="11" y="0"/>
                  </a:lnTo>
                  <a:lnTo>
                    <a:pt x="13" y="112"/>
                  </a:lnTo>
                  <a:lnTo>
                    <a:pt x="1" y="110"/>
                  </a:lnTo>
                  <a:lnTo>
                    <a:pt x="3" y="105"/>
                  </a:lnTo>
                  <a:lnTo>
                    <a:pt x="7" y="106"/>
                  </a:lnTo>
                  <a:lnTo>
                    <a:pt x="7" y="98"/>
                  </a:lnTo>
                  <a:lnTo>
                    <a:pt x="0" y="97"/>
                  </a:lnTo>
                  <a:lnTo>
                    <a:pt x="3" y="90"/>
                  </a:lnTo>
                  <a:lnTo>
                    <a:pt x="7" y="91"/>
                  </a:lnTo>
                  <a:lnTo>
                    <a:pt x="8" y="83"/>
                  </a:lnTo>
                  <a:lnTo>
                    <a:pt x="0" y="8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2" y="61"/>
                  </a:lnTo>
                  <a:lnTo>
                    <a:pt x="7" y="60"/>
                  </a:lnTo>
                  <a:lnTo>
                    <a:pt x="7" y="52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7" y="45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0" y="25"/>
                  </a:lnTo>
                  <a:lnTo>
                    <a:pt x="3" y="17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" y="1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BC5298E6-A6C0-48CB-A232-4385BC8DE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815"/>
              <a:ext cx="20" cy="120"/>
            </a:xfrm>
            <a:custGeom>
              <a:avLst/>
              <a:gdLst>
                <a:gd name="T0" fmla="*/ 20 w 20"/>
                <a:gd name="T1" fmla="*/ 0 h 120"/>
                <a:gd name="T2" fmla="*/ 0 w 20"/>
                <a:gd name="T3" fmla="*/ 2 h 120"/>
                <a:gd name="T4" fmla="*/ 1 w 20"/>
                <a:gd name="T5" fmla="*/ 119 h 120"/>
                <a:gd name="T6" fmla="*/ 5 w 20"/>
                <a:gd name="T7" fmla="*/ 120 h 120"/>
                <a:gd name="T8" fmla="*/ 3 w 20"/>
                <a:gd name="T9" fmla="*/ 14 h 120"/>
                <a:gd name="T10" fmla="*/ 9 w 20"/>
                <a:gd name="T11" fmla="*/ 6 h 120"/>
                <a:gd name="T12" fmla="*/ 20 w 20"/>
                <a:gd name="T13" fmla="*/ 0 h 120"/>
                <a:gd name="T14" fmla="*/ 20 w 20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20">
                  <a:moveTo>
                    <a:pt x="20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88">
              <a:extLst>
                <a:ext uri="{FF2B5EF4-FFF2-40B4-BE49-F238E27FC236}">
                  <a16:creationId xmlns:a16="http://schemas.microsoft.com/office/drawing/2014/main" id="{66A8DB43-8D63-4FB4-AF54-2E4AE2F91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730"/>
              <a:ext cx="64" cy="76"/>
            </a:xfrm>
            <a:custGeom>
              <a:avLst/>
              <a:gdLst>
                <a:gd name="T0" fmla="*/ 63 w 64"/>
                <a:gd name="T1" fmla="*/ 0 h 76"/>
                <a:gd name="T2" fmla="*/ 45 w 64"/>
                <a:gd name="T3" fmla="*/ 3 h 76"/>
                <a:gd name="T4" fmla="*/ 16 w 64"/>
                <a:gd name="T5" fmla="*/ 9 h 76"/>
                <a:gd name="T6" fmla="*/ 0 w 64"/>
                <a:gd name="T7" fmla="*/ 14 h 76"/>
                <a:gd name="T8" fmla="*/ 1 w 64"/>
                <a:gd name="T9" fmla="*/ 76 h 76"/>
                <a:gd name="T10" fmla="*/ 64 w 64"/>
                <a:gd name="T11" fmla="*/ 74 h 76"/>
                <a:gd name="T12" fmla="*/ 63 w 64"/>
                <a:gd name="T13" fmla="*/ 21 h 76"/>
                <a:gd name="T14" fmla="*/ 58 w 64"/>
                <a:gd name="T15" fmla="*/ 69 h 76"/>
                <a:gd name="T16" fmla="*/ 4 w 64"/>
                <a:gd name="T17" fmla="*/ 73 h 76"/>
                <a:gd name="T18" fmla="*/ 4 w 64"/>
                <a:gd name="T19" fmla="*/ 53 h 76"/>
                <a:gd name="T20" fmla="*/ 54 w 64"/>
                <a:gd name="T21" fmla="*/ 49 h 76"/>
                <a:gd name="T22" fmla="*/ 56 w 64"/>
                <a:gd name="T23" fmla="*/ 45 h 76"/>
                <a:gd name="T24" fmla="*/ 4 w 64"/>
                <a:gd name="T25" fmla="*/ 50 h 76"/>
                <a:gd name="T26" fmla="*/ 3 w 64"/>
                <a:gd name="T27" fmla="*/ 35 h 76"/>
                <a:gd name="T28" fmla="*/ 56 w 64"/>
                <a:gd name="T29" fmla="*/ 30 h 76"/>
                <a:gd name="T30" fmla="*/ 58 w 64"/>
                <a:gd name="T31" fmla="*/ 25 h 76"/>
                <a:gd name="T32" fmla="*/ 3 w 64"/>
                <a:gd name="T33" fmla="*/ 32 h 76"/>
                <a:gd name="T34" fmla="*/ 3 w 64"/>
                <a:gd name="T35" fmla="*/ 17 h 76"/>
                <a:gd name="T36" fmla="*/ 14 w 64"/>
                <a:gd name="T37" fmla="*/ 18 h 76"/>
                <a:gd name="T38" fmla="*/ 14 w 64"/>
                <a:gd name="T39" fmla="*/ 23 h 76"/>
                <a:gd name="T40" fmla="*/ 42 w 64"/>
                <a:gd name="T41" fmla="*/ 19 h 76"/>
                <a:gd name="T42" fmla="*/ 42 w 64"/>
                <a:gd name="T43" fmla="*/ 13 h 76"/>
                <a:gd name="T44" fmla="*/ 63 w 64"/>
                <a:gd name="T45" fmla="*/ 5 h 76"/>
                <a:gd name="T46" fmla="*/ 63 w 64"/>
                <a:gd name="T47" fmla="*/ 0 h 76"/>
                <a:gd name="T48" fmla="*/ 63 w 64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6">
                  <a:moveTo>
                    <a:pt x="63" y="0"/>
                  </a:moveTo>
                  <a:lnTo>
                    <a:pt x="45" y="3"/>
                  </a:lnTo>
                  <a:lnTo>
                    <a:pt x="16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4" y="74"/>
                  </a:lnTo>
                  <a:lnTo>
                    <a:pt x="63" y="21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4" y="53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4" y="50"/>
                  </a:lnTo>
                  <a:lnTo>
                    <a:pt x="3" y="35"/>
                  </a:lnTo>
                  <a:lnTo>
                    <a:pt x="56" y="30"/>
                  </a:lnTo>
                  <a:lnTo>
                    <a:pt x="58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2" y="19"/>
                  </a:lnTo>
                  <a:lnTo>
                    <a:pt x="42" y="13"/>
                  </a:lnTo>
                  <a:lnTo>
                    <a:pt x="63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0523E891-A742-4F2A-8474-1513BDFDC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744"/>
              <a:ext cx="13" cy="10"/>
            </a:xfrm>
            <a:custGeom>
              <a:avLst/>
              <a:gdLst>
                <a:gd name="T0" fmla="*/ 0 w 13"/>
                <a:gd name="T1" fmla="*/ 5 h 10"/>
                <a:gd name="T2" fmla="*/ 9 w 13"/>
                <a:gd name="T3" fmla="*/ 5 h 10"/>
                <a:gd name="T4" fmla="*/ 8 w 13"/>
                <a:gd name="T5" fmla="*/ 0 h 10"/>
                <a:gd name="T6" fmla="*/ 12 w 13"/>
                <a:gd name="T7" fmla="*/ 4 h 10"/>
                <a:gd name="T8" fmla="*/ 13 w 13"/>
                <a:gd name="T9" fmla="*/ 9 h 10"/>
                <a:gd name="T10" fmla="*/ 5 w 13"/>
                <a:gd name="T11" fmla="*/ 10 h 10"/>
                <a:gd name="T12" fmla="*/ 0 w 13"/>
                <a:gd name="T13" fmla="*/ 5 h 10"/>
                <a:gd name="T14" fmla="*/ 0 w 1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5"/>
                  </a:moveTo>
                  <a:lnTo>
                    <a:pt x="9" y="5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3" y="9"/>
                  </a:lnTo>
                  <a:lnTo>
                    <a:pt x="5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0">
              <a:extLst>
                <a:ext uri="{FF2B5EF4-FFF2-40B4-BE49-F238E27FC236}">
                  <a16:creationId xmlns:a16="http://schemas.microsoft.com/office/drawing/2014/main" id="{B6A2CB05-F78E-4757-B405-591697A9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783"/>
              <a:ext cx="47" cy="15"/>
            </a:xfrm>
            <a:custGeom>
              <a:avLst/>
              <a:gdLst>
                <a:gd name="T0" fmla="*/ 46 w 47"/>
                <a:gd name="T1" fmla="*/ 0 h 15"/>
                <a:gd name="T2" fmla="*/ 0 w 47"/>
                <a:gd name="T3" fmla="*/ 4 h 15"/>
                <a:gd name="T4" fmla="*/ 0 w 47"/>
                <a:gd name="T5" fmla="*/ 14 h 15"/>
                <a:gd name="T6" fmla="*/ 3 w 47"/>
                <a:gd name="T7" fmla="*/ 15 h 15"/>
                <a:gd name="T8" fmla="*/ 3 w 47"/>
                <a:gd name="T9" fmla="*/ 6 h 15"/>
                <a:gd name="T10" fmla="*/ 46 w 47"/>
                <a:gd name="T11" fmla="*/ 2 h 15"/>
                <a:gd name="T12" fmla="*/ 46 w 47"/>
                <a:gd name="T13" fmla="*/ 10 h 15"/>
                <a:gd name="T14" fmla="*/ 11 w 47"/>
                <a:gd name="T15" fmla="*/ 14 h 15"/>
                <a:gd name="T16" fmla="*/ 47 w 47"/>
                <a:gd name="T17" fmla="*/ 13 h 15"/>
                <a:gd name="T18" fmla="*/ 46 w 47"/>
                <a:gd name="T19" fmla="*/ 0 h 15"/>
                <a:gd name="T20" fmla="*/ 46 w 4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5">
                  <a:moveTo>
                    <a:pt x="46" y="0"/>
                  </a:moveTo>
                  <a:lnTo>
                    <a:pt x="0" y="4"/>
                  </a:lnTo>
                  <a:lnTo>
                    <a:pt x="0" y="14"/>
                  </a:lnTo>
                  <a:lnTo>
                    <a:pt x="3" y="15"/>
                  </a:lnTo>
                  <a:lnTo>
                    <a:pt x="3" y="6"/>
                  </a:lnTo>
                  <a:lnTo>
                    <a:pt x="46" y="2"/>
                  </a:lnTo>
                  <a:lnTo>
                    <a:pt x="46" y="10"/>
                  </a:lnTo>
                  <a:lnTo>
                    <a:pt x="11" y="14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1">
              <a:extLst>
                <a:ext uri="{FF2B5EF4-FFF2-40B4-BE49-F238E27FC236}">
                  <a16:creationId xmlns:a16="http://schemas.microsoft.com/office/drawing/2014/main" id="{0B9F2C41-A638-45D8-AF0C-E7987BC8E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64"/>
              <a:ext cx="31" cy="12"/>
            </a:xfrm>
            <a:custGeom>
              <a:avLst/>
              <a:gdLst>
                <a:gd name="T0" fmla="*/ 0 w 31"/>
                <a:gd name="T1" fmla="*/ 12 h 12"/>
                <a:gd name="T2" fmla="*/ 0 w 31"/>
                <a:gd name="T3" fmla="*/ 4 h 12"/>
                <a:gd name="T4" fmla="*/ 31 w 31"/>
                <a:gd name="T5" fmla="*/ 0 h 12"/>
                <a:gd name="T6" fmla="*/ 30 w 31"/>
                <a:gd name="T7" fmla="*/ 3 h 12"/>
                <a:gd name="T8" fmla="*/ 3 w 31"/>
                <a:gd name="T9" fmla="*/ 6 h 12"/>
                <a:gd name="T10" fmla="*/ 3 w 31"/>
                <a:gd name="T11" fmla="*/ 11 h 12"/>
                <a:gd name="T12" fmla="*/ 0 w 31"/>
                <a:gd name="T13" fmla="*/ 12 h 12"/>
                <a:gd name="T14" fmla="*/ 0 w 31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2">
                  <a:moveTo>
                    <a:pt x="0" y="12"/>
                  </a:moveTo>
                  <a:lnTo>
                    <a:pt x="0" y="4"/>
                  </a:lnTo>
                  <a:lnTo>
                    <a:pt x="31" y="0"/>
                  </a:lnTo>
                  <a:lnTo>
                    <a:pt x="30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2">
              <a:extLst>
                <a:ext uri="{FF2B5EF4-FFF2-40B4-BE49-F238E27FC236}">
                  <a16:creationId xmlns:a16="http://schemas.microsoft.com/office/drawing/2014/main" id="{BA7F6407-8F58-4D59-8D24-2D18ECDF7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714"/>
              <a:ext cx="76" cy="234"/>
            </a:xfrm>
            <a:custGeom>
              <a:avLst/>
              <a:gdLst>
                <a:gd name="T0" fmla="*/ 76 w 76"/>
                <a:gd name="T1" fmla="*/ 0 h 234"/>
                <a:gd name="T2" fmla="*/ 3 w 76"/>
                <a:gd name="T3" fmla="*/ 16 h 234"/>
                <a:gd name="T4" fmla="*/ 0 w 76"/>
                <a:gd name="T5" fmla="*/ 21 h 234"/>
                <a:gd name="T6" fmla="*/ 6 w 76"/>
                <a:gd name="T7" fmla="*/ 229 h 234"/>
                <a:gd name="T8" fmla="*/ 32 w 76"/>
                <a:gd name="T9" fmla="*/ 234 h 234"/>
                <a:gd name="T10" fmla="*/ 9 w 76"/>
                <a:gd name="T11" fmla="*/ 228 h 234"/>
                <a:gd name="T12" fmla="*/ 5 w 76"/>
                <a:gd name="T13" fmla="*/ 20 h 234"/>
                <a:gd name="T14" fmla="*/ 76 w 76"/>
                <a:gd name="T15" fmla="*/ 0 h 234"/>
                <a:gd name="T16" fmla="*/ 76 w 76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34">
                  <a:moveTo>
                    <a:pt x="76" y="0"/>
                  </a:moveTo>
                  <a:lnTo>
                    <a:pt x="3" y="16"/>
                  </a:lnTo>
                  <a:lnTo>
                    <a:pt x="0" y="21"/>
                  </a:lnTo>
                  <a:lnTo>
                    <a:pt x="6" y="229"/>
                  </a:lnTo>
                  <a:lnTo>
                    <a:pt x="32" y="234"/>
                  </a:lnTo>
                  <a:lnTo>
                    <a:pt x="9" y="228"/>
                  </a:lnTo>
                  <a:lnTo>
                    <a:pt x="5" y="2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93">
              <a:extLst>
                <a:ext uri="{FF2B5EF4-FFF2-40B4-BE49-F238E27FC236}">
                  <a16:creationId xmlns:a16="http://schemas.microsoft.com/office/drawing/2014/main" id="{9B62E737-B46C-4F31-A62A-FC49F6A1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714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4 h 233"/>
                <a:gd name="T6" fmla="*/ 78 w 90"/>
                <a:gd name="T7" fmla="*/ 78 h 233"/>
                <a:gd name="T8" fmla="*/ 58 w 90"/>
                <a:gd name="T9" fmla="*/ 44 h 233"/>
                <a:gd name="T10" fmla="*/ 26 w 90"/>
                <a:gd name="T11" fmla="*/ 17 h 233"/>
                <a:gd name="T12" fmla="*/ 19 w 90"/>
                <a:gd name="T13" fmla="*/ 233 h 233"/>
                <a:gd name="T14" fmla="*/ 17 w 90"/>
                <a:gd name="T15" fmla="*/ 119 h 233"/>
                <a:gd name="T16" fmla="*/ 0 w 90"/>
                <a:gd name="T17" fmla="*/ 119 h 233"/>
                <a:gd name="T18" fmla="*/ 0 w 90"/>
                <a:gd name="T19" fmla="*/ 115 h 233"/>
                <a:gd name="T20" fmla="*/ 17 w 90"/>
                <a:gd name="T21" fmla="*/ 115 h 233"/>
                <a:gd name="T22" fmla="*/ 16 w 90"/>
                <a:gd name="T23" fmla="*/ 112 h 233"/>
                <a:gd name="T24" fmla="*/ 0 w 90"/>
                <a:gd name="T25" fmla="*/ 111 h 233"/>
                <a:gd name="T26" fmla="*/ 0 w 90"/>
                <a:gd name="T27" fmla="*/ 107 h 233"/>
                <a:gd name="T28" fmla="*/ 16 w 90"/>
                <a:gd name="T29" fmla="*/ 108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8 h 233"/>
                <a:gd name="T38" fmla="*/ 18 w 90"/>
                <a:gd name="T39" fmla="*/ 8 h 233"/>
                <a:gd name="T40" fmla="*/ 23 w 90"/>
                <a:gd name="T41" fmla="*/ 6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4"/>
                  </a:lnTo>
                  <a:lnTo>
                    <a:pt x="78" y="78"/>
                  </a:lnTo>
                  <a:lnTo>
                    <a:pt x="58" y="44"/>
                  </a:lnTo>
                  <a:lnTo>
                    <a:pt x="26" y="17"/>
                  </a:lnTo>
                  <a:lnTo>
                    <a:pt x="19" y="233"/>
                  </a:lnTo>
                  <a:lnTo>
                    <a:pt x="17" y="119"/>
                  </a:lnTo>
                  <a:lnTo>
                    <a:pt x="0" y="119"/>
                  </a:lnTo>
                  <a:lnTo>
                    <a:pt x="0" y="115"/>
                  </a:lnTo>
                  <a:lnTo>
                    <a:pt x="17" y="115"/>
                  </a:lnTo>
                  <a:lnTo>
                    <a:pt x="16" y="112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16" y="108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8"/>
                  </a:lnTo>
                  <a:lnTo>
                    <a:pt x="18" y="8"/>
                  </a:lnTo>
                  <a:lnTo>
                    <a:pt x="23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94">
              <a:extLst>
                <a:ext uri="{FF2B5EF4-FFF2-40B4-BE49-F238E27FC236}">
                  <a16:creationId xmlns:a16="http://schemas.microsoft.com/office/drawing/2014/main" id="{B3F4A969-8282-440F-99D7-AA3BCEC7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" y="922"/>
              <a:ext cx="156" cy="36"/>
            </a:xfrm>
            <a:custGeom>
              <a:avLst/>
              <a:gdLst>
                <a:gd name="T0" fmla="*/ 36 w 156"/>
                <a:gd name="T1" fmla="*/ 33 h 36"/>
                <a:gd name="T2" fmla="*/ 104 w 156"/>
                <a:gd name="T3" fmla="*/ 10 h 36"/>
                <a:gd name="T4" fmla="*/ 104 w 156"/>
                <a:gd name="T5" fmla="*/ 0 h 36"/>
                <a:gd name="T6" fmla="*/ 156 w 156"/>
                <a:gd name="T7" fmla="*/ 7 h 36"/>
                <a:gd name="T8" fmla="*/ 133 w 156"/>
                <a:gd name="T9" fmla="*/ 30 h 36"/>
                <a:gd name="T10" fmla="*/ 39 w 156"/>
                <a:gd name="T11" fmla="*/ 36 h 36"/>
                <a:gd name="T12" fmla="*/ 0 w 156"/>
                <a:gd name="T13" fmla="*/ 28 h 36"/>
                <a:gd name="T14" fmla="*/ 36 w 156"/>
                <a:gd name="T15" fmla="*/ 33 h 36"/>
                <a:gd name="T16" fmla="*/ 36 w 15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6">
                  <a:moveTo>
                    <a:pt x="36" y="33"/>
                  </a:moveTo>
                  <a:lnTo>
                    <a:pt x="104" y="10"/>
                  </a:lnTo>
                  <a:lnTo>
                    <a:pt x="104" y="0"/>
                  </a:lnTo>
                  <a:lnTo>
                    <a:pt x="156" y="7"/>
                  </a:lnTo>
                  <a:lnTo>
                    <a:pt x="133" y="30"/>
                  </a:lnTo>
                  <a:lnTo>
                    <a:pt x="39" y="36"/>
                  </a:lnTo>
                  <a:lnTo>
                    <a:pt x="0" y="28"/>
                  </a:lnTo>
                  <a:lnTo>
                    <a:pt x="36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95">
              <a:extLst>
                <a:ext uri="{FF2B5EF4-FFF2-40B4-BE49-F238E27FC236}">
                  <a16:creationId xmlns:a16="http://schemas.microsoft.com/office/drawing/2014/main" id="{D6306332-CC22-4C31-BC3E-90A04E103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13"/>
              <a:ext cx="20" cy="8"/>
            </a:xfrm>
            <a:custGeom>
              <a:avLst/>
              <a:gdLst>
                <a:gd name="T0" fmla="*/ 0 w 20"/>
                <a:gd name="T1" fmla="*/ 0 h 8"/>
                <a:gd name="T2" fmla="*/ 20 w 20"/>
                <a:gd name="T3" fmla="*/ 3 h 8"/>
                <a:gd name="T4" fmla="*/ 20 w 20"/>
                <a:gd name="T5" fmla="*/ 8 h 8"/>
                <a:gd name="T6" fmla="*/ 0 w 20"/>
                <a:gd name="T7" fmla="*/ 5 h 8"/>
                <a:gd name="T8" fmla="*/ 0 w 20"/>
                <a:gd name="T9" fmla="*/ 0 h 8"/>
                <a:gd name="T10" fmla="*/ 0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lnTo>
                    <a:pt x="20" y="3"/>
                  </a:lnTo>
                  <a:lnTo>
                    <a:pt x="20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6">
              <a:extLst>
                <a:ext uri="{FF2B5EF4-FFF2-40B4-BE49-F238E27FC236}">
                  <a16:creationId xmlns:a16="http://schemas.microsoft.com/office/drawing/2014/main" id="{E495A6E9-3240-41FA-9EB9-68D8E3DEE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23"/>
              <a:ext cx="20" cy="7"/>
            </a:xfrm>
            <a:custGeom>
              <a:avLst/>
              <a:gdLst>
                <a:gd name="T0" fmla="*/ 20 w 20"/>
                <a:gd name="T1" fmla="*/ 3 h 7"/>
                <a:gd name="T2" fmla="*/ 20 w 20"/>
                <a:gd name="T3" fmla="*/ 7 h 7"/>
                <a:gd name="T4" fmla="*/ 0 w 20"/>
                <a:gd name="T5" fmla="*/ 5 h 7"/>
                <a:gd name="T6" fmla="*/ 0 w 20"/>
                <a:gd name="T7" fmla="*/ 0 h 7"/>
                <a:gd name="T8" fmla="*/ 20 w 20"/>
                <a:gd name="T9" fmla="*/ 3 h 7"/>
                <a:gd name="T10" fmla="*/ 20 w 2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20" y="3"/>
                  </a:move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97">
              <a:extLst>
                <a:ext uri="{FF2B5EF4-FFF2-40B4-BE49-F238E27FC236}">
                  <a16:creationId xmlns:a16="http://schemas.microsoft.com/office/drawing/2014/main" id="{20E80284-9B67-4A8D-BD74-AA44262FD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34"/>
              <a:ext cx="20" cy="6"/>
            </a:xfrm>
            <a:custGeom>
              <a:avLst/>
              <a:gdLst>
                <a:gd name="T0" fmla="*/ 20 w 20"/>
                <a:gd name="T1" fmla="*/ 2 h 6"/>
                <a:gd name="T2" fmla="*/ 20 w 20"/>
                <a:gd name="T3" fmla="*/ 6 h 6"/>
                <a:gd name="T4" fmla="*/ 0 w 20"/>
                <a:gd name="T5" fmla="*/ 5 h 6"/>
                <a:gd name="T6" fmla="*/ 0 w 20"/>
                <a:gd name="T7" fmla="*/ 0 h 6"/>
                <a:gd name="T8" fmla="*/ 20 w 20"/>
                <a:gd name="T9" fmla="*/ 2 h 6"/>
                <a:gd name="T10" fmla="*/ 20 w 20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20" y="2"/>
                  </a:moveTo>
                  <a:lnTo>
                    <a:pt x="2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8">
              <a:extLst>
                <a:ext uri="{FF2B5EF4-FFF2-40B4-BE49-F238E27FC236}">
                  <a16:creationId xmlns:a16="http://schemas.microsoft.com/office/drawing/2014/main" id="{0B275C8B-4FB9-470D-BE82-B361107C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4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4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:a16="http://schemas.microsoft.com/office/drawing/2014/main" id="{78C04AD8-83AB-4D99-A457-9BD8F4989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5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00">
              <a:extLst>
                <a:ext uri="{FF2B5EF4-FFF2-40B4-BE49-F238E27FC236}">
                  <a16:creationId xmlns:a16="http://schemas.microsoft.com/office/drawing/2014/main" id="{AC606D25-65D4-4619-AE70-F8E4671EC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66"/>
              <a:ext cx="19" cy="5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4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0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01">
              <a:extLst>
                <a:ext uri="{FF2B5EF4-FFF2-40B4-BE49-F238E27FC236}">
                  <a16:creationId xmlns:a16="http://schemas.microsoft.com/office/drawing/2014/main" id="{130421D5-DB5A-4EC2-AF15-5346A16F3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76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2">
              <a:extLst>
                <a:ext uri="{FF2B5EF4-FFF2-40B4-BE49-F238E27FC236}">
                  <a16:creationId xmlns:a16="http://schemas.microsoft.com/office/drawing/2014/main" id="{96170778-B814-4657-B965-1E746F5D7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8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03">
              <a:extLst>
                <a:ext uri="{FF2B5EF4-FFF2-40B4-BE49-F238E27FC236}">
                  <a16:creationId xmlns:a16="http://schemas.microsoft.com/office/drawing/2014/main" id="{2EAA2FAD-C417-4E3D-8338-E92E973A1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9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04">
              <a:extLst>
                <a:ext uri="{FF2B5EF4-FFF2-40B4-BE49-F238E27FC236}">
                  <a16:creationId xmlns:a16="http://schemas.microsoft.com/office/drawing/2014/main" id="{8AC21DFE-F675-41B4-87FD-9352BC1AB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05"/>
              <a:ext cx="18" cy="8"/>
            </a:xfrm>
            <a:custGeom>
              <a:avLst/>
              <a:gdLst>
                <a:gd name="T0" fmla="*/ 18 w 18"/>
                <a:gd name="T1" fmla="*/ 0 h 8"/>
                <a:gd name="T2" fmla="*/ 18 w 18"/>
                <a:gd name="T3" fmla="*/ 5 h 8"/>
                <a:gd name="T4" fmla="*/ 0 w 18"/>
                <a:gd name="T5" fmla="*/ 8 h 8"/>
                <a:gd name="T6" fmla="*/ 0 w 18"/>
                <a:gd name="T7" fmla="*/ 3 h 8"/>
                <a:gd name="T8" fmla="*/ 18 w 18"/>
                <a:gd name="T9" fmla="*/ 0 h 8"/>
                <a:gd name="T10" fmla="*/ 18 w 1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8" y="0"/>
                  </a:moveTo>
                  <a:lnTo>
                    <a:pt x="18" y="5"/>
                  </a:lnTo>
                  <a:lnTo>
                    <a:pt x="0" y="8"/>
                  </a:lnTo>
                  <a:lnTo>
                    <a:pt x="0" y="3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5">
              <a:extLst>
                <a:ext uri="{FF2B5EF4-FFF2-40B4-BE49-F238E27FC236}">
                  <a16:creationId xmlns:a16="http://schemas.microsoft.com/office/drawing/2014/main" id="{39090218-F5F9-43DF-AF5D-6B51E5ABB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1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06">
              <a:extLst>
                <a:ext uri="{FF2B5EF4-FFF2-40B4-BE49-F238E27FC236}">
                  <a16:creationId xmlns:a16="http://schemas.microsoft.com/office/drawing/2014/main" id="{4B7EE2F2-527A-4DDE-900D-EFA04CFC1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2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4" name="Rectangle 208">
            <a:extLst>
              <a:ext uri="{FF2B5EF4-FFF2-40B4-BE49-F238E27FC236}">
                <a16:creationId xmlns:a16="http://schemas.microsoft.com/office/drawing/2014/main" id="{F4EA6762-C7FD-4B1F-AA00-D56ABD47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259" y="1477193"/>
            <a:ext cx="552152" cy="51696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09">
            <a:extLst>
              <a:ext uri="{FF2B5EF4-FFF2-40B4-BE49-F238E27FC236}">
                <a16:creationId xmlns:a16="http://schemas.microsoft.com/office/drawing/2014/main" id="{3D859AB6-A810-41D6-96A4-2D4694F12AB1}"/>
              </a:ext>
            </a:extLst>
          </p:cNvPr>
          <p:cNvSpPr>
            <a:spLocks/>
          </p:cNvSpPr>
          <p:nvPr/>
        </p:nvSpPr>
        <p:spPr bwMode="auto">
          <a:xfrm>
            <a:off x="10489997" y="1508460"/>
            <a:ext cx="176280" cy="214707"/>
          </a:xfrm>
          <a:custGeom>
            <a:avLst/>
            <a:gdLst>
              <a:gd name="T0" fmla="*/ 39 w 121"/>
              <a:gd name="T1" fmla="*/ 7 h 103"/>
              <a:gd name="T2" fmla="*/ 56 w 121"/>
              <a:gd name="T3" fmla="*/ 18 h 103"/>
              <a:gd name="T4" fmla="*/ 59 w 121"/>
              <a:gd name="T5" fmla="*/ 21 h 103"/>
              <a:gd name="T6" fmla="*/ 42 w 121"/>
              <a:gd name="T7" fmla="*/ 14 h 103"/>
              <a:gd name="T8" fmla="*/ 31 w 121"/>
              <a:gd name="T9" fmla="*/ 8 h 103"/>
              <a:gd name="T10" fmla="*/ 45 w 121"/>
              <a:gd name="T11" fmla="*/ 19 h 103"/>
              <a:gd name="T12" fmla="*/ 61 w 121"/>
              <a:gd name="T13" fmla="*/ 27 h 103"/>
              <a:gd name="T14" fmla="*/ 48 w 121"/>
              <a:gd name="T15" fmla="*/ 24 h 103"/>
              <a:gd name="T16" fmla="*/ 31 w 121"/>
              <a:gd name="T17" fmla="*/ 16 h 103"/>
              <a:gd name="T18" fmla="*/ 34 w 121"/>
              <a:gd name="T19" fmla="*/ 20 h 103"/>
              <a:gd name="T20" fmla="*/ 50 w 121"/>
              <a:gd name="T21" fmla="*/ 29 h 103"/>
              <a:gd name="T22" fmla="*/ 54 w 121"/>
              <a:gd name="T23" fmla="*/ 32 h 103"/>
              <a:gd name="T24" fmla="*/ 37 w 121"/>
              <a:gd name="T25" fmla="*/ 26 h 103"/>
              <a:gd name="T26" fmla="*/ 25 w 121"/>
              <a:gd name="T27" fmla="*/ 21 h 103"/>
              <a:gd name="T28" fmla="*/ 40 w 121"/>
              <a:gd name="T29" fmla="*/ 31 h 103"/>
              <a:gd name="T30" fmla="*/ 55 w 121"/>
              <a:gd name="T31" fmla="*/ 38 h 103"/>
              <a:gd name="T32" fmla="*/ 43 w 121"/>
              <a:gd name="T33" fmla="*/ 35 h 103"/>
              <a:gd name="T34" fmla="*/ 25 w 121"/>
              <a:gd name="T35" fmla="*/ 28 h 103"/>
              <a:gd name="T36" fmla="*/ 29 w 121"/>
              <a:gd name="T37" fmla="*/ 32 h 103"/>
              <a:gd name="T38" fmla="*/ 45 w 121"/>
              <a:gd name="T39" fmla="*/ 40 h 103"/>
              <a:gd name="T40" fmla="*/ 48 w 121"/>
              <a:gd name="T41" fmla="*/ 43 h 103"/>
              <a:gd name="T42" fmla="*/ 32 w 121"/>
              <a:gd name="T43" fmla="*/ 38 h 103"/>
              <a:gd name="T44" fmla="*/ 20 w 121"/>
              <a:gd name="T45" fmla="*/ 34 h 103"/>
              <a:gd name="T46" fmla="*/ 35 w 121"/>
              <a:gd name="T47" fmla="*/ 43 h 103"/>
              <a:gd name="T48" fmla="*/ 50 w 121"/>
              <a:gd name="T49" fmla="*/ 50 h 103"/>
              <a:gd name="T50" fmla="*/ 38 w 121"/>
              <a:gd name="T51" fmla="*/ 47 h 103"/>
              <a:gd name="T52" fmla="*/ 20 w 121"/>
              <a:gd name="T53" fmla="*/ 41 h 103"/>
              <a:gd name="T54" fmla="*/ 24 w 121"/>
              <a:gd name="T55" fmla="*/ 44 h 103"/>
              <a:gd name="T56" fmla="*/ 40 w 121"/>
              <a:gd name="T57" fmla="*/ 52 h 103"/>
              <a:gd name="T58" fmla="*/ 43 w 121"/>
              <a:gd name="T59" fmla="*/ 55 h 103"/>
              <a:gd name="T60" fmla="*/ 26 w 121"/>
              <a:gd name="T61" fmla="*/ 50 h 103"/>
              <a:gd name="T62" fmla="*/ 14 w 121"/>
              <a:gd name="T63" fmla="*/ 46 h 103"/>
              <a:gd name="T64" fmla="*/ 29 w 121"/>
              <a:gd name="T65" fmla="*/ 55 h 103"/>
              <a:gd name="T66" fmla="*/ 45 w 121"/>
              <a:gd name="T67" fmla="*/ 61 h 103"/>
              <a:gd name="T68" fmla="*/ 33 w 121"/>
              <a:gd name="T69" fmla="*/ 59 h 103"/>
              <a:gd name="T70" fmla="*/ 14 w 121"/>
              <a:gd name="T71" fmla="*/ 53 h 103"/>
              <a:gd name="T72" fmla="*/ 18 w 121"/>
              <a:gd name="T73" fmla="*/ 57 h 103"/>
              <a:gd name="T74" fmla="*/ 35 w 121"/>
              <a:gd name="T75" fmla="*/ 65 h 103"/>
              <a:gd name="T76" fmla="*/ 39 w 121"/>
              <a:gd name="T77" fmla="*/ 67 h 103"/>
              <a:gd name="T78" fmla="*/ 21 w 121"/>
              <a:gd name="T79" fmla="*/ 63 h 103"/>
              <a:gd name="T80" fmla="*/ 8 w 121"/>
              <a:gd name="T81" fmla="*/ 58 h 103"/>
              <a:gd name="T82" fmla="*/ 24 w 121"/>
              <a:gd name="T83" fmla="*/ 67 h 103"/>
              <a:gd name="T84" fmla="*/ 41 w 121"/>
              <a:gd name="T85" fmla="*/ 74 h 103"/>
              <a:gd name="T86" fmla="*/ 27 w 121"/>
              <a:gd name="T87" fmla="*/ 72 h 103"/>
              <a:gd name="T88" fmla="*/ 8 w 121"/>
              <a:gd name="T89" fmla="*/ 65 h 103"/>
              <a:gd name="T90" fmla="*/ 12 w 121"/>
              <a:gd name="T91" fmla="*/ 69 h 103"/>
              <a:gd name="T92" fmla="*/ 30 w 121"/>
              <a:gd name="T93" fmla="*/ 78 h 103"/>
              <a:gd name="T94" fmla="*/ 34 w 121"/>
              <a:gd name="T95" fmla="*/ 80 h 103"/>
              <a:gd name="T96" fmla="*/ 15 w 121"/>
              <a:gd name="T97" fmla="*/ 76 h 103"/>
              <a:gd name="T98" fmla="*/ 1 w 121"/>
              <a:gd name="T99" fmla="*/ 71 h 103"/>
              <a:gd name="T100" fmla="*/ 27 w 121"/>
              <a:gd name="T101" fmla="*/ 82 h 103"/>
              <a:gd name="T102" fmla="*/ 50 w 121"/>
              <a:gd name="T103" fmla="*/ 87 h 103"/>
              <a:gd name="T104" fmla="*/ 70 w 121"/>
              <a:gd name="T105" fmla="*/ 90 h 103"/>
              <a:gd name="T106" fmla="*/ 91 w 121"/>
              <a:gd name="T107" fmla="*/ 101 h 103"/>
              <a:gd name="T108" fmla="*/ 100 w 121"/>
              <a:gd name="T109" fmla="*/ 74 h 103"/>
              <a:gd name="T110" fmla="*/ 118 w 121"/>
              <a:gd name="T111" fmla="*/ 47 h 103"/>
              <a:gd name="T112" fmla="*/ 103 w 121"/>
              <a:gd name="T113" fmla="*/ 29 h 103"/>
              <a:gd name="T114" fmla="*/ 83 w 121"/>
              <a:gd name="T115" fmla="*/ 23 h 103"/>
              <a:gd name="T116" fmla="*/ 61 w 121"/>
              <a:gd name="T117" fmla="*/ 18 h 103"/>
              <a:gd name="T118" fmla="*/ 36 w 121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1"/>
                </a:lnTo>
                <a:lnTo>
                  <a:pt x="33" y="1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2" y="9"/>
                </a:lnTo>
                <a:lnTo>
                  <a:pt x="44" y="11"/>
                </a:lnTo>
                <a:lnTo>
                  <a:pt x="46" y="12"/>
                </a:lnTo>
                <a:lnTo>
                  <a:pt x="48" y="14"/>
                </a:lnTo>
                <a:lnTo>
                  <a:pt x="50" y="15"/>
                </a:lnTo>
                <a:lnTo>
                  <a:pt x="52" y="16"/>
                </a:lnTo>
                <a:lnTo>
                  <a:pt x="54" y="17"/>
                </a:lnTo>
                <a:lnTo>
                  <a:pt x="56" y="18"/>
                </a:lnTo>
                <a:lnTo>
                  <a:pt x="58" y="19"/>
                </a:lnTo>
                <a:lnTo>
                  <a:pt x="60" y="20"/>
                </a:lnTo>
                <a:lnTo>
                  <a:pt x="62" y="21"/>
                </a:lnTo>
                <a:lnTo>
                  <a:pt x="63" y="22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0"/>
                </a:lnTo>
                <a:lnTo>
                  <a:pt x="55" y="20"/>
                </a:lnTo>
                <a:lnTo>
                  <a:pt x="53" y="19"/>
                </a:lnTo>
                <a:lnTo>
                  <a:pt x="51" y="18"/>
                </a:lnTo>
                <a:lnTo>
                  <a:pt x="49" y="17"/>
                </a:lnTo>
                <a:lnTo>
                  <a:pt x="47" y="17"/>
                </a:lnTo>
                <a:lnTo>
                  <a:pt x="44" y="15"/>
                </a:lnTo>
                <a:lnTo>
                  <a:pt x="42" y="14"/>
                </a:lnTo>
                <a:lnTo>
                  <a:pt x="40" y="13"/>
                </a:lnTo>
                <a:lnTo>
                  <a:pt x="38" y="12"/>
                </a:lnTo>
                <a:lnTo>
                  <a:pt x="35" y="10"/>
                </a:lnTo>
                <a:lnTo>
                  <a:pt x="33" y="9"/>
                </a:lnTo>
                <a:lnTo>
                  <a:pt x="31" y="7"/>
                </a:lnTo>
                <a:lnTo>
                  <a:pt x="31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33" y="10"/>
                </a:lnTo>
                <a:lnTo>
                  <a:pt x="35" y="12"/>
                </a:lnTo>
                <a:lnTo>
                  <a:pt x="37" y="14"/>
                </a:lnTo>
                <a:lnTo>
                  <a:pt x="39" y="15"/>
                </a:lnTo>
                <a:lnTo>
                  <a:pt x="41" y="17"/>
                </a:lnTo>
                <a:lnTo>
                  <a:pt x="43" y="18"/>
                </a:lnTo>
                <a:lnTo>
                  <a:pt x="45" y="19"/>
                </a:lnTo>
                <a:lnTo>
                  <a:pt x="47" y="21"/>
                </a:lnTo>
                <a:lnTo>
                  <a:pt x="49" y="22"/>
                </a:lnTo>
                <a:lnTo>
                  <a:pt x="51" y="23"/>
                </a:lnTo>
                <a:lnTo>
                  <a:pt x="53" y="24"/>
                </a:lnTo>
                <a:lnTo>
                  <a:pt x="55" y="25"/>
                </a:lnTo>
                <a:lnTo>
                  <a:pt x="57" y="26"/>
                </a:lnTo>
                <a:lnTo>
                  <a:pt x="59" y="26"/>
                </a:lnTo>
                <a:lnTo>
                  <a:pt x="61" y="27"/>
                </a:lnTo>
                <a:lnTo>
                  <a:pt x="63" y="28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6"/>
                </a:lnTo>
                <a:lnTo>
                  <a:pt x="52" y="25"/>
                </a:lnTo>
                <a:lnTo>
                  <a:pt x="50" y="25"/>
                </a:lnTo>
                <a:lnTo>
                  <a:pt x="48" y="24"/>
                </a:lnTo>
                <a:lnTo>
                  <a:pt x="46" y="23"/>
                </a:lnTo>
                <a:lnTo>
                  <a:pt x="44" y="22"/>
                </a:lnTo>
                <a:lnTo>
                  <a:pt x="42" y="21"/>
                </a:lnTo>
                <a:lnTo>
                  <a:pt x="40" y="20"/>
                </a:lnTo>
                <a:lnTo>
                  <a:pt x="37" y="19"/>
                </a:lnTo>
                <a:lnTo>
                  <a:pt x="35" y="18"/>
                </a:lnTo>
                <a:lnTo>
                  <a:pt x="33" y="17"/>
                </a:lnTo>
                <a:lnTo>
                  <a:pt x="31" y="16"/>
                </a:lnTo>
                <a:lnTo>
                  <a:pt x="28" y="14"/>
                </a:lnTo>
                <a:lnTo>
                  <a:pt x="28" y="14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30" y="17"/>
                </a:lnTo>
                <a:lnTo>
                  <a:pt x="32" y="18"/>
                </a:lnTo>
                <a:lnTo>
                  <a:pt x="34" y="20"/>
                </a:lnTo>
                <a:lnTo>
                  <a:pt x="36" y="21"/>
                </a:lnTo>
                <a:lnTo>
                  <a:pt x="38" y="23"/>
                </a:lnTo>
                <a:lnTo>
                  <a:pt x="40" y="24"/>
                </a:lnTo>
                <a:lnTo>
                  <a:pt x="42" y="25"/>
                </a:lnTo>
                <a:lnTo>
                  <a:pt x="45" y="26"/>
                </a:lnTo>
                <a:lnTo>
                  <a:pt x="47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2"/>
                </a:lnTo>
                <a:lnTo>
                  <a:pt x="58" y="33"/>
                </a:lnTo>
                <a:lnTo>
                  <a:pt x="60" y="33"/>
                </a:lnTo>
                <a:lnTo>
                  <a:pt x="58" y="33"/>
                </a:lnTo>
                <a:lnTo>
                  <a:pt x="56" y="32"/>
                </a:lnTo>
                <a:lnTo>
                  <a:pt x="54" y="32"/>
                </a:lnTo>
                <a:lnTo>
                  <a:pt x="52" y="31"/>
                </a:lnTo>
                <a:lnTo>
                  <a:pt x="49" y="31"/>
                </a:lnTo>
                <a:lnTo>
                  <a:pt x="47" y="30"/>
                </a:lnTo>
                <a:lnTo>
                  <a:pt x="45" y="29"/>
                </a:lnTo>
                <a:lnTo>
                  <a:pt x="43" y="29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5" y="25"/>
                </a:lnTo>
                <a:lnTo>
                  <a:pt x="33" y="24"/>
                </a:lnTo>
                <a:lnTo>
                  <a:pt x="30" y="23"/>
                </a:lnTo>
                <a:lnTo>
                  <a:pt x="28" y="22"/>
                </a:lnTo>
                <a:lnTo>
                  <a:pt x="26" y="21"/>
                </a:lnTo>
                <a:lnTo>
                  <a:pt x="26" y="21"/>
                </a:lnTo>
                <a:lnTo>
                  <a:pt x="26" y="21"/>
                </a:lnTo>
                <a:lnTo>
                  <a:pt x="25" y="21"/>
                </a:lnTo>
                <a:lnTo>
                  <a:pt x="25" y="22"/>
                </a:lnTo>
                <a:lnTo>
                  <a:pt x="28" y="23"/>
                </a:lnTo>
                <a:lnTo>
                  <a:pt x="30" y="25"/>
                </a:lnTo>
                <a:lnTo>
                  <a:pt x="32" y="26"/>
                </a:lnTo>
                <a:lnTo>
                  <a:pt x="34" y="27"/>
                </a:lnTo>
                <a:lnTo>
                  <a:pt x="36" y="29"/>
                </a:lnTo>
                <a:lnTo>
                  <a:pt x="38" y="30"/>
                </a:lnTo>
                <a:lnTo>
                  <a:pt x="40" y="31"/>
                </a:lnTo>
                <a:lnTo>
                  <a:pt x="42" y="32"/>
                </a:lnTo>
                <a:lnTo>
                  <a:pt x="44" y="33"/>
                </a:lnTo>
                <a:lnTo>
                  <a:pt x="46" y="34"/>
                </a:lnTo>
                <a:lnTo>
                  <a:pt x="48" y="35"/>
                </a:lnTo>
                <a:lnTo>
                  <a:pt x="50" y="36"/>
                </a:lnTo>
                <a:lnTo>
                  <a:pt x="51" y="37"/>
                </a:lnTo>
                <a:lnTo>
                  <a:pt x="53" y="37"/>
                </a:lnTo>
                <a:lnTo>
                  <a:pt x="55" y="38"/>
                </a:lnTo>
                <a:lnTo>
                  <a:pt x="57" y="39"/>
                </a:lnTo>
                <a:lnTo>
                  <a:pt x="55" y="38"/>
                </a:lnTo>
                <a:lnTo>
                  <a:pt x="53" y="38"/>
                </a:lnTo>
                <a:lnTo>
                  <a:pt x="51" y="38"/>
                </a:lnTo>
                <a:lnTo>
                  <a:pt x="49" y="37"/>
                </a:lnTo>
                <a:lnTo>
                  <a:pt x="47" y="36"/>
                </a:lnTo>
                <a:lnTo>
                  <a:pt x="45" y="36"/>
                </a:lnTo>
                <a:lnTo>
                  <a:pt x="43" y="35"/>
                </a:lnTo>
                <a:lnTo>
                  <a:pt x="41" y="35"/>
                </a:lnTo>
                <a:lnTo>
                  <a:pt x="39" y="34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0"/>
                </a:lnTo>
                <a:lnTo>
                  <a:pt x="28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3" y="28"/>
                </a:lnTo>
                <a:lnTo>
                  <a:pt x="23" y="28"/>
                </a:lnTo>
                <a:lnTo>
                  <a:pt x="25" y="29"/>
                </a:lnTo>
                <a:lnTo>
                  <a:pt x="27" y="31"/>
                </a:lnTo>
                <a:lnTo>
                  <a:pt x="29" y="32"/>
                </a:lnTo>
                <a:lnTo>
                  <a:pt x="31" y="33"/>
                </a:lnTo>
                <a:lnTo>
                  <a:pt x="33" y="35"/>
                </a:lnTo>
                <a:lnTo>
                  <a:pt x="35" y="36"/>
                </a:lnTo>
                <a:lnTo>
                  <a:pt x="37" y="37"/>
                </a:lnTo>
                <a:lnTo>
                  <a:pt x="39" y="38"/>
                </a:lnTo>
                <a:lnTo>
                  <a:pt x="41" y="39"/>
                </a:lnTo>
                <a:lnTo>
                  <a:pt x="43" y="40"/>
                </a:lnTo>
                <a:lnTo>
                  <a:pt x="45" y="40"/>
                </a:lnTo>
                <a:lnTo>
                  <a:pt x="47" y="41"/>
                </a:lnTo>
                <a:lnTo>
                  <a:pt x="49" y="42"/>
                </a:lnTo>
                <a:lnTo>
                  <a:pt x="51" y="43"/>
                </a:lnTo>
                <a:lnTo>
                  <a:pt x="53" y="44"/>
                </a:lnTo>
                <a:lnTo>
                  <a:pt x="54" y="45"/>
                </a:lnTo>
                <a:lnTo>
                  <a:pt x="52" y="44"/>
                </a:lnTo>
                <a:lnTo>
                  <a:pt x="50" y="44"/>
                </a:lnTo>
                <a:lnTo>
                  <a:pt x="48" y="43"/>
                </a:lnTo>
                <a:lnTo>
                  <a:pt x="46" y="43"/>
                </a:lnTo>
                <a:lnTo>
                  <a:pt x="44" y="42"/>
                </a:lnTo>
                <a:lnTo>
                  <a:pt x="42" y="42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2" y="38"/>
                </a:lnTo>
                <a:lnTo>
                  <a:pt x="29" y="37"/>
                </a:lnTo>
                <a:lnTo>
                  <a:pt x="27" y="37"/>
                </a:lnTo>
                <a:lnTo>
                  <a:pt x="25" y="36"/>
                </a:lnTo>
                <a:lnTo>
                  <a:pt x="23" y="35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2" y="36"/>
                </a:lnTo>
                <a:lnTo>
                  <a:pt x="24" y="37"/>
                </a:lnTo>
                <a:lnTo>
                  <a:pt x="27" y="38"/>
                </a:lnTo>
                <a:lnTo>
                  <a:pt x="29" y="39"/>
                </a:lnTo>
                <a:lnTo>
                  <a:pt x="31" y="40"/>
                </a:lnTo>
                <a:lnTo>
                  <a:pt x="33" y="42"/>
                </a:lnTo>
                <a:lnTo>
                  <a:pt x="35" y="43"/>
                </a:lnTo>
                <a:lnTo>
                  <a:pt x="37" y="44"/>
                </a:lnTo>
                <a:lnTo>
                  <a:pt x="39" y="45"/>
                </a:lnTo>
                <a:lnTo>
                  <a:pt x="41" y="45"/>
                </a:lnTo>
                <a:lnTo>
                  <a:pt x="42" y="46"/>
                </a:lnTo>
                <a:lnTo>
                  <a:pt x="44" y="47"/>
                </a:lnTo>
                <a:lnTo>
                  <a:pt x="46" y="48"/>
                </a:lnTo>
                <a:lnTo>
                  <a:pt x="48" y="49"/>
                </a:lnTo>
                <a:lnTo>
                  <a:pt x="50" y="50"/>
                </a:lnTo>
                <a:lnTo>
                  <a:pt x="52" y="50"/>
                </a:lnTo>
                <a:lnTo>
                  <a:pt x="50" y="50"/>
                </a:lnTo>
                <a:lnTo>
                  <a:pt x="48" y="49"/>
                </a:lnTo>
                <a:lnTo>
                  <a:pt x="46" y="49"/>
                </a:lnTo>
                <a:lnTo>
                  <a:pt x="44" y="48"/>
                </a:lnTo>
                <a:lnTo>
                  <a:pt x="42" y="48"/>
                </a:lnTo>
                <a:lnTo>
                  <a:pt x="40" y="47"/>
                </a:lnTo>
                <a:lnTo>
                  <a:pt x="38" y="47"/>
                </a:lnTo>
                <a:lnTo>
                  <a:pt x="36" y="46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7" y="43"/>
                </a:lnTo>
                <a:lnTo>
                  <a:pt x="25" y="43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17" y="40"/>
                </a:lnTo>
                <a:lnTo>
                  <a:pt x="17" y="40"/>
                </a:lnTo>
                <a:lnTo>
                  <a:pt x="20" y="42"/>
                </a:lnTo>
                <a:lnTo>
                  <a:pt x="22" y="43"/>
                </a:lnTo>
                <a:lnTo>
                  <a:pt x="24" y="44"/>
                </a:lnTo>
                <a:lnTo>
                  <a:pt x="26" y="45"/>
                </a:lnTo>
                <a:lnTo>
                  <a:pt x="28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6" y="51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4" y="54"/>
                </a:lnTo>
                <a:lnTo>
                  <a:pt x="46" y="55"/>
                </a:lnTo>
                <a:lnTo>
                  <a:pt x="47" y="55"/>
                </a:lnTo>
                <a:lnTo>
                  <a:pt x="49" y="56"/>
                </a:lnTo>
                <a:lnTo>
                  <a:pt x="47" y="56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4"/>
                </a:lnTo>
                <a:lnTo>
                  <a:pt x="35" y="53"/>
                </a:lnTo>
                <a:lnTo>
                  <a:pt x="33" y="52"/>
                </a:lnTo>
                <a:lnTo>
                  <a:pt x="31" y="52"/>
                </a:lnTo>
                <a:lnTo>
                  <a:pt x="29" y="51"/>
                </a:lnTo>
                <a:lnTo>
                  <a:pt x="26" y="50"/>
                </a:lnTo>
                <a:lnTo>
                  <a:pt x="24" y="50"/>
                </a:lnTo>
                <a:lnTo>
                  <a:pt x="22" y="49"/>
                </a:lnTo>
                <a:lnTo>
                  <a:pt x="20" y="48"/>
                </a:lnTo>
                <a:lnTo>
                  <a:pt x="17" y="47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4" y="46"/>
                </a:lnTo>
                <a:lnTo>
                  <a:pt x="14" y="47"/>
                </a:lnTo>
                <a:lnTo>
                  <a:pt x="17" y="48"/>
                </a:lnTo>
                <a:lnTo>
                  <a:pt x="19" y="49"/>
                </a:lnTo>
                <a:lnTo>
                  <a:pt x="21" y="50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9" y="55"/>
                </a:lnTo>
                <a:lnTo>
                  <a:pt x="31" y="56"/>
                </a:lnTo>
                <a:lnTo>
                  <a:pt x="33" y="57"/>
                </a:lnTo>
                <a:lnTo>
                  <a:pt x="36" y="57"/>
                </a:lnTo>
                <a:lnTo>
                  <a:pt x="38" y="58"/>
                </a:lnTo>
                <a:lnTo>
                  <a:pt x="39" y="59"/>
                </a:lnTo>
                <a:lnTo>
                  <a:pt x="41" y="60"/>
                </a:lnTo>
                <a:lnTo>
                  <a:pt x="43" y="61"/>
                </a:lnTo>
                <a:lnTo>
                  <a:pt x="45" y="61"/>
                </a:lnTo>
                <a:lnTo>
                  <a:pt x="47" y="62"/>
                </a:lnTo>
                <a:lnTo>
                  <a:pt x="45" y="62"/>
                </a:lnTo>
                <a:lnTo>
                  <a:pt x="43" y="61"/>
                </a:lnTo>
                <a:lnTo>
                  <a:pt x="41" y="61"/>
                </a:lnTo>
                <a:lnTo>
                  <a:pt x="39" y="61"/>
                </a:lnTo>
                <a:lnTo>
                  <a:pt x="37" y="60"/>
                </a:lnTo>
                <a:lnTo>
                  <a:pt x="35" y="60"/>
                </a:lnTo>
                <a:lnTo>
                  <a:pt x="33" y="59"/>
                </a:lnTo>
                <a:lnTo>
                  <a:pt x="30" y="58"/>
                </a:lnTo>
                <a:lnTo>
                  <a:pt x="28" y="58"/>
                </a:lnTo>
                <a:lnTo>
                  <a:pt x="26" y="57"/>
                </a:lnTo>
                <a:lnTo>
                  <a:pt x="24" y="57"/>
                </a:lnTo>
                <a:lnTo>
                  <a:pt x="21" y="56"/>
                </a:lnTo>
                <a:lnTo>
                  <a:pt x="19" y="55"/>
                </a:lnTo>
                <a:lnTo>
                  <a:pt x="16" y="54"/>
                </a:lnTo>
                <a:lnTo>
                  <a:pt x="14" y="53"/>
                </a:lnTo>
                <a:lnTo>
                  <a:pt x="12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4"/>
                </a:lnTo>
                <a:lnTo>
                  <a:pt x="16" y="55"/>
                </a:lnTo>
                <a:lnTo>
                  <a:pt x="18" y="57"/>
                </a:lnTo>
                <a:lnTo>
                  <a:pt x="20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9" y="62"/>
                </a:lnTo>
                <a:lnTo>
                  <a:pt x="31" y="63"/>
                </a:lnTo>
                <a:lnTo>
                  <a:pt x="33" y="64"/>
                </a:lnTo>
                <a:lnTo>
                  <a:pt x="35" y="65"/>
                </a:lnTo>
                <a:lnTo>
                  <a:pt x="37" y="65"/>
                </a:lnTo>
                <a:lnTo>
                  <a:pt x="39" y="66"/>
                </a:lnTo>
                <a:lnTo>
                  <a:pt x="41" y="67"/>
                </a:lnTo>
                <a:lnTo>
                  <a:pt x="43" y="68"/>
                </a:lnTo>
                <a:lnTo>
                  <a:pt x="45" y="68"/>
                </a:lnTo>
                <a:lnTo>
                  <a:pt x="43" y="68"/>
                </a:lnTo>
                <a:lnTo>
                  <a:pt x="41" y="68"/>
                </a:lnTo>
                <a:lnTo>
                  <a:pt x="39" y="67"/>
                </a:lnTo>
                <a:lnTo>
                  <a:pt x="36" y="67"/>
                </a:lnTo>
                <a:lnTo>
                  <a:pt x="34" y="66"/>
                </a:lnTo>
                <a:lnTo>
                  <a:pt x="32" y="66"/>
                </a:lnTo>
                <a:lnTo>
                  <a:pt x="30" y="65"/>
                </a:lnTo>
                <a:lnTo>
                  <a:pt x="28" y="65"/>
                </a:lnTo>
                <a:lnTo>
                  <a:pt x="25" y="64"/>
                </a:lnTo>
                <a:lnTo>
                  <a:pt x="23" y="64"/>
                </a:lnTo>
                <a:lnTo>
                  <a:pt x="21" y="63"/>
                </a:lnTo>
                <a:lnTo>
                  <a:pt x="18" y="62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10" y="60"/>
                </a:lnTo>
                <a:lnTo>
                  <a:pt x="13" y="61"/>
                </a:lnTo>
                <a:lnTo>
                  <a:pt x="15" y="63"/>
                </a:lnTo>
                <a:lnTo>
                  <a:pt x="18" y="64"/>
                </a:lnTo>
                <a:lnTo>
                  <a:pt x="20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1" y="70"/>
                </a:lnTo>
                <a:lnTo>
                  <a:pt x="33" y="71"/>
                </a:lnTo>
                <a:lnTo>
                  <a:pt x="35" y="72"/>
                </a:lnTo>
                <a:lnTo>
                  <a:pt x="37" y="73"/>
                </a:lnTo>
                <a:lnTo>
                  <a:pt x="39" y="73"/>
                </a:lnTo>
                <a:lnTo>
                  <a:pt x="41" y="74"/>
                </a:lnTo>
                <a:lnTo>
                  <a:pt x="42" y="75"/>
                </a:lnTo>
                <a:lnTo>
                  <a:pt x="40" y="74"/>
                </a:lnTo>
                <a:lnTo>
                  <a:pt x="38" y="74"/>
                </a:lnTo>
                <a:lnTo>
                  <a:pt x="36" y="74"/>
                </a:lnTo>
                <a:lnTo>
                  <a:pt x="34" y="73"/>
                </a:lnTo>
                <a:lnTo>
                  <a:pt x="32" y="73"/>
                </a:lnTo>
                <a:lnTo>
                  <a:pt x="30" y="72"/>
                </a:lnTo>
                <a:lnTo>
                  <a:pt x="27" y="72"/>
                </a:lnTo>
                <a:lnTo>
                  <a:pt x="25" y="71"/>
                </a:lnTo>
                <a:lnTo>
                  <a:pt x="23" y="71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3" y="67"/>
                </a:lnTo>
                <a:lnTo>
                  <a:pt x="10" y="66"/>
                </a:lnTo>
                <a:lnTo>
                  <a:pt x="8" y="65"/>
                </a:lnTo>
                <a:lnTo>
                  <a:pt x="5" y="64"/>
                </a:lnTo>
                <a:lnTo>
                  <a:pt x="5" y="64"/>
                </a:lnTo>
                <a:lnTo>
                  <a:pt x="5" y="64"/>
                </a:lnTo>
                <a:lnTo>
                  <a:pt x="4" y="64"/>
                </a:lnTo>
                <a:lnTo>
                  <a:pt x="4" y="65"/>
                </a:lnTo>
                <a:lnTo>
                  <a:pt x="7" y="66"/>
                </a:lnTo>
                <a:lnTo>
                  <a:pt x="9" y="68"/>
                </a:lnTo>
                <a:lnTo>
                  <a:pt x="12" y="69"/>
                </a:lnTo>
                <a:lnTo>
                  <a:pt x="14" y="71"/>
                </a:lnTo>
                <a:lnTo>
                  <a:pt x="17" y="72"/>
                </a:lnTo>
                <a:lnTo>
                  <a:pt x="19" y="73"/>
                </a:lnTo>
                <a:lnTo>
                  <a:pt x="21" y="74"/>
                </a:lnTo>
                <a:lnTo>
                  <a:pt x="24" y="75"/>
                </a:lnTo>
                <a:lnTo>
                  <a:pt x="26" y="76"/>
                </a:lnTo>
                <a:lnTo>
                  <a:pt x="28" y="77"/>
                </a:lnTo>
                <a:lnTo>
                  <a:pt x="30" y="78"/>
                </a:lnTo>
                <a:lnTo>
                  <a:pt x="32" y="78"/>
                </a:lnTo>
                <a:lnTo>
                  <a:pt x="34" y="79"/>
                </a:lnTo>
                <a:lnTo>
                  <a:pt x="36" y="80"/>
                </a:lnTo>
                <a:lnTo>
                  <a:pt x="38" y="80"/>
                </a:lnTo>
                <a:lnTo>
                  <a:pt x="40" y="81"/>
                </a:lnTo>
                <a:lnTo>
                  <a:pt x="38" y="81"/>
                </a:lnTo>
                <a:lnTo>
                  <a:pt x="36" y="81"/>
                </a:lnTo>
                <a:lnTo>
                  <a:pt x="34" y="80"/>
                </a:lnTo>
                <a:lnTo>
                  <a:pt x="32" y="80"/>
                </a:lnTo>
                <a:lnTo>
                  <a:pt x="29" y="80"/>
                </a:lnTo>
                <a:lnTo>
                  <a:pt x="27" y="79"/>
                </a:lnTo>
                <a:lnTo>
                  <a:pt x="25" y="79"/>
                </a:lnTo>
                <a:lnTo>
                  <a:pt x="22" y="78"/>
                </a:lnTo>
                <a:lnTo>
                  <a:pt x="20" y="77"/>
                </a:lnTo>
                <a:lnTo>
                  <a:pt x="18" y="77"/>
                </a:lnTo>
                <a:lnTo>
                  <a:pt x="15" y="76"/>
                </a:lnTo>
                <a:lnTo>
                  <a:pt x="12" y="75"/>
                </a:lnTo>
                <a:lnTo>
                  <a:pt x="10" y="74"/>
                </a:lnTo>
                <a:lnTo>
                  <a:pt x="7" y="73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1" y="70"/>
                </a:lnTo>
                <a:lnTo>
                  <a:pt x="1" y="71"/>
                </a:lnTo>
                <a:lnTo>
                  <a:pt x="0" y="71"/>
                </a:lnTo>
                <a:lnTo>
                  <a:pt x="5" y="73"/>
                </a:lnTo>
                <a:lnTo>
                  <a:pt x="9" y="75"/>
                </a:lnTo>
                <a:lnTo>
                  <a:pt x="12" y="77"/>
                </a:lnTo>
                <a:lnTo>
                  <a:pt x="16" y="79"/>
                </a:lnTo>
                <a:lnTo>
                  <a:pt x="20" y="80"/>
                </a:lnTo>
                <a:lnTo>
                  <a:pt x="23" y="81"/>
                </a:lnTo>
                <a:lnTo>
                  <a:pt x="27" y="82"/>
                </a:lnTo>
                <a:lnTo>
                  <a:pt x="30" y="83"/>
                </a:lnTo>
                <a:lnTo>
                  <a:pt x="33" y="84"/>
                </a:lnTo>
                <a:lnTo>
                  <a:pt x="36" y="85"/>
                </a:lnTo>
                <a:lnTo>
                  <a:pt x="39" y="85"/>
                </a:lnTo>
                <a:lnTo>
                  <a:pt x="42" y="86"/>
                </a:lnTo>
                <a:lnTo>
                  <a:pt x="45" y="86"/>
                </a:lnTo>
                <a:lnTo>
                  <a:pt x="47" y="87"/>
                </a:lnTo>
                <a:lnTo>
                  <a:pt x="50" y="87"/>
                </a:lnTo>
                <a:lnTo>
                  <a:pt x="53" y="87"/>
                </a:lnTo>
                <a:lnTo>
                  <a:pt x="55" y="88"/>
                </a:lnTo>
                <a:lnTo>
                  <a:pt x="58" y="88"/>
                </a:lnTo>
                <a:lnTo>
                  <a:pt x="60" y="88"/>
                </a:lnTo>
                <a:lnTo>
                  <a:pt x="63" y="89"/>
                </a:lnTo>
                <a:lnTo>
                  <a:pt x="65" y="89"/>
                </a:lnTo>
                <a:lnTo>
                  <a:pt x="68" y="90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8" y="93"/>
                </a:lnTo>
                <a:lnTo>
                  <a:pt x="80" y="94"/>
                </a:lnTo>
                <a:lnTo>
                  <a:pt x="83" y="96"/>
                </a:lnTo>
                <a:lnTo>
                  <a:pt x="85" y="97"/>
                </a:lnTo>
                <a:lnTo>
                  <a:pt x="88" y="99"/>
                </a:lnTo>
                <a:lnTo>
                  <a:pt x="91" y="101"/>
                </a:lnTo>
                <a:lnTo>
                  <a:pt x="93" y="103"/>
                </a:lnTo>
                <a:lnTo>
                  <a:pt x="94" y="99"/>
                </a:lnTo>
                <a:lnTo>
                  <a:pt x="94" y="94"/>
                </a:lnTo>
                <a:lnTo>
                  <a:pt x="95" y="90"/>
                </a:lnTo>
                <a:lnTo>
                  <a:pt x="96" y="86"/>
                </a:lnTo>
                <a:lnTo>
                  <a:pt x="97" y="82"/>
                </a:lnTo>
                <a:lnTo>
                  <a:pt x="99" y="78"/>
                </a:lnTo>
                <a:lnTo>
                  <a:pt x="100" y="74"/>
                </a:lnTo>
                <a:lnTo>
                  <a:pt x="102" y="70"/>
                </a:lnTo>
                <a:lnTo>
                  <a:pt x="104" y="67"/>
                </a:lnTo>
                <a:lnTo>
                  <a:pt x="106" y="63"/>
                </a:lnTo>
                <a:lnTo>
                  <a:pt x="108" y="59"/>
                </a:lnTo>
                <a:lnTo>
                  <a:pt x="110" y="56"/>
                </a:lnTo>
                <a:lnTo>
                  <a:pt x="112" y="53"/>
                </a:lnTo>
                <a:lnTo>
                  <a:pt x="115" y="50"/>
                </a:lnTo>
                <a:lnTo>
                  <a:pt x="118" y="47"/>
                </a:lnTo>
                <a:lnTo>
                  <a:pt x="121" y="44"/>
                </a:lnTo>
                <a:lnTo>
                  <a:pt x="118" y="41"/>
                </a:lnTo>
                <a:lnTo>
                  <a:pt x="116" y="38"/>
                </a:lnTo>
                <a:lnTo>
                  <a:pt x="113" y="36"/>
                </a:lnTo>
                <a:lnTo>
                  <a:pt x="111" y="34"/>
                </a:lnTo>
                <a:lnTo>
                  <a:pt x="108" y="32"/>
                </a:lnTo>
                <a:lnTo>
                  <a:pt x="106" y="31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6"/>
                </a:lnTo>
                <a:lnTo>
                  <a:pt x="91" y="25"/>
                </a:lnTo>
                <a:lnTo>
                  <a:pt x="88" y="24"/>
                </a:lnTo>
                <a:lnTo>
                  <a:pt x="86" y="24"/>
                </a:lnTo>
                <a:lnTo>
                  <a:pt x="83" y="23"/>
                </a:lnTo>
                <a:lnTo>
                  <a:pt x="80" y="23"/>
                </a:lnTo>
                <a:lnTo>
                  <a:pt x="78" y="22"/>
                </a:lnTo>
                <a:lnTo>
                  <a:pt x="75" y="22"/>
                </a:lnTo>
                <a:lnTo>
                  <a:pt x="72" y="21"/>
                </a:lnTo>
                <a:lnTo>
                  <a:pt x="70" y="20"/>
                </a:lnTo>
                <a:lnTo>
                  <a:pt x="67" y="20"/>
                </a:lnTo>
                <a:lnTo>
                  <a:pt x="64" y="19"/>
                </a:lnTo>
                <a:lnTo>
                  <a:pt x="61" y="18"/>
                </a:lnTo>
                <a:lnTo>
                  <a:pt x="58" y="17"/>
                </a:lnTo>
                <a:lnTo>
                  <a:pt x="55" y="15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3" y="8"/>
                </a:lnTo>
                <a:lnTo>
                  <a:pt x="40" y="6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10">
            <a:extLst>
              <a:ext uri="{FF2B5EF4-FFF2-40B4-BE49-F238E27FC236}">
                <a16:creationId xmlns:a16="http://schemas.microsoft.com/office/drawing/2014/main" id="{16794E37-A16A-4FDD-826A-FB280281E204}"/>
              </a:ext>
            </a:extLst>
          </p:cNvPr>
          <p:cNvSpPr>
            <a:spLocks/>
          </p:cNvSpPr>
          <p:nvPr/>
        </p:nvSpPr>
        <p:spPr bwMode="auto">
          <a:xfrm>
            <a:off x="10552641" y="1539729"/>
            <a:ext cx="96153" cy="133411"/>
          </a:xfrm>
          <a:custGeom>
            <a:avLst/>
            <a:gdLst>
              <a:gd name="T0" fmla="*/ 41 w 66"/>
              <a:gd name="T1" fmla="*/ 0 h 64"/>
              <a:gd name="T2" fmla="*/ 63 w 66"/>
              <a:gd name="T3" fmla="*/ 2 h 64"/>
              <a:gd name="T4" fmla="*/ 44 w 66"/>
              <a:gd name="T5" fmla="*/ 18 h 64"/>
              <a:gd name="T6" fmla="*/ 42 w 66"/>
              <a:gd name="T7" fmla="*/ 16 h 64"/>
              <a:gd name="T8" fmla="*/ 40 w 66"/>
              <a:gd name="T9" fmla="*/ 15 h 64"/>
              <a:gd name="T10" fmla="*/ 38 w 66"/>
              <a:gd name="T11" fmla="*/ 15 h 64"/>
              <a:gd name="T12" fmla="*/ 36 w 66"/>
              <a:gd name="T13" fmla="*/ 14 h 64"/>
              <a:gd name="T14" fmla="*/ 33 w 66"/>
              <a:gd name="T15" fmla="*/ 13 h 64"/>
              <a:gd name="T16" fmla="*/ 31 w 66"/>
              <a:gd name="T17" fmla="*/ 13 h 64"/>
              <a:gd name="T18" fmla="*/ 29 w 66"/>
              <a:gd name="T19" fmla="*/ 13 h 64"/>
              <a:gd name="T20" fmla="*/ 25 w 66"/>
              <a:gd name="T21" fmla="*/ 13 h 64"/>
              <a:gd name="T22" fmla="*/ 19 w 66"/>
              <a:gd name="T23" fmla="*/ 14 h 64"/>
              <a:gd name="T24" fmla="*/ 14 w 66"/>
              <a:gd name="T25" fmla="*/ 16 h 64"/>
              <a:gd name="T26" fmla="*/ 10 w 66"/>
              <a:gd name="T27" fmla="*/ 18 h 64"/>
              <a:gd name="T28" fmla="*/ 6 w 66"/>
              <a:gd name="T29" fmla="*/ 22 h 64"/>
              <a:gd name="T30" fmla="*/ 3 w 66"/>
              <a:gd name="T31" fmla="*/ 26 h 64"/>
              <a:gd name="T32" fmla="*/ 1 w 66"/>
              <a:gd name="T33" fmla="*/ 31 h 64"/>
              <a:gd name="T34" fmla="*/ 0 w 66"/>
              <a:gd name="T35" fmla="*/ 36 h 64"/>
              <a:gd name="T36" fmla="*/ 0 w 66"/>
              <a:gd name="T37" fmla="*/ 41 h 64"/>
              <a:gd name="T38" fmla="*/ 1 w 66"/>
              <a:gd name="T39" fmla="*/ 46 h 64"/>
              <a:gd name="T40" fmla="*/ 3 w 66"/>
              <a:gd name="T41" fmla="*/ 51 h 64"/>
              <a:gd name="T42" fmla="*/ 6 w 66"/>
              <a:gd name="T43" fmla="*/ 55 h 64"/>
              <a:gd name="T44" fmla="*/ 10 w 66"/>
              <a:gd name="T45" fmla="*/ 58 h 64"/>
              <a:gd name="T46" fmla="*/ 14 w 66"/>
              <a:gd name="T47" fmla="*/ 61 h 64"/>
              <a:gd name="T48" fmla="*/ 19 w 66"/>
              <a:gd name="T49" fmla="*/ 63 h 64"/>
              <a:gd name="T50" fmla="*/ 25 w 66"/>
              <a:gd name="T51" fmla="*/ 64 h 64"/>
              <a:gd name="T52" fmla="*/ 30 w 66"/>
              <a:gd name="T53" fmla="*/ 64 h 64"/>
              <a:gd name="T54" fmla="*/ 36 w 66"/>
              <a:gd name="T55" fmla="*/ 63 h 64"/>
              <a:gd name="T56" fmla="*/ 41 w 66"/>
              <a:gd name="T57" fmla="*/ 61 h 64"/>
              <a:gd name="T58" fmla="*/ 45 w 66"/>
              <a:gd name="T59" fmla="*/ 58 h 64"/>
              <a:gd name="T60" fmla="*/ 49 w 66"/>
              <a:gd name="T61" fmla="*/ 55 h 64"/>
              <a:gd name="T62" fmla="*/ 52 w 66"/>
              <a:gd name="T63" fmla="*/ 51 h 64"/>
              <a:gd name="T64" fmla="*/ 54 w 66"/>
              <a:gd name="T65" fmla="*/ 46 h 64"/>
              <a:gd name="T66" fmla="*/ 55 w 66"/>
              <a:gd name="T67" fmla="*/ 41 h 64"/>
              <a:gd name="T68" fmla="*/ 55 w 66"/>
              <a:gd name="T69" fmla="*/ 36 h 64"/>
              <a:gd name="T70" fmla="*/ 54 w 66"/>
              <a:gd name="T71" fmla="*/ 30 h 64"/>
              <a:gd name="T72" fmla="*/ 52 w 66"/>
              <a:gd name="T73" fmla="*/ 26 h 64"/>
              <a:gd name="T74" fmla="*/ 48 w 66"/>
              <a:gd name="T75" fmla="*/ 21 h 64"/>
              <a:gd name="T76" fmla="*/ 64 w 66"/>
              <a:gd name="T77" fmla="*/ 3 h 64"/>
              <a:gd name="T78" fmla="*/ 66 w 66"/>
              <a:gd name="T79" fmla="*/ 21 h 64"/>
              <a:gd name="T80" fmla="*/ 66 w 66"/>
              <a:gd name="T8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" h="64">
                <a:moveTo>
                  <a:pt x="65" y="0"/>
                </a:moveTo>
                <a:lnTo>
                  <a:pt x="41" y="0"/>
                </a:lnTo>
                <a:lnTo>
                  <a:pt x="41" y="2"/>
                </a:lnTo>
                <a:lnTo>
                  <a:pt x="63" y="2"/>
                </a:lnTo>
                <a:lnTo>
                  <a:pt x="45" y="18"/>
                </a:lnTo>
                <a:lnTo>
                  <a:pt x="44" y="18"/>
                </a:lnTo>
                <a:lnTo>
                  <a:pt x="43" y="17"/>
                </a:lnTo>
                <a:lnTo>
                  <a:pt x="42" y="16"/>
                </a:lnTo>
                <a:lnTo>
                  <a:pt x="41" y="16"/>
                </a:lnTo>
                <a:lnTo>
                  <a:pt x="40" y="15"/>
                </a:lnTo>
                <a:lnTo>
                  <a:pt x="39" y="15"/>
                </a:lnTo>
                <a:lnTo>
                  <a:pt x="38" y="15"/>
                </a:lnTo>
                <a:lnTo>
                  <a:pt x="37" y="14"/>
                </a:lnTo>
                <a:lnTo>
                  <a:pt x="36" y="14"/>
                </a:lnTo>
                <a:lnTo>
                  <a:pt x="35" y="14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2" y="13"/>
                </a:lnTo>
                <a:lnTo>
                  <a:pt x="19" y="14"/>
                </a:lnTo>
                <a:lnTo>
                  <a:pt x="17" y="15"/>
                </a:lnTo>
                <a:lnTo>
                  <a:pt x="14" y="16"/>
                </a:lnTo>
                <a:lnTo>
                  <a:pt x="12" y="17"/>
                </a:lnTo>
                <a:lnTo>
                  <a:pt x="10" y="18"/>
                </a:lnTo>
                <a:lnTo>
                  <a:pt x="8" y="20"/>
                </a:lnTo>
                <a:lnTo>
                  <a:pt x="6" y="22"/>
                </a:lnTo>
                <a:lnTo>
                  <a:pt x="5" y="24"/>
                </a:lnTo>
                <a:lnTo>
                  <a:pt x="3" y="26"/>
                </a:lnTo>
                <a:lnTo>
                  <a:pt x="2" y="28"/>
                </a:lnTo>
                <a:lnTo>
                  <a:pt x="1" y="31"/>
                </a:lnTo>
                <a:lnTo>
                  <a:pt x="0" y="33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0" y="44"/>
                </a:lnTo>
                <a:lnTo>
                  <a:pt x="1" y="46"/>
                </a:lnTo>
                <a:lnTo>
                  <a:pt x="2" y="49"/>
                </a:lnTo>
                <a:lnTo>
                  <a:pt x="3" y="51"/>
                </a:lnTo>
                <a:lnTo>
                  <a:pt x="5" y="53"/>
                </a:lnTo>
                <a:lnTo>
                  <a:pt x="6" y="55"/>
                </a:lnTo>
                <a:lnTo>
                  <a:pt x="8" y="57"/>
                </a:lnTo>
                <a:lnTo>
                  <a:pt x="10" y="58"/>
                </a:lnTo>
                <a:lnTo>
                  <a:pt x="12" y="60"/>
                </a:lnTo>
                <a:lnTo>
                  <a:pt x="14" y="61"/>
                </a:lnTo>
                <a:lnTo>
                  <a:pt x="17" y="62"/>
                </a:lnTo>
                <a:lnTo>
                  <a:pt x="19" y="63"/>
                </a:lnTo>
                <a:lnTo>
                  <a:pt x="22" y="64"/>
                </a:lnTo>
                <a:lnTo>
                  <a:pt x="25" y="64"/>
                </a:lnTo>
                <a:lnTo>
                  <a:pt x="28" y="64"/>
                </a:lnTo>
                <a:lnTo>
                  <a:pt x="30" y="64"/>
                </a:lnTo>
                <a:lnTo>
                  <a:pt x="33" y="64"/>
                </a:lnTo>
                <a:lnTo>
                  <a:pt x="36" y="63"/>
                </a:lnTo>
                <a:lnTo>
                  <a:pt x="38" y="62"/>
                </a:lnTo>
                <a:lnTo>
                  <a:pt x="41" y="61"/>
                </a:lnTo>
                <a:lnTo>
                  <a:pt x="43" y="60"/>
                </a:lnTo>
                <a:lnTo>
                  <a:pt x="45" y="58"/>
                </a:lnTo>
                <a:lnTo>
                  <a:pt x="47" y="57"/>
                </a:lnTo>
                <a:lnTo>
                  <a:pt x="49" y="55"/>
                </a:lnTo>
                <a:lnTo>
                  <a:pt x="51" y="53"/>
                </a:lnTo>
                <a:lnTo>
                  <a:pt x="52" y="51"/>
                </a:lnTo>
                <a:lnTo>
                  <a:pt x="53" y="49"/>
                </a:lnTo>
                <a:lnTo>
                  <a:pt x="54" y="46"/>
                </a:lnTo>
                <a:lnTo>
                  <a:pt x="55" y="44"/>
                </a:lnTo>
                <a:lnTo>
                  <a:pt x="55" y="41"/>
                </a:lnTo>
                <a:lnTo>
                  <a:pt x="55" y="39"/>
                </a:lnTo>
                <a:lnTo>
                  <a:pt x="55" y="36"/>
                </a:lnTo>
                <a:lnTo>
                  <a:pt x="55" y="33"/>
                </a:lnTo>
                <a:lnTo>
                  <a:pt x="54" y="30"/>
                </a:lnTo>
                <a:lnTo>
                  <a:pt x="53" y="28"/>
                </a:lnTo>
                <a:lnTo>
                  <a:pt x="52" y="26"/>
                </a:lnTo>
                <a:lnTo>
                  <a:pt x="50" y="23"/>
                </a:lnTo>
                <a:lnTo>
                  <a:pt x="48" y="21"/>
                </a:lnTo>
                <a:lnTo>
                  <a:pt x="46" y="20"/>
                </a:lnTo>
                <a:lnTo>
                  <a:pt x="64" y="3"/>
                </a:lnTo>
                <a:lnTo>
                  <a:pt x="64" y="21"/>
                </a:lnTo>
                <a:lnTo>
                  <a:pt x="66" y="21"/>
                </a:lnTo>
                <a:lnTo>
                  <a:pt x="66" y="1"/>
                </a:lnTo>
                <a:lnTo>
                  <a:pt x="66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11">
            <a:extLst>
              <a:ext uri="{FF2B5EF4-FFF2-40B4-BE49-F238E27FC236}">
                <a16:creationId xmlns:a16="http://schemas.microsoft.com/office/drawing/2014/main" id="{6F0F1271-F3D4-4A51-8D6A-32756866DBDD}"/>
              </a:ext>
            </a:extLst>
          </p:cNvPr>
          <p:cNvSpPr>
            <a:spLocks/>
          </p:cNvSpPr>
          <p:nvPr/>
        </p:nvSpPr>
        <p:spPr bwMode="auto">
          <a:xfrm>
            <a:off x="10555555" y="1568913"/>
            <a:ext cx="74300" cy="102142"/>
          </a:xfrm>
          <a:custGeom>
            <a:avLst/>
            <a:gdLst>
              <a:gd name="T0" fmla="*/ 51 w 51"/>
              <a:gd name="T1" fmla="*/ 27 h 49"/>
              <a:gd name="T2" fmla="*/ 50 w 51"/>
              <a:gd name="T3" fmla="*/ 32 h 49"/>
              <a:gd name="T4" fmla="*/ 48 w 51"/>
              <a:gd name="T5" fmla="*/ 36 h 49"/>
              <a:gd name="T6" fmla="*/ 45 w 51"/>
              <a:gd name="T7" fmla="*/ 40 h 49"/>
              <a:gd name="T8" fmla="*/ 42 w 51"/>
              <a:gd name="T9" fmla="*/ 43 h 49"/>
              <a:gd name="T10" fmla="*/ 38 w 51"/>
              <a:gd name="T11" fmla="*/ 46 h 49"/>
              <a:gd name="T12" fmla="*/ 33 w 51"/>
              <a:gd name="T13" fmla="*/ 48 h 49"/>
              <a:gd name="T14" fmla="*/ 28 w 51"/>
              <a:gd name="T15" fmla="*/ 49 h 49"/>
              <a:gd name="T16" fmla="*/ 23 w 51"/>
              <a:gd name="T17" fmla="*/ 49 h 49"/>
              <a:gd name="T18" fmla="*/ 18 w 51"/>
              <a:gd name="T19" fmla="*/ 48 h 49"/>
              <a:gd name="T20" fmla="*/ 13 w 51"/>
              <a:gd name="T21" fmla="*/ 46 h 49"/>
              <a:gd name="T22" fmla="*/ 9 w 51"/>
              <a:gd name="T23" fmla="*/ 43 h 49"/>
              <a:gd name="T24" fmla="*/ 6 w 51"/>
              <a:gd name="T25" fmla="*/ 40 h 49"/>
              <a:gd name="T26" fmla="*/ 3 w 51"/>
              <a:gd name="T27" fmla="*/ 36 h 49"/>
              <a:gd name="T28" fmla="*/ 1 w 51"/>
              <a:gd name="T29" fmla="*/ 32 h 49"/>
              <a:gd name="T30" fmla="*/ 0 w 51"/>
              <a:gd name="T31" fmla="*/ 27 h 49"/>
              <a:gd name="T32" fmla="*/ 0 w 51"/>
              <a:gd name="T33" fmla="*/ 22 h 49"/>
              <a:gd name="T34" fmla="*/ 1 w 51"/>
              <a:gd name="T35" fmla="*/ 18 h 49"/>
              <a:gd name="T36" fmla="*/ 3 w 51"/>
              <a:gd name="T37" fmla="*/ 13 h 49"/>
              <a:gd name="T38" fmla="*/ 6 w 51"/>
              <a:gd name="T39" fmla="*/ 9 h 49"/>
              <a:gd name="T40" fmla="*/ 9 w 51"/>
              <a:gd name="T41" fmla="*/ 6 h 49"/>
              <a:gd name="T42" fmla="*/ 13 w 51"/>
              <a:gd name="T43" fmla="*/ 3 h 49"/>
              <a:gd name="T44" fmla="*/ 18 w 51"/>
              <a:gd name="T45" fmla="*/ 2 h 49"/>
              <a:gd name="T46" fmla="*/ 23 w 51"/>
              <a:gd name="T47" fmla="*/ 1 h 49"/>
              <a:gd name="T48" fmla="*/ 28 w 51"/>
              <a:gd name="T49" fmla="*/ 1 h 49"/>
              <a:gd name="T50" fmla="*/ 33 w 51"/>
              <a:gd name="T51" fmla="*/ 2 h 49"/>
              <a:gd name="T52" fmla="*/ 38 w 51"/>
              <a:gd name="T53" fmla="*/ 3 h 49"/>
              <a:gd name="T54" fmla="*/ 42 w 51"/>
              <a:gd name="T55" fmla="*/ 6 h 49"/>
              <a:gd name="T56" fmla="*/ 45 w 51"/>
              <a:gd name="T57" fmla="*/ 9 h 49"/>
              <a:gd name="T58" fmla="*/ 48 w 51"/>
              <a:gd name="T59" fmla="*/ 13 h 49"/>
              <a:gd name="T60" fmla="*/ 50 w 51"/>
              <a:gd name="T61" fmla="*/ 18 h 49"/>
              <a:gd name="T62" fmla="*/ 51 w 51"/>
              <a:gd name="T63" fmla="*/ 2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9">
                <a:moveTo>
                  <a:pt x="51" y="25"/>
                </a:moveTo>
                <a:lnTo>
                  <a:pt x="51" y="27"/>
                </a:lnTo>
                <a:lnTo>
                  <a:pt x="51" y="29"/>
                </a:lnTo>
                <a:lnTo>
                  <a:pt x="50" y="32"/>
                </a:lnTo>
                <a:lnTo>
                  <a:pt x="49" y="34"/>
                </a:lnTo>
                <a:lnTo>
                  <a:pt x="48" y="36"/>
                </a:lnTo>
                <a:lnTo>
                  <a:pt x="47" y="38"/>
                </a:lnTo>
                <a:lnTo>
                  <a:pt x="45" y="40"/>
                </a:lnTo>
                <a:lnTo>
                  <a:pt x="44" y="42"/>
                </a:lnTo>
                <a:lnTo>
                  <a:pt x="42" y="43"/>
                </a:lnTo>
                <a:lnTo>
                  <a:pt x="40" y="45"/>
                </a:lnTo>
                <a:lnTo>
                  <a:pt x="38" y="46"/>
                </a:lnTo>
                <a:lnTo>
                  <a:pt x="36" y="47"/>
                </a:lnTo>
                <a:lnTo>
                  <a:pt x="33" y="48"/>
                </a:lnTo>
                <a:lnTo>
                  <a:pt x="31" y="48"/>
                </a:lnTo>
                <a:lnTo>
                  <a:pt x="28" y="49"/>
                </a:lnTo>
                <a:lnTo>
                  <a:pt x="25" y="49"/>
                </a:lnTo>
                <a:lnTo>
                  <a:pt x="23" y="49"/>
                </a:lnTo>
                <a:lnTo>
                  <a:pt x="20" y="48"/>
                </a:lnTo>
                <a:lnTo>
                  <a:pt x="18" y="48"/>
                </a:lnTo>
                <a:lnTo>
                  <a:pt x="15" y="47"/>
                </a:lnTo>
                <a:lnTo>
                  <a:pt x="13" y="46"/>
                </a:lnTo>
                <a:lnTo>
                  <a:pt x="11" y="45"/>
                </a:lnTo>
                <a:lnTo>
                  <a:pt x="9" y="43"/>
                </a:lnTo>
                <a:lnTo>
                  <a:pt x="7" y="42"/>
                </a:lnTo>
                <a:lnTo>
                  <a:pt x="6" y="40"/>
                </a:lnTo>
                <a:lnTo>
                  <a:pt x="4" y="38"/>
                </a:lnTo>
                <a:lnTo>
                  <a:pt x="3" y="36"/>
                </a:lnTo>
                <a:lnTo>
                  <a:pt x="2" y="34"/>
                </a:lnTo>
                <a:lnTo>
                  <a:pt x="1" y="32"/>
                </a:lnTo>
                <a:lnTo>
                  <a:pt x="0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1" y="18"/>
                </a:lnTo>
                <a:lnTo>
                  <a:pt x="2" y="15"/>
                </a:lnTo>
                <a:lnTo>
                  <a:pt x="3" y="13"/>
                </a:lnTo>
                <a:lnTo>
                  <a:pt x="4" y="11"/>
                </a:lnTo>
                <a:lnTo>
                  <a:pt x="6" y="9"/>
                </a:lnTo>
                <a:lnTo>
                  <a:pt x="7" y="8"/>
                </a:lnTo>
                <a:lnTo>
                  <a:pt x="9" y="6"/>
                </a:lnTo>
                <a:lnTo>
                  <a:pt x="11" y="5"/>
                </a:lnTo>
                <a:lnTo>
                  <a:pt x="13" y="3"/>
                </a:lnTo>
                <a:lnTo>
                  <a:pt x="15" y="2"/>
                </a:lnTo>
                <a:lnTo>
                  <a:pt x="18" y="2"/>
                </a:lnTo>
                <a:lnTo>
                  <a:pt x="20" y="1"/>
                </a:lnTo>
                <a:lnTo>
                  <a:pt x="23" y="1"/>
                </a:lnTo>
                <a:lnTo>
                  <a:pt x="25" y="0"/>
                </a:lnTo>
                <a:lnTo>
                  <a:pt x="28" y="1"/>
                </a:lnTo>
                <a:lnTo>
                  <a:pt x="31" y="1"/>
                </a:lnTo>
                <a:lnTo>
                  <a:pt x="33" y="2"/>
                </a:lnTo>
                <a:lnTo>
                  <a:pt x="36" y="2"/>
                </a:lnTo>
                <a:lnTo>
                  <a:pt x="38" y="3"/>
                </a:lnTo>
                <a:lnTo>
                  <a:pt x="40" y="5"/>
                </a:lnTo>
                <a:lnTo>
                  <a:pt x="42" y="6"/>
                </a:lnTo>
                <a:lnTo>
                  <a:pt x="44" y="8"/>
                </a:lnTo>
                <a:lnTo>
                  <a:pt x="45" y="9"/>
                </a:lnTo>
                <a:lnTo>
                  <a:pt x="47" y="11"/>
                </a:lnTo>
                <a:lnTo>
                  <a:pt x="48" y="13"/>
                </a:lnTo>
                <a:lnTo>
                  <a:pt x="49" y="15"/>
                </a:lnTo>
                <a:lnTo>
                  <a:pt x="50" y="18"/>
                </a:lnTo>
                <a:lnTo>
                  <a:pt x="51" y="20"/>
                </a:lnTo>
                <a:lnTo>
                  <a:pt x="51" y="22"/>
                </a:lnTo>
                <a:lnTo>
                  <a:pt x="5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12">
            <a:extLst>
              <a:ext uri="{FF2B5EF4-FFF2-40B4-BE49-F238E27FC236}">
                <a16:creationId xmlns:a16="http://schemas.microsoft.com/office/drawing/2014/main" id="{CD9FF45A-0820-4856-9DA2-74F37BE26654}"/>
              </a:ext>
            </a:extLst>
          </p:cNvPr>
          <p:cNvSpPr>
            <a:spLocks/>
          </p:cNvSpPr>
          <p:nvPr/>
        </p:nvSpPr>
        <p:spPr bwMode="auto">
          <a:xfrm>
            <a:off x="10540986" y="1554320"/>
            <a:ext cx="90326" cy="133411"/>
          </a:xfrm>
          <a:custGeom>
            <a:avLst/>
            <a:gdLst>
              <a:gd name="T0" fmla="*/ 24 w 62"/>
              <a:gd name="T1" fmla="*/ 1 h 64"/>
              <a:gd name="T2" fmla="*/ 18 w 62"/>
              <a:gd name="T3" fmla="*/ 3 h 64"/>
              <a:gd name="T4" fmla="*/ 14 w 62"/>
              <a:gd name="T5" fmla="*/ 6 h 64"/>
              <a:gd name="T6" fmla="*/ 10 w 62"/>
              <a:gd name="T7" fmla="*/ 9 h 64"/>
              <a:gd name="T8" fmla="*/ 6 w 62"/>
              <a:gd name="T9" fmla="*/ 13 h 64"/>
              <a:gd name="T10" fmla="*/ 3 w 62"/>
              <a:gd name="T11" fmla="*/ 19 h 64"/>
              <a:gd name="T12" fmla="*/ 0 w 62"/>
              <a:gd name="T13" fmla="*/ 28 h 64"/>
              <a:gd name="T14" fmla="*/ 1 w 62"/>
              <a:gd name="T15" fmla="*/ 38 h 64"/>
              <a:gd name="T16" fmla="*/ 4 w 62"/>
              <a:gd name="T17" fmla="*/ 47 h 64"/>
              <a:gd name="T18" fmla="*/ 10 w 62"/>
              <a:gd name="T19" fmla="*/ 54 h 64"/>
              <a:gd name="T20" fmla="*/ 18 w 62"/>
              <a:gd name="T21" fmla="*/ 60 h 64"/>
              <a:gd name="T22" fmla="*/ 23 w 62"/>
              <a:gd name="T23" fmla="*/ 62 h 64"/>
              <a:gd name="T24" fmla="*/ 27 w 62"/>
              <a:gd name="T25" fmla="*/ 63 h 64"/>
              <a:gd name="T26" fmla="*/ 31 w 62"/>
              <a:gd name="T27" fmla="*/ 64 h 64"/>
              <a:gd name="T28" fmla="*/ 36 w 62"/>
              <a:gd name="T29" fmla="*/ 64 h 64"/>
              <a:gd name="T30" fmla="*/ 40 w 62"/>
              <a:gd name="T31" fmla="*/ 64 h 64"/>
              <a:gd name="T32" fmla="*/ 44 w 62"/>
              <a:gd name="T33" fmla="*/ 63 h 64"/>
              <a:gd name="T34" fmla="*/ 48 w 62"/>
              <a:gd name="T35" fmla="*/ 62 h 64"/>
              <a:gd name="T36" fmla="*/ 52 w 62"/>
              <a:gd name="T37" fmla="*/ 60 h 64"/>
              <a:gd name="T38" fmla="*/ 56 w 62"/>
              <a:gd name="T39" fmla="*/ 58 h 64"/>
              <a:gd name="T40" fmla="*/ 60 w 62"/>
              <a:gd name="T41" fmla="*/ 55 h 64"/>
              <a:gd name="T42" fmla="*/ 60 w 62"/>
              <a:gd name="T43" fmla="*/ 52 h 64"/>
              <a:gd name="T44" fmla="*/ 57 w 62"/>
              <a:gd name="T45" fmla="*/ 55 h 64"/>
              <a:gd name="T46" fmla="*/ 54 w 62"/>
              <a:gd name="T47" fmla="*/ 57 h 64"/>
              <a:gd name="T48" fmla="*/ 50 w 62"/>
              <a:gd name="T49" fmla="*/ 59 h 64"/>
              <a:gd name="T50" fmla="*/ 46 w 62"/>
              <a:gd name="T51" fmla="*/ 60 h 64"/>
              <a:gd name="T52" fmla="*/ 42 w 62"/>
              <a:gd name="T53" fmla="*/ 62 h 64"/>
              <a:gd name="T54" fmla="*/ 38 w 62"/>
              <a:gd name="T55" fmla="*/ 62 h 64"/>
              <a:gd name="T56" fmla="*/ 34 w 62"/>
              <a:gd name="T57" fmla="*/ 62 h 64"/>
              <a:gd name="T58" fmla="*/ 30 w 62"/>
              <a:gd name="T59" fmla="*/ 62 h 64"/>
              <a:gd name="T60" fmla="*/ 26 w 62"/>
              <a:gd name="T61" fmla="*/ 61 h 64"/>
              <a:gd name="T62" fmla="*/ 22 w 62"/>
              <a:gd name="T63" fmla="*/ 60 h 64"/>
              <a:gd name="T64" fmla="*/ 16 w 62"/>
              <a:gd name="T65" fmla="*/ 57 h 64"/>
              <a:gd name="T66" fmla="*/ 9 w 62"/>
              <a:gd name="T67" fmla="*/ 51 h 64"/>
              <a:gd name="T68" fmla="*/ 5 w 62"/>
              <a:gd name="T69" fmla="*/ 43 h 64"/>
              <a:gd name="T70" fmla="*/ 2 w 62"/>
              <a:gd name="T71" fmla="*/ 35 h 64"/>
              <a:gd name="T72" fmla="*/ 3 w 62"/>
              <a:gd name="T73" fmla="*/ 26 h 64"/>
              <a:gd name="T74" fmla="*/ 6 w 62"/>
              <a:gd name="T75" fmla="*/ 17 h 64"/>
              <a:gd name="T76" fmla="*/ 9 w 62"/>
              <a:gd name="T77" fmla="*/ 13 h 64"/>
              <a:gd name="T78" fmla="*/ 12 w 62"/>
              <a:gd name="T79" fmla="*/ 9 h 64"/>
              <a:gd name="T80" fmla="*/ 16 w 62"/>
              <a:gd name="T81" fmla="*/ 6 h 64"/>
              <a:gd name="T82" fmla="*/ 21 w 62"/>
              <a:gd name="T83" fmla="*/ 4 h 64"/>
              <a:gd name="T84" fmla="*/ 26 w 62"/>
              <a:gd name="T85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" h="64">
                <a:moveTo>
                  <a:pt x="27" y="0"/>
                </a:moveTo>
                <a:lnTo>
                  <a:pt x="25" y="0"/>
                </a:lnTo>
                <a:lnTo>
                  <a:pt x="24" y="1"/>
                </a:lnTo>
                <a:lnTo>
                  <a:pt x="22" y="2"/>
                </a:lnTo>
                <a:lnTo>
                  <a:pt x="20" y="2"/>
                </a:lnTo>
                <a:lnTo>
                  <a:pt x="18" y="3"/>
                </a:lnTo>
                <a:lnTo>
                  <a:pt x="17" y="4"/>
                </a:lnTo>
                <a:lnTo>
                  <a:pt x="15" y="5"/>
                </a:lnTo>
                <a:lnTo>
                  <a:pt x="14" y="6"/>
                </a:lnTo>
                <a:lnTo>
                  <a:pt x="12" y="7"/>
                </a:lnTo>
                <a:lnTo>
                  <a:pt x="11" y="8"/>
                </a:lnTo>
                <a:lnTo>
                  <a:pt x="10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3" y="19"/>
                </a:lnTo>
                <a:lnTo>
                  <a:pt x="2" y="22"/>
                </a:lnTo>
                <a:lnTo>
                  <a:pt x="1" y="25"/>
                </a:lnTo>
                <a:lnTo>
                  <a:pt x="0" y="28"/>
                </a:lnTo>
                <a:lnTo>
                  <a:pt x="0" y="32"/>
                </a:lnTo>
                <a:lnTo>
                  <a:pt x="0" y="35"/>
                </a:lnTo>
                <a:lnTo>
                  <a:pt x="1" y="38"/>
                </a:lnTo>
                <a:lnTo>
                  <a:pt x="1" y="41"/>
                </a:lnTo>
                <a:lnTo>
                  <a:pt x="3" y="44"/>
                </a:lnTo>
                <a:lnTo>
                  <a:pt x="4" y="47"/>
                </a:lnTo>
                <a:lnTo>
                  <a:pt x="6" y="49"/>
                </a:lnTo>
                <a:lnTo>
                  <a:pt x="8" y="52"/>
                </a:lnTo>
                <a:lnTo>
                  <a:pt x="10" y="54"/>
                </a:lnTo>
                <a:lnTo>
                  <a:pt x="12" y="57"/>
                </a:lnTo>
                <a:lnTo>
                  <a:pt x="15" y="59"/>
                </a:lnTo>
                <a:lnTo>
                  <a:pt x="18" y="60"/>
                </a:lnTo>
                <a:lnTo>
                  <a:pt x="20" y="61"/>
                </a:lnTo>
                <a:lnTo>
                  <a:pt x="21" y="62"/>
                </a:lnTo>
                <a:lnTo>
                  <a:pt x="23" y="62"/>
                </a:lnTo>
                <a:lnTo>
                  <a:pt x="24" y="63"/>
                </a:lnTo>
                <a:lnTo>
                  <a:pt x="25" y="63"/>
                </a:lnTo>
                <a:lnTo>
                  <a:pt x="27" y="63"/>
                </a:lnTo>
                <a:lnTo>
                  <a:pt x="28" y="64"/>
                </a:lnTo>
                <a:lnTo>
                  <a:pt x="30" y="64"/>
                </a:lnTo>
                <a:lnTo>
                  <a:pt x="31" y="64"/>
                </a:lnTo>
                <a:lnTo>
                  <a:pt x="33" y="64"/>
                </a:lnTo>
                <a:lnTo>
                  <a:pt x="34" y="64"/>
                </a:lnTo>
                <a:lnTo>
                  <a:pt x="36" y="64"/>
                </a:lnTo>
                <a:lnTo>
                  <a:pt x="37" y="64"/>
                </a:lnTo>
                <a:lnTo>
                  <a:pt x="39" y="64"/>
                </a:lnTo>
                <a:lnTo>
                  <a:pt x="40" y="64"/>
                </a:lnTo>
                <a:lnTo>
                  <a:pt x="41" y="64"/>
                </a:lnTo>
                <a:lnTo>
                  <a:pt x="43" y="63"/>
                </a:lnTo>
                <a:lnTo>
                  <a:pt x="44" y="63"/>
                </a:lnTo>
                <a:lnTo>
                  <a:pt x="46" y="63"/>
                </a:lnTo>
                <a:lnTo>
                  <a:pt x="47" y="62"/>
                </a:lnTo>
                <a:lnTo>
                  <a:pt x="48" y="62"/>
                </a:lnTo>
                <a:lnTo>
                  <a:pt x="50" y="61"/>
                </a:lnTo>
                <a:lnTo>
                  <a:pt x="51" y="61"/>
                </a:lnTo>
                <a:lnTo>
                  <a:pt x="52" y="60"/>
                </a:lnTo>
                <a:lnTo>
                  <a:pt x="54" y="59"/>
                </a:lnTo>
                <a:lnTo>
                  <a:pt x="55" y="59"/>
                </a:lnTo>
                <a:lnTo>
                  <a:pt x="56" y="58"/>
                </a:lnTo>
                <a:lnTo>
                  <a:pt x="57" y="57"/>
                </a:lnTo>
                <a:lnTo>
                  <a:pt x="58" y="56"/>
                </a:lnTo>
                <a:lnTo>
                  <a:pt x="60" y="55"/>
                </a:lnTo>
                <a:lnTo>
                  <a:pt x="61" y="54"/>
                </a:lnTo>
                <a:lnTo>
                  <a:pt x="62" y="53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6"/>
                </a:lnTo>
                <a:lnTo>
                  <a:pt x="55" y="56"/>
                </a:lnTo>
                <a:lnTo>
                  <a:pt x="54" y="57"/>
                </a:lnTo>
                <a:lnTo>
                  <a:pt x="52" y="58"/>
                </a:lnTo>
                <a:lnTo>
                  <a:pt x="51" y="58"/>
                </a:lnTo>
                <a:lnTo>
                  <a:pt x="50" y="59"/>
                </a:lnTo>
                <a:lnTo>
                  <a:pt x="49" y="60"/>
                </a:lnTo>
                <a:lnTo>
                  <a:pt x="48" y="60"/>
                </a:lnTo>
                <a:lnTo>
                  <a:pt x="46" y="60"/>
                </a:lnTo>
                <a:lnTo>
                  <a:pt x="45" y="61"/>
                </a:lnTo>
                <a:lnTo>
                  <a:pt x="44" y="61"/>
                </a:lnTo>
                <a:lnTo>
                  <a:pt x="42" y="62"/>
                </a:lnTo>
                <a:lnTo>
                  <a:pt x="41" y="62"/>
                </a:lnTo>
                <a:lnTo>
                  <a:pt x="40" y="62"/>
                </a:lnTo>
                <a:lnTo>
                  <a:pt x="38" y="62"/>
                </a:lnTo>
                <a:lnTo>
                  <a:pt x="37" y="62"/>
                </a:lnTo>
                <a:lnTo>
                  <a:pt x="36" y="62"/>
                </a:lnTo>
                <a:lnTo>
                  <a:pt x="34" y="62"/>
                </a:lnTo>
                <a:lnTo>
                  <a:pt x="33" y="62"/>
                </a:lnTo>
                <a:lnTo>
                  <a:pt x="31" y="62"/>
                </a:lnTo>
                <a:lnTo>
                  <a:pt x="30" y="62"/>
                </a:lnTo>
                <a:lnTo>
                  <a:pt x="29" y="62"/>
                </a:lnTo>
                <a:lnTo>
                  <a:pt x="27" y="61"/>
                </a:lnTo>
                <a:lnTo>
                  <a:pt x="26" y="61"/>
                </a:lnTo>
                <a:lnTo>
                  <a:pt x="25" y="61"/>
                </a:lnTo>
                <a:lnTo>
                  <a:pt x="23" y="60"/>
                </a:lnTo>
                <a:lnTo>
                  <a:pt x="22" y="60"/>
                </a:lnTo>
                <a:lnTo>
                  <a:pt x="21" y="59"/>
                </a:lnTo>
                <a:lnTo>
                  <a:pt x="19" y="59"/>
                </a:lnTo>
                <a:lnTo>
                  <a:pt x="16" y="57"/>
                </a:lnTo>
                <a:lnTo>
                  <a:pt x="14" y="55"/>
                </a:lnTo>
                <a:lnTo>
                  <a:pt x="11" y="53"/>
                </a:lnTo>
                <a:lnTo>
                  <a:pt x="9" y="51"/>
                </a:lnTo>
                <a:lnTo>
                  <a:pt x="7" y="48"/>
                </a:lnTo>
                <a:lnTo>
                  <a:pt x="6" y="46"/>
                </a:lnTo>
                <a:lnTo>
                  <a:pt x="5" y="43"/>
                </a:lnTo>
                <a:lnTo>
                  <a:pt x="3" y="40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4" y="23"/>
                </a:lnTo>
                <a:lnTo>
                  <a:pt x="5" y="20"/>
                </a:lnTo>
                <a:lnTo>
                  <a:pt x="6" y="17"/>
                </a:lnTo>
                <a:lnTo>
                  <a:pt x="7" y="16"/>
                </a:lnTo>
                <a:lnTo>
                  <a:pt x="8" y="14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9"/>
                </a:lnTo>
                <a:lnTo>
                  <a:pt x="14" y="8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9" y="5"/>
                </a:lnTo>
                <a:lnTo>
                  <a:pt x="21" y="4"/>
                </a:lnTo>
                <a:lnTo>
                  <a:pt x="23" y="3"/>
                </a:lnTo>
                <a:lnTo>
                  <a:pt x="24" y="3"/>
                </a:lnTo>
                <a:lnTo>
                  <a:pt x="26" y="2"/>
                </a:lnTo>
                <a:lnTo>
                  <a:pt x="28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13">
            <a:extLst>
              <a:ext uri="{FF2B5EF4-FFF2-40B4-BE49-F238E27FC236}">
                <a16:creationId xmlns:a16="http://schemas.microsoft.com/office/drawing/2014/main" id="{7CF55556-A219-423B-B24D-6E340E663718}"/>
              </a:ext>
            </a:extLst>
          </p:cNvPr>
          <p:cNvSpPr>
            <a:spLocks/>
          </p:cNvSpPr>
          <p:nvPr/>
        </p:nvSpPr>
        <p:spPr bwMode="auto">
          <a:xfrm>
            <a:off x="10557012" y="1573082"/>
            <a:ext cx="71386" cy="93804"/>
          </a:xfrm>
          <a:custGeom>
            <a:avLst/>
            <a:gdLst>
              <a:gd name="T0" fmla="*/ 49 w 49"/>
              <a:gd name="T1" fmla="*/ 25 h 45"/>
              <a:gd name="T2" fmla="*/ 48 w 49"/>
              <a:gd name="T3" fmla="*/ 29 h 45"/>
              <a:gd name="T4" fmla="*/ 46 w 49"/>
              <a:gd name="T5" fmla="*/ 33 h 45"/>
              <a:gd name="T6" fmla="*/ 43 w 49"/>
              <a:gd name="T7" fmla="*/ 37 h 45"/>
              <a:gd name="T8" fmla="*/ 40 w 49"/>
              <a:gd name="T9" fmla="*/ 40 h 45"/>
              <a:gd name="T10" fmla="*/ 36 w 49"/>
              <a:gd name="T11" fmla="*/ 43 h 45"/>
              <a:gd name="T12" fmla="*/ 32 w 49"/>
              <a:gd name="T13" fmla="*/ 44 h 45"/>
              <a:gd name="T14" fmla="*/ 27 w 49"/>
              <a:gd name="T15" fmla="*/ 45 h 45"/>
              <a:gd name="T16" fmla="*/ 22 w 49"/>
              <a:gd name="T17" fmla="*/ 45 h 45"/>
              <a:gd name="T18" fmla="*/ 17 w 49"/>
              <a:gd name="T19" fmla="*/ 44 h 45"/>
              <a:gd name="T20" fmla="*/ 13 w 49"/>
              <a:gd name="T21" fmla="*/ 43 h 45"/>
              <a:gd name="T22" fmla="*/ 9 w 49"/>
              <a:gd name="T23" fmla="*/ 40 h 45"/>
              <a:gd name="T24" fmla="*/ 6 w 49"/>
              <a:gd name="T25" fmla="*/ 37 h 45"/>
              <a:gd name="T26" fmla="*/ 3 w 49"/>
              <a:gd name="T27" fmla="*/ 33 h 45"/>
              <a:gd name="T28" fmla="*/ 1 w 49"/>
              <a:gd name="T29" fmla="*/ 29 h 45"/>
              <a:gd name="T30" fmla="*/ 0 w 49"/>
              <a:gd name="T31" fmla="*/ 25 h 45"/>
              <a:gd name="T32" fmla="*/ 0 w 49"/>
              <a:gd name="T33" fmla="*/ 20 h 45"/>
              <a:gd name="T34" fmla="*/ 1 w 49"/>
              <a:gd name="T35" fmla="*/ 16 h 45"/>
              <a:gd name="T36" fmla="*/ 3 w 49"/>
              <a:gd name="T37" fmla="*/ 12 h 45"/>
              <a:gd name="T38" fmla="*/ 6 w 49"/>
              <a:gd name="T39" fmla="*/ 8 h 45"/>
              <a:gd name="T40" fmla="*/ 9 w 49"/>
              <a:gd name="T41" fmla="*/ 5 h 45"/>
              <a:gd name="T42" fmla="*/ 13 w 49"/>
              <a:gd name="T43" fmla="*/ 2 h 45"/>
              <a:gd name="T44" fmla="*/ 17 w 49"/>
              <a:gd name="T45" fmla="*/ 1 h 45"/>
              <a:gd name="T46" fmla="*/ 22 w 49"/>
              <a:gd name="T47" fmla="*/ 0 h 45"/>
              <a:gd name="T48" fmla="*/ 27 w 49"/>
              <a:gd name="T49" fmla="*/ 0 h 45"/>
              <a:gd name="T50" fmla="*/ 32 w 49"/>
              <a:gd name="T51" fmla="*/ 1 h 45"/>
              <a:gd name="T52" fmla="*/ 36 w 49"/>
              <a:gd name="T53" fmla="*/ 2 h 45"/>
              <a:gd name="T54" fmla="*/ 40 w 49"/>
              <a:gd name="T55" fmla="*/ 5 h 45"/>
              <a:gd name="T56" fmla="*/ 43 w 49"/>
              <a:gd name="T57" fmla="*/ 8 h 45"/>
              <a:gd name="T58" fmla="*/ 46 w 49"/>
              <a:gd name="T59" fmla="*/ 12 h 45"/>
              <a:gd name="T60" fmla="*/ 48 w 49"/>
              <a:gd name="T61" fmla="*/ 16 h 45"/>
              <a:gd name="T62" fmla="*/ 49 w 4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5">
                <a:moveTo>
                  <a:pt x="49" y="23"/>
                </a:moveTo>
                <a:lnTo>
                  <a:pt x="49" y="25"/>
                </a:lnTo>
                <a:lnTo>
                  <a:pt x="48" y="27"/>
                </a:lnTo>
                <a:lnTo>
                  <a:pt x="48" y="29"/>
                </a:lnTo>
                <a:lnTo>
                  <a:pt x="47" y="32"/>
                </a:lnTo>
                <a:lnTo>
                  <a:pt x="46" y="33"/>
                </a:lnTo>
                <a:lnTo>
                  <a:pt x="45" y="35"/>
                </a:lnTo>
                <a:lnTo>
                  <a:pt x="43" y="37"/>
                </a:lnTo>
                <a:lnTo>
                  <a:pt x="42" y="39"/>
                </a:lnTo>
                <a:lnTo>
                  <a:pt x="40" y="40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2" y="44"/>
                </a:lnTo>
                <a:lnTo>
                  <a:pt x="29" y="45"/>
                </a:lnTo>
                <a:lnTo>
                  <a:pt x="27" y="45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7" y="44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0"/>
                </a:lnTo>
                <a:lnTo>
                  <a:pt x="7" y="39"/>
                </a:lnTo>
                <a:lnTo>
                  <a:pt x="6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29"/>
                </a:lnTo>
                <a:lnTo>
                  <a:pt x="1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1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6" y="8"/>
                </a:lnTo>
                <a:lnTo>
                  <a:pt x="7" y="6"/>
                </a:lnTo>
                <a:lnTo>
                  <a:pt x="9" y="5"/>
                </a:lnTo>
                <a:lnTo>
                  <a:pt x="11" y="4"/>
                </a:lnTo>
                <a:lnTo>
                  <a:pt x="13" y="2"/>
                </a:lnTo>
                <a:lnTo>
                  <a:pt x="15" y="2"/>
                </a:lnTo>
                <a:lnTo>
                  <a:pt x="17" y="1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  <a:lnTo>
                  <a:pt x="32" y="1"/>
                </a:lnTo>
                <a:lnTo>
                  <a:pt x="34" y="2"/>
                </a:lnTo>
                <a:lnTo>
                  <a:pt x="36" y="2"/>
                </a:lnTo>
                <a:lnTo>
                  <a:pt x="38" y="4"/>
                </a:lnTo>
                <a:lnTo>
                  <a:pt x="40" y="5"/>
                </a:lnTo>
                <a:lnTo>
                  <a:pt x="42" y="6"/>
                </a:lnTo>
                <a:lnTo>
                  <a:pt x="43" y="8"/>
                </a:lnTo>
                <a:lnTo>
                  <a:pt x="45" y="10"/>
                </a:lnTo>
                <a:lnTo>
                  <a:pt x="46" y="12"/>
                </a:lnTo>
                <a:lnTo>
                  <a:pt x="47" y="14"/>
                </a:lnTo>
                <a:lnTo>
                  <a:pt x="48" y="16"/>
                </a:lnTo>
                <a:lnTo>
                  <a:pt x="48" y="18"/>
                </a:lnTo>
                <a:lnTo>
                  <a:pt x="49" y="20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14">
            <a:extLst>
              <a:ext uri="{FF2B5EF4-FFF2-40B4-BE49-F238E27FC236}">
                <a16:creationId xmlns:a16="http://schemas.microsoft.com/office/drawing/2014/main" id="{E73C032C-4262-4323-8060-693C6016DE1C}"/>
              </a:ext>
            </a:extLst>
          </p:cNvPr>
          <p:cNvSpPr>
            <a:spLocks/>
          </p:cNvSpPr>
          <p:nvPr/>
        </p:nvSpPr>
        <p:spPr bwMode="auto">
          <a:xfrm>
            <a:off x="10589064" y="1583504"/>
            <a:ext cx="7284" cy="10422"/>
          </a:xfrm>
          <a:custGeom>
            <a:avLst/>
            <a:gdLst>
              <a:gd name="T0" fmla="*/ 5 w 5"/>
              <a:gd name="T1" fmla="*/ 3 h 5"/>
              <a:gd name="T2" fmla="*/ 5 w 5"/>
              <a:gd name="T3" fmla="*/ 3 h 5"/>
              <a:gd name="T4" fmla="*/ 5 w 5"/>
              <a:gd name="T5" fmla="*/ 4 h 5"/>
              <a:gd name="T6" fmla="*/ 4 w 5"/>
              <a:gd name="T7" fmla="*/ 4 h 5"/>
              <a:gd name="T8" fmla="*/ 4 w 5"/>
              <a:gd name="T9" fmla="*/ 5 h 5"/>
              <a:gd name="T10" fmla="*/ 4 w 5"/>
              <a:gd name="T11" fmla="*/ 5 h 5"/>
              <a:gd name="T12" fmla="*/ 3 w 5"/>
              <a:gd name="T13" fmla="*/ 5 h 5"/>
              <a:gd name="T14" fmla="*/ 3 w 5"/>
              <a:gd name="T15" fmla="*/ 5 h 5"/>
              <a:gd name="T16" fmla="*/ 2 w 5"/>
              <a:gd name="T17" fmla="*/ 5 h 5"/>
              <a:gd name="T18" fmla="*/ 2 w 5"/>
              <a:gd name="T19" fmla="*/ 5 h 5"/>
              <a:gd name="T20" fmla="*/ 2 w 5"/>
              <a:gd name="T21" fmla="*/ 5 h 5"/>
              <a:gd name="T22" fmla="*/ 1 w 5"/>
              <a:gd name="T23" fmla="*/ 5 h 5"/>
              <a:gd name="T24" fmla="*/ 1 w 5"/>
              <a:gd name="T25" fmla="*/ 5 h 5"/>
              <a:gd name="T26" fmla="*/ 1 w 5"/>
              <a:gd name="T27" fmla="*/ 4 h 5"/>
              <a:gd name="T28" fmla="*/ 0 w 5"/>
              <a:gd name="T29" fmla="*/ 4 h 5"/>
              <a:gd name="T30" fmla="*/ 0 w 5"/>
              <a:gd name="T31" fmla="*/ 3 h 5"/>
              <a:gd name="T32" fmla="*/ 0 w 5"/>
              <a:gd name="T33" fmla="*/ 3 h 5"/>
              <a:gd name="T34" fmla="*/ 0 w 5"/>
              <a:gd name="T35" fmla="*/ 2 h 5"/>
              <a:gd name="T36" fmla="*/ 0 w 5"/>
              <a:gd name="T37" fmla="*/ 2 h 5"/>
              <a:gd name="T38" fmla="*/ 1 w 5"/>
              <a:gd name="T39" fmla="*/ 1 h 5"/>
              <a:gd name="T40" fmla="*/ 1 w 5"/>
              <a:gd name="T41" fmla="*/ 1 h 5"/>
              <a:gd name="T42" fmla="*/ 1 w 5"/>
              <a:gd name="T43" fmla="*/ 1 h 5"/>
              <a:gd name="T44" fmla="*/ 2 w 5"/>
              <a:gd name="T45" fmla="*/ 0 h 5"/>
              <a:gd name="T46" fmla="*/ 2 w 5"/>
              <a:gd name="T47" fmla="*/ 0 h 5"/>
              <a:gd name="T48" fmla="*/ 2 w 5"/>
              <a:gd name="T49" fmla="*/ 0 h 5"/>
              <a:gd name="T50" fmla="*/ 3 w 5"/>
              <a:gd name="T51" fmla="*/ 0 h 5"/>
              <a:gd name="T52" fmla="*/ 3 w 5"/>
              <a:gd name="T53" fmla="*/ 0 h 5"/>
              <a:gd name="T54" fmla="*/ 4 w 5"/>
              <a:gd name="T55" fmla="*/ 1 h 5"/>
              <a:gd name="T56" fmla="*/ 4 w 5"/>
              <a:gd name="T57" fmla="*/ 1 h 5"/>
              <a:gd name="T58" fmla="*/ 4 w 5"/>
              <a:gd name="T59" fmla="*/ 1 h 5"/>
              <a:gd name="T60" fmla="*/ 5 w 5"/>
              <a:gd name="T61" fmla="*/ 2 h 5"/>
              <a:gd name="T62" fmla="*/ 5 w 5"/>
              <a:gd name="T63" fmla="*/ 2 h 5"/>
              <a:gd name="T64" fmla="*/ 5 w 5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" h="5">
                <a:moveTo>
                  <a:pt x="5" y="3"/>
                </a:moveTo>
                <a:lnTo>
                  <a:pt x="5" y="3"/>
                </a:lnTo>
                <a:lnTo>
                  <a:pt x="5" y="4"/>
                </a:lnTo>
                <a:lnTo>
                  <a:pt x="4" y="4"/>
                </a:lnTo>
                <a:lnTo>
                  <a:pt x="4" y="5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4" y="1"/>
                </a:lnTo>
                <a:lnTo>
                  <a:pt x="4" y="1"/>
                </a:lnTo>
                <a:lnTo>
                  <a:pt x="4" y="1"/>
                </a:lnTo>
                <a:lnTo>
                  <a:pt x="5" y="2"/>
                </a:lnTo>
                <a:lnTo>
                  <a:pt x="5" y="2"/>
                </a:lnTo>
                <a:lnTo>
                  <a:pt x="5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15">
            <a:extLst>
              <a:ext uri="{FF2B5EF4-FFF2-40B4-BE49-F238E27FC236}">
                <a16:creationId xmlns:a16="http://schemas.microsoft.com/office/drawing/2014/main" id="{05BD9BE6-FF5D-459B-BC81-B73AE58882FF}"/>
              </a:ext>
            </a:extLst>
          </p:cNvPr>
          <p:cNvSpPr>
            <a:spLocks/>
          </p:cNvSpPr>
          <p:nvPr/>
        </p:nvSpPr>
        <p:spPr bwMode="auto">
          <a:xfrm>
            <a:off x="10581779" y="1598096"/>
            <a:ext cx="21853" cy="54198"/>
          </a:xfrm>
          <a:custGeom>
            <a:avLst/>
            <a:gdLst>
              <a:gd name="T0" fmla="*/ 11 w 15"/>
              <a:gd name="T1" fmla="*/ 25 h 26"/>
              <a:gd name="T2" fmla="*/ 11 w 15"/>
              <a:gd name="T3" fmla="*/ 25 h 26"/>
              <a:gd name="T4" fmla="*/ 11 w 15"/>
              <a:gd name="T5" fmla="*/ 25 h 26"/>
              <a:gd name="T6" fmla="*/ 10 w 15"/>
              <a:gd name="T7" fmla="*/ 26 h 26"/>
              <a:gd name="T8" fmla="*/ 10 w 15"/>
              <a:gd name="T9" fmla="*/ 26 h 26"/>
              <a:gd name="T10" fmla="*/ 9 w 15"/>
              <a:gd name="T11" fmla="*/ 26 h 26"/>
              <a:gd name="T12" fmla="*/ 9 w 15"/>
              <a:gd name="T13" fmla="*/ 25 h 26"/>
              <a:gd name="T14" fmla="*/ 8 w 15"/>
              <a:gd name="T15" fmla="*/ 25 h 26"/>
              <a:gd name="T16" fmla="*/ 8 w 15"/>
              <a:gd name="T17" fmla="*/ 25 h 26"/>
              <a:gd name="T18" fmla="*/ 8 w 15"/>
              <a:gd name="T19" fmla="*/ 10 h 26"/>
              <a:gd name="T20" fmla="*/ 7 w 15"/>
              <a:gd name="T21" fmla="*/ 10 h 26"/>
              <a:gd name="T22" fmla="*/ 7 w 15"/>
              <a:gd name="T23" fmla="*/ 25 h 26"/>
              <a:gd name="T24" fmla="*/ 6 w 15"/>
              <a:gd name="T25" fmla="*/ 25 h 26"/>
              <a:gd name="T26" fmla="*/ 6 w 15"/>
              <a:gd name="T27" fmla="*/ 25 h 26"/>
              <a:gd name="T28" fmla="*/ 6 w 15"/>
              <a:gd name="T29" fmla="*/ 26 h 26"/>
              <a:gd name="T30" fmla="*/ 5 w 15"/>
              <a:gd name="T31" fmla="*/ 26 h 26"/>
              <a:gd name="T32" fmla="*/ 5 w 15"/>
              <a:gd name="T33" fmla="*/ 26 h 26"/>
              <a:gd name="T34" fmla="*/ 4 w 15"/>
              <a:gd name="T35" fmla="*/ 25 h 26"/>
              <a:gd name="T36" fmla="*/ 4 w 15"/>
              <a:gd name="T37" fmla="*/ 25 h 26"/>
              <a:gd name="T38" fmla="*/ 4 w 15"/>
              <a:gd name="T39" fmla="*/ 25 h 26"/>
              <a:gd name="T40" fmla="*/ 4 w 15"/>
              <a:gd name="T41" fmla="*/ 3 h 26"/>
              <a:gd name="T42" fmla="*/ 3 w 15"/>
              <a:gd name="T43" fmla="*/ 3 h 26"/>
              <a:gd name="T44" fmla="*/ 3 w 15"/>
              <a:gd name="T45" fmla="*/ 12 h 26"/>
              <a:gd name="T46" fmla="*/ 2 w 15"/>
              <a:gd name="T47" fmla="*/ 12 h 26"/>
              <a:gd name="T48" fmla="*/ 2 w 15"/>
              <a:gd name="T49" fmla="*/ 13 h 26"/>
              <a:gd name="T50" fmla="*/ 2 w 15"/>
              <a:gd name="T51" fmla="*/ 13 h 26"/>
              <a:gd name="T52" fmla="*/ 1 w 15"/>
              <a:gd name="T53" fmla="*/ 13 h 26"/>
              <a:gd name="T54" fmla="*/ 1 w 15"/>
              <a:gd name="T55" fmla="*/ 13 h 26"/>
              <a:gd name="T56" fmla="*/ 0 w 15"/>
              <a:gd name="T57" fmla="*/ 13 h 26"/>
              <a:gd name="T58" fmla="*/ 0 w 15"/>
              <a:gd name="T59" fmla="*/ 12 h 26"/>
              <a:gd name="T60" fmla="*/ 0 w 15"/>
              <a:gd name="T61" fmla="*/ 12 h 26"/>
              <a:gd name="T62" fmla="*/ 0 w 15"/>
              <a:gd name="T63" fmla="*/ 3 h 26"/>
              <a:gd name="T64" fmla="*/ 0 w 15"/>
              <a:gd name="T65" fmla="*/ 2 h 26"/>
              <a:gd name="T66" fmla="*/ 0 w 15"/>
              <a:gd name="T67" fmla="*/ 1 h 26"/>
              <a:gd name="T68" fmla="*/ 1 w 15"/>
              <a:gd name="T69" fmla="*/ 1 h 26"/>
              <a:gd name="T70" fmla="*/ 1 w 15"/>
              <a:gd name="T71" fmla="*/ 1 h 26"/>
              <a:gd name="T72" fmla="*/ 1 w 15"/>
              <a:gd name="T73" fmla="*/ 0 h 26"/>
              <a:gd name="T74" fmla="*/ 2 w 15"/>
              <a:gd name="T75" fmla="*/ 0 h 26"/>
              <a:gd name="T76" fmla="*/ 3 w 15"/>
              <a:gd name="T77" fmla="*/ 0 h 26"/>
              <a:gd name="T78" fmla="*/ 3 w 15"/>
              <a:gd name="T79" fmla="*/ 0 h 26"/>
              <a:gd name="T80" fmla="*/ 12 w 15"/>
              <a:gd name="T81" fmla="*/ 0 h 26"/>
              <a:gd name="T82" fmla="*/ 12 w 15"/>
              <a:gd name="T83" fmla="*/ 0 h 26"/>
              <a:gd name="T84" fmla="*/ 13 w 15"/>
              <a:gd name="T85" fmla="*/ 0 h 26"/>
              <a:gd name="T86" fmla="*/ 14 w 15"/>
              <a:gd name="T87" fmla="*/ 0 h 26"/>
              <a:gd name="T88" fmla="*/ 14 w 15"/>
              <a:gd name="T89" fmla="*/ 1 h 26"/>
              <a:gd name="T90" fmla="*/ 14 w 15"/>
              <a:gd name="T91" fmla="*/ 1 h 26"/>
              <a:gd name="T92" fmla="*/ 15 w 15"/>
              <a:gd name="T93" fmla="*/ 1 h 26"/>
              <a:gd name="T94" fmla="*/ 15 w 15"/>
              <a:gd name="T95" fmla="*/ 2 h 26"/>
              <a:gd name="T96" fmla="*/ 15 w 15"/>
              <a:gd name="T97" fmla="*/ 3 h 26"/>
              <a:gd name="T98" fmla="*/ 15 w 15"/>
              <a:gd name="T99" fmla="*/ 12 h 26"/>
              <a:gd name="T100" fmla="*/ 15 w 15"/>
              <a:gd name="T101" fmla="*/ 12 h 26"/>
              <a:gd name="T102" fmla="*/ 15 w 15"/>
              <a:gd name="T103" fmla="*/ 13 h 26"/>
              <a:gd name="T104" fmla="*/ 14 w 15"/>
              <a:gd name="T105" fmla="*/ 13 h 26"/>
              <a:gd name="T106" fmla="*/ 14 w 15"/>
              <a:gd name="T107" fmla="*/ 13 h 26"/>
              <a:gd name="T108" fmla="*/ 13 w 15"/>
              <a:gd name="T109" fmla="*/ 13 h 26"/>
              <a:gd name="T110" fmla="*/ 13 w 15"/>
              <a:gd name="T111" fmla="*/ 13 h 26"/>
              <a:gd name="T112" fmla="*/ 13 w 15"/>
              <a:gd name="T113" fmla="*/ 12 h 26"/>
              <a:gd name="T114" fmla="*/ 13 w 15"/>
              <a:gd name="T115" fmla="*/ 12 h 26"/>
              <a:gd name="T116" fmla="*/ 13 w 15"/>
              <a:gd name="T117" fmla="*/ 3 h 26"/>
              <a:gd name="T118" fmla="*/ 11 w 15"/>
              <a:gd name="T119" fmla="*/ 3 h 26"/>
              <a:gd name="T120" fmla="*/ 11 w 15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" h="26">
                <a:moveTo>
                  <a:pt x="11" y="25"/>
                </a:moveTo>
                <a:lnTo>
                  <a:pt x="11" y="25"/>
                </a:lnTo>
                <a:lnTo>
                  <a:pt x="11" y="25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8" y="10"/>
                </a:lnTo>
                <a:lnTo>
                  <a:pt x="7" y="10"/>
                </a:lnTo>
                <a:lnTo>
                  <a:pt x="7" y="25"/>
                </a:lnTo>
                <a:lnTo>
                  <a:pt x="6" y="25"/>
                </a:lnTo>
                <a:lnTo>
                  <a:pt x="6" y="25"/>
                </a:lnTo>
                <a:lnTo>
                  <a:pt x="6" y="26"/>
                </a:lnTo>
                <a:lnTo>
                  <a:pt x="5" y="26"/>
                </a:lnTo>
                <a:lnTo>
                  <a:pt x="5" y="26"/>
                </a:lnTo>
                <a:lnTo>
                  <a:pt x="4" y="25"/>
                </a:lnTo>
                <a:lnTo>
                  <a:pt x="4" y="25"/>
                </a:lnTo>
                <a:lnTo>
                  <a:pt x="4" y="25"/>
                </a:lnTo>
                <a:lnTo>
                  <a:pt x="4" y="3"/>
                </a:lnTo>
                <a:lnTo>
                  <a:pt x="3" y="3"/>
                </a:lnTo>
                <a:lnTo>
                  <a:pt x="3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1"/>
                </a:lnTo>
                <a:lnTo>
                  <a:pt x="14" y="1"/>
                </a:lnTo>
                <a:lnTo>
                  <a:pt x="15" y="1"/>
                </a:lnTo>
                <a:lnTo>
                  <a:pt x="15" y="2"/>
                </a:lnTo>
                <a:lnTo>
                  <a:pt x="15" y="3"/>
                </a:lnTo>
                <a:lnTo>
                  <a:pt x="15" y="12"/>
                </a:lnTo>
                <a:lnTo>
                  <a:pt x="15" y="12"/>
                </a:lnTo>
                <a:lnTo>
                  <a:pt x="15" y="13"/>
                </a:lnTo>
                <a:lnTo>
                  <a:pt x="14" y="13"/>
                </a:lnTo>
                <a:lnTo>
                  <a:pt x="14" y="13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3" y="12"/>
                </a:lnTo>
                <a:lnTo>
                  <a:pt x="13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Rectangle 216">
            <a:extLst>
              <a:ext uri="{FF2B5EF4-FFF2-40B4-BE49-F238E27FC236}">
                <a16:creationId xmlns:a16="http://schemas.microsoft.com/office/drawing/2014/main" id="{C04D5BD0-0949-40B4-898F-4A557881F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453" y="1658547"/>
            <a:ext cx="174824" cy="3543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Rectangle 217">
            <a:extLst>
              <a:ext uri="{FF2B5EF4-FFF2-40B4-BE49-F238E27FC236}">
                <a16:creationId xmlns:a16="http://schemas.microsoft.com/office/drawing/2014/main" id="{20634EC2-DFFC-4B20-97F7-54ABF5F6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863" y="1604349"/>
            <a:ext cx="648305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Freeform 218">
            <a:extLst>
              <a:ext uri="{FF2B5EF4-FFF2-40B4-BE49-F238E27FC236}">
                <a16:creationId xmlns:a16="http://schemas.microsoft.com/office/drawing/2014/main" id="{F99266DA-7DCC-4545-ACC9-C0A74802F760}"/>
              </a:ext>
            </a:extLst>
          </p:cNvPr>
          <p:cNvSpPr>
            <a:spLocks/>
          </p:cNvSpPr>
          <p:nvPr/>
        </p:nvSpPr>
        <p:spPr bwMode="auto">
          <a:xfrm>
            <a:off x="10693958" y="1800296"/>
            <a:ext cx="139859" cy="181354"/>
          </a:xfrm>
          <a:custGeom>
            <a:avLst/>
            <a:gdLst>
              <a:gd name="T0" fmla="*/ 31 w 96"/>
              <a:gd name="T1" fmla="*/ 6 h 87"/>
              <a:gd name="T2" fmla="*/ 44 w 96"/>
              <a:gd name="T3" fmla="*/ 15 h 87"/>
              <a:gd name="T4" fmla="*/ 47 w 96"/>
              <a:gd name="T5" fmla="*/ 17 h 87"/>
              <a:gd name="T6" fmla="*/ 33 w 96"/>
              <a:gd name="T7" fmla="*/ 12 h 87"/>
              <a:gd name="T8" fmla="*/ 24 w 96"/>
              <a:gd name="T9" fmla="*/ 6 h 87"/>
              <a:gd name="T10" fmla="*/ 36 w 96"/>
              <a:gd name="T11" fmla="*/ 16 h 87"/>
              <a:gd name="T12" fmla="*/ 48 w 96"/>
              <a:gd name="T13" fmla="*/ 23 h 87"/>
              <a:gd name="T14" fmla="*/ 38 w 96"/>
              <a:gd name="T15" fmla="*/ 20 h 87"/>
              <a:gd name="T16" fmla="*/ 24 w 96"/>
              <a:gd name="T17" fmla="*/ 13 h 87"/>
              <a:gd name="T18" fmla="*/ 27 w 96"/>
              <a:gd name="T19" fmla="*/ 17 h 87"/>
              <a:gd name="T20" fmla="*/ 40 w 96"/>
              <a:gd name="T21" fmla="*/ 24 h 87"/>
              <a:gd name="T22" fmla="*/ 42 w 96"/>
              <a:gd name="T23" fmla="*/ 27 h 87"/>
              <a:gd name="T24" fmla="*/ 29 w 96"/>
              <a:gd name="T25" fmla="*/ 22 h 87"/>
              <a:gd name="T26" fmla="*/ 20 w 96"/>
              <a:gd name="T27" fmla="*/ 18 h 87"/>
              <a:gd name="T28" fmla="*/ 31 w 96"/>
              <a:gd name="T29" fmla="*/ 26 h 87"/>
              <a:gd name="T30" fmla="*/ 44 w 96"/>
              <a:gd name="T31" fmla="*/ 32 h 87"/>
              <a:gd name="T32" fmla="*/ 34 w 96"/>
              <a:gd name="T33" fmla="*/ 30 h 87"/>
              <a:gd name="T34" fmla="*/ 20 w 96"/>
              <a:gd name="T35" fmla="*/ 24 h 87"/>
              <a:gd name="T36" fmla="*/ 23 w 96"/>
              <a:gd name="T37" fmla="*/ 27 h 87"/>
              <a:gd name="T38" fmla="*/ 35 w 96"/>
              <a:gd name="T39" fmla="*/ 34 h 87"/>
              <a:gd name="T40" fmla="*/ 38 w 96"/>
              <a:gd name="T41" fmla="*/ 36 h 87"/>
              <a:gd name="T42" fmla="*/ 25 w 96"/>
              <a:gd name="T43" fmla="*/ 32 h 87"/>
              <a:gd name="T44" fmla="*/ 16 w 96"/>
              <a:gd name="T45" fmla="*/ 29 h 87"/>
              <a:gd name="T46" fmla="*/ 27 w 96"/>
              <a:gd name="T47" fmla="*/ 36 h 87"/>
              <a:gd name="T48" fmla="*/ 39 w 96"/>
              <a:gd name="T49" fmla="*/ 42 h 87"/>
              <a:gd name="T50" fmla="*/ 30 w 96"/>
              <a:gd name="T51" fmla="*/ 40 h 87"/>
              <a:gd name="T52" fmla="*/ 16 w 96"/>
              <a:gd name="T53" fmla="*/ 34 h 87"/>
              <a:gd name="T54" fmla="*/ 19 w 96"/>
              <a:gd name="T55" fmla="*/ 37 h 87"/>
              <a:gd name="T56" fmla="*/ 31 w 96"/>
              <a:gd name="T57" fmla="*/ 44 h 87"/>
              <a:gd name="T58" fmla="*/ 34 w 96"/>
              <a:gd name="T59" fmla="*/ 46 h 87"/>
              <a:gd name="T60" fmla="*/ 21 w 96"/>
              <a:gd name="T61" fmla="*/ 42 h 87"/>
              <a:gd name="T62" fmla="*/ 11 w 96"/>
              <a:gd name="T63" fmla="*/ 39 h 87"/>
              <a:gd name="T64" fmla="*/ 23 w 96"/>
              <a:gd name="T65" fmla="*/ 46 h 87"/>
              <a:gd name="T66" fmla="*/ 36 w 96"/>
              <a:gd name="T67" fmla="*/ 52 h 87"/>
              <a:gd name="T68" fmla="*/ 26 w 96"/>
              <a:gd name="T69" fmla="*/ 50 h 87"/>
              <a:gd name="T70" fmla="*/ 11 w 96"/>
              <a:gd name="T71" fmla="*/ 45 h 87"/>
              <a:gd name="T72" fmla="*/ 14 w 96"/>
              <a:gd name="T73" fmla="*/ 48 h 87"/>
              <a:gd name="T74" fmla="*/ 28 w 96"/>
              <a:gd name="T75" fmla="*/ 54 h 87"/>
              <a:gd name="T76" fmla="*/ 30 w 96"/>
              <a:gd name="T77" fmla="*/ 57 h 87"/>
              <a:gd name="T78" fmla="*/ 16 w 96"/>
              <a:gd name="T79" fmla="*/ 53 h 87"/>
              <a:gd name="T80" fmla="*/ 6 w 96"/>
              <a:gd name="T81" fmla="*/ 49 h 87"/>
              <a:gd name="T82" fmla="*/ 19 w 96"/>
              <a:gd name="T83" fmla="*/ 57 h 87"/>
              <a:gd name="T84" fmla="*/ 32 w 96"/>
              <a:gd name="T85" fmla="*/ 62 h 87"/>
              <a:gd name="T86" fmla="*/ 22 w 96"/>
              <a:gd name="T87" fmla="*/ 61 h 87"/>
              <a:gd name="T88" fmla="*/ 6 w 96"/>
              <a:gd name="T89" fmla="*/ 55 h 87"/>
              <a:gd name="T90" fmla="*/ 9 w 96"/>
              <a:gd name="T91" fmla="*/ 58 h 87"/>
              <a:gd name="T92" fmla="*/ 24 w 96"/>
              <a:gd name="T93" fmla="*/ 66 h 87"/>
              <a:gd name="T94" fmla="*/ 27 w 96"/>
              <a:gd name="T95" fmla="*/ 68 h 87"/>
              <a:gd name="T96" fmla="*/ 12 w 96"/>
              <a:gd name="T97" fmla="*/ 64 h 87"/>
              <a:gd name="T98" fmla="*/ 0 w 96"/>
              <a:gd name="T99" fmla="*/ 60 h 87"/>
              <a:gd name="T100" fmla="*/ 21 w 96"/>
              <a:gd name="T101" fmla="*/ 70 h 87"/>
              <a:gd name="T102" fmla="*/ 40 w 96"/>
              <a:gd name="T103" fmla="*/ 73 h 87"/>
              <a:gd name="T104" fmla="*/ 56 w 96"/>
              <a:gd name="T105" fmla="*/ 76 h 87"/>
              <a:gd name="T106" fmla="*/ 72 w 96"/>
              <a:gd name="T107" fmla="*/ 85 h 87"/>
              <a:gd name="T108" fmla="*/ 79 w 96"/>
              <a:gd name="T109" fmla="*/ 63 h 87"/>
              <a:gd name="T110" fmla="*/ 93 w 96"/>
              <a:gd name="T111" fmla="*/ 39 h 87"/>
              <a:gd name="T112" fmla="*/ 82 w 96"/>
              <a:gd name="T113" fmla="*/ 24 h 87"/>
              <a:gd name="T114" fmla="*/ 66 w 96"/>
              <a:gd name="T115" fmla="*/ 19 h 87"/>
              <a:gd name="T116" fmla="*/ 48 w 96"/>
              <a:gd name="T117" fmla="*/ 15 h 87"/>
              <a:gd name="T118" fmla="*/ 29 w 96"/>
              <a:gd name="T119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87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8" y="2"/>
                </a:lnTo>
                <a:lnTo>
                  <a:pt x="29" y="4"/>
                </a:lnTo>
                <a:lnTo>
                  <a:pt x="31" y="6"/>
                </a:lnTo>
                <a:lnTo>
                  <a:pt x="33" y="7"/>
                </a:lnTo>
                <a:lnTo>
                  <a:pt x="34" y="9"/>
                </a:lnTo>
                <a:lnTo>
                  <a:pt x="36" y="10"/>
                </a:lnTo>
                <a:lnTo>
                  <a:pt x="38" y="11"/>
                </a:lnTo>
                <a:lnTo>
                  <a:pt x="39" y="12"/>
                </a:lnTo>
                <a:lnTo>
                  <a:pt x="41" y="13"/>
                </a:lnTo>
                <a:lnTo>
                  <a:pt x="42" y="14"/>
                </a:lnTo>
                <a:lnTo>
                  <a:pt x="44" y="15"/>
                </a:lnTo>
                <a:lnTo>
                  <a:pt x="46" y="16"/>
                </a:lnTo>
                <a:lnTo>
                  <a:pt x="47" y="17"/>
                </a:lnTo>
                <a:lnTo>
                  <a:pt x="49" y="17"/>
                </a:lnTo>
                <a:lnTo>
                  <a:pt x="50" y="18"/>
                </a:lnTo>
                <a:lnTo>
                  <a:pt x="52" y="19"/>
                </a:lnTo>
                <a:lnTo>
                  <a:pt x="50" y="18"/>
                </a:lnTo>
                <a:lnTo>
                  <a:pt x="48" y="18"/>
                </a:lnTo>
                <a:lnTo>
                  <a:pt x="47" y="17"/>
                </a:lnTo>
                <a:lnTo>
                  <a:pt x="45" y="17"/>
                </a:lnTo>
                <a:lnTo>
                  <a:pt x="43" y="17"/>
                </a:lnTo>
                <a:lnTo>
                  <a:pt x="42" y="16"/>
                </a:lnTo>
                <a:lnTo>
                  <a:pt x="40" y="15"/>
                </a:lnTo>
                <a:lnTo>
                  <a:pt x="38" y="15"/>
                </a:lnTo>
                <a:lnTo>
                  <a:pt x="37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30" y="10"/>
                </a:lnTo>
                <a:lnTo>
                  <a:pt x="28" y="8"/>
                </a:lnTo>
                <a:lnTo>
                  <a:pt x="26" y="7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6" y="8"/>
                </a:lnTo>
                <a:lnTo>
                  <a:pt x="27" y="10"/>
                </a:lnTo>
                <a:lnTo>
                  <a:pt x="29" y="11"/>
                </a:lnTo>
                <a:lnTo>
                  <a:pt x="31" y="12"/>
                </a:lnTo>
                <a:lnTo>
                  <a:pt x="32" y="14"/>
                </a:lnTo>
                <a:lnTo>
                  <a:pt x="34" y="15"/>
                </a:lnTo>
                <a:lnTo>
                  <a:pt x="36" y="16"/>
                </a:lnTo>
                <a:lnTo>
                  <a:pt x="37" y="17"/>
                </a:lnTo>
                <a:lnTo>
                  <a:pt x="39" y="18"/>
                </a:lnTo>
                <a:lnTo>
                  <a:pt x="40" y="19"/>
                </a:lnTo>
                <a:lnTo>
                  <a:pt x="42" y="20"/>
                </a:lnTo>
                <a:lnTo>
                  <a:pt x="43" y="21"/>
                </a:lnTo>
                <a:lnTo>
                  <a:pt x="45" y="21"/>
                </a:lnTo>
                <a:lnTo>
                  <a:pt x="46" y="22"/>
                </a:lnTo>
                <a:lnTo>
                  <a:pt x="48" y="23"/>
                </a:lnTo>
                <a:lnTo>
                  <a:pt x="49" y="23"/>
                </a:lnTo>
                <a:lnTo>
                  <a:pt x="48" y="23"/>
                </a:lnTo>
                <a:lnTo>
                  <a:pt x="46" y="23"/>
                </a:lnTo>
                <a:lnTo>
                  <a:pt x="44" y="22"/>
                </a:lnTo>
                <a:lnTo>
                  <a:pt x="43" y="22"/>
                </a:lnTo>
                <a:lnTo>
                  <a:pt x="41" y="21"/>
                </a:lnTo>
                <a:lnTo>
                  <a:pt x="40" y="21"/>
                </a:lnTo>
                <a:lnTo>
                  <a:pt x="38" y="20"/>
                </a:lnTo>
                <a:lnTo>
                  <a:pt x="36" y="19"/>
                </a:lnTo>
                <a:lnTo>
                  <a:pt x="35" y="19"/>
                </a:lnTo>
                <a:lnTo>
                  <a:pt x="33" y="18"/>
                </a:lnTo>
                <a:lnTo>
                  <a:pt x="31" y="17"/>
                </a:lnTo>
                <a:lnTo>
                  <a:pt x="29" y="16"/>
                </a:lnTo>
                <a:lnTo>
                  <a:pt x="28" y="15"/>
                </a:lnTo>
                <a:lnTo>
                  <a:pt x="26" y="14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4" y="14"/>
                </a:lnTo>
                <a:lnTo>
                  <a:pt x="25" y="15"/>
                </a:lnTo>
                <a:lnTo>
                  <a:pt x="27" y="17"/>
                </a:lnTo>
                <a:lnTo>
                  <a:pt x="29" y="18"/>
                </a:lnTo>
                <a:lnTo>
                  <a:pt x="30" y="19"/>
                </a:lnTo>
                <a:lnTo>
                  <a:pt x="32" y="20"/>
                </a:lnTo>
                <a:lnTo>
                  <a:pt x="33" y="21"/>
                </a:lnTo>
                <a:lnTo>
                  <a:pt x="35" y="22"/>
                </a:lnTo>
                <a:lnTo>
                  <a:pt x="37" y="23"/>
                </a:lnTo>
                <a:lnTo>
                  <a:pt x="38" y="24"/>
                </a:lnTo>
                <a:lnTo>
                  <a:pt x="40" y="24"/>
                </a:lnTo>
                <a:lnTo>
                  <a:pt x="41" y="25"/>
                </a:lnTo>
                <a:lnTo>
                  <a:pt x="43" y="26"/>
                </a:lnTo>
                <a:lnTo>
                  <a:pt x="44" y="27"/>
                </a:lnTo>
                <a:lnTo>
                  <a:pt x="46" y="27"/>
                </a:lnTo>
                <a:lnTo>
                  <a:pt x="47" y="28"/>
                </a:lnTo>
                <a:lnTo>
                  <a:pt x="46" y="28"/>
                </a:lnTo>
                <a:lnTo>
                  <a:pt x="44" y="27"/>
                </a:lnTo>
                <a:lnTo>
                  <a:pt x="42" y="27"/>
                </a:lnTo>
                <a:lnTo>
                  <a:pt x="41" y="26"/>
                </a:lnTo>
                <a:lnTo>
                  <a:pt x="39" y="26"/>
                </a:lnTo>
                <a:lnTo>
                  <a:pt x="38" y="25"/>
                </a:lnTo>
                <a:lnTo>
                  <a:pt x="36" y="25"/>
                </a:lnTo>
                <a:lnTo>
                  <a:pt x="34" y="24"/>
                </a:lnTo>
                <a:lnTo>
                  <a:pt x="33" y="23"/>
                </a:lnTo>
                <a:lnTo>
                  <a:pt x="31" y="23"/>
                </a:lnTo>
                <a:lnTo>
                  <a:pt x="29" y="22"/>
                </a:lnTo>
                <a:lnTo>
                  <a:pt x="27" y="21"/>
                </a:lnTo>
                <a:lnTo>
                  <a:pt x="26" y="20"/>
                </a:lnTo>
                <a:lnTo>
                  <a:pt x="24" y="19"/>
                </a:lnTo>
                <a:lnTo>
                  <a:pt x="22" y="18"/>
                </a:lnTo>
                <a:lnTo>
                  <a:pt x="20" y="17"/>
                </a:lnTo>
                <a:lnTo>
                  <a:pt x="20" y="17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2" y="19"/>
                </a:lnTo>
                <a:lnTo>
                  <a:pt x="23" y="21"/>
                </a:lnTo>
                <a:lnTo>
                  <a:pt x="25" y="22"/>
                </a:lnTo>
                <a:lnTo>
                  <a:pt x="27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5" y="28"/>
                </a:lnTo>
                <a:lnTo>
                  <a:pt x="36" y="28"/>
                </a:lnTo>
                <a:lnTo>
                  <a:pt x="38" y="29"/>
                </a:lnTo>
                <a:lnTo>
                  <a:pt x="39" y="30"/>
                </a:lnTo>
                <a:lnTo>
                  <a:pt x="41" y="31"/>
                </a:lnTo>
                <a:lnTo>
                  <a:pt x="42" y="31"/>
                </a:lnTo>
                <a:lnTo>
                  <a:pt x="44" y="32"/>
                </a:lnTo>
                <a:lnTo>
                  <a:pt x="45" y="33"/>
                </a:lnTo>
                <a:lnTo>
                  <a:pt x="43" y="32"/>
                </a:lnTo>
                <a:lnTo>
                  <a:pt x="42" y="32"/>
                </a:lnTo>
                <a:lnTo>
                  <a:pt x="40" y="31"/>
                </a:lnTo>
                <a:lnTo>
                  <a:pt x="39" y="31"/>
                </a:lnTo>
                <a:lnTo>
                  <a:pt x="37" y="31"/>
                </a:lnTo>
                <a:lnTo>
                  <a:pt x="35" y="30"/>
                </a:lnTo>
                <a:lnTo>
                  <a:pt x="34" y="30"/>
                </a:lnTo>
                <a:lnTo>
                  <a:pt x="32" y="29"/>
                </a:lnTo>
                <a:lnTo>
                  <a:pt x="30" y="28"/>
                </a:lnTo>
                <a:lnTo>
                  <a:pt x="29" y="28"/>
                </a:lnTo>
                <a:lnTo>
                  <a:pt x="27" y="27"/>
                </a:lnTo>
                <a:lnTo>
                  <a:pt x="25" y="26"/>
                </a:lnTo>
                <a:lnTo>
                  <a:pt x="24" y="26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20" y="25"/>
                </a:lnTo>
                <a:lnTo>
                  <a:pt x="21" y="26"/>
                </a:lnTo>
                <a:lnTo>
                  <a:pt x="23" y="27"/>
                </a:lnTo>
                <a:lnTo>
                  <a:pt x="25" y="28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3" y="33"/>
                </a:lnTo>
                <a:lnTo>
                  <a:pt x="34" y="33"/>
                </a:lnTo>
                <a:lnTo>
                  <a:pt x="35" y="34"/>
                </a:lnTo>
                <a:lnTo>
                  <a:pt x="37" y="35"/>
                </a:lnTo>
                <a:lnTo>
                  <a:pt x="38" y="36"/>
                </a:lnTo>
                <a:lnTo>
                  <a:pt x="40" y="36"/>
                </a:lnTo>
                <a:lnTo>
                  <a:pt x="41" y="37"/>
                </a:lnTo>
                <a:lnTo>
                  <a:pt x="43" y="37"/>
                </a:lnTo>
                <a:lnTo>
                  <a:pt x="41" y="37"/>
                </a:lnTo>
                <a:lnTo>
                  <a:pt x="40" y="37"/>
                </a:lnTo>
                <a:lnTo>
                  <a:pt x="38" y="36"/>
                </a:lnTo>
                <a:lnTo>
                  <a:pt x="37" y="36"/>
                </a:lnTo>
                <a:lnTo>
                  <a:pt x="35" y="35"/>
                </a:lnTo>
                <a:lnTo>
                  <a:pt x="33" y="35"/>
                </a:lnTo>
                <a:lnTo>
                  <a:pt x="32" y="34"/>
                </a:lnTo>
                <a:lnTo>
                  <a:pt x="30" y="34"/>
                </a:lnTo>
                <a:lnTo>
                  <a:pt x="28" y="33"/>
                </a:lnTo>
                <a:lnTo>
                  <a:pt x="27" y="33"/>
                </a:lnTo>
                <a:lnTo>
                  <a:pt x="25" y="32"/>
                </a:lnTo>
                <a:lnTo>
                  <a:pt x="23" y="31"/>
                </a:lnTo>
                <a:lnTo>
                  <a:pt x="21" y="31"/>
                </a:lnTo>
                <a:lnTo>
                  <a:pt x="20" y="30"/>
                </a:lnTo>
                <a:lnTo>
                  <a:pt x="18" y="29"/>
                </a:lnTo>
                <a:lnTo>
                  <a:pt x="16" y="28"/>
                </a:lnTo>
                <a:lnTo>
                  <a:pt x="16" y="28"/>
                </a:lnTo>
                <a:lnTo>
                  <a:pt x="16" y="28"/>
                </a:lnTo>
                <a:lnTo>
                  <a:pt x="16" y="29"/>
                </a:lnTo>
                <a:lnTo>
                  <a:pt x="16" y="29"/>
                </a:lnTo>
                <a:lnTo>
                  <a:pt x="17" y="30"/>
                </a:lnTo>
                <a:lnTo>
                  <a:pt x="19" y="31"/>
                </a:lnTo>
                <a:lnTo>
                  <a:pt x="21" y="32"/>
                </a:lnTo>
                <a:lnTo>
                  <a:pt x="22" y="33"/>
                </a:lnTo>
                <a:lnTo>
                  <a:pt x="24" y="34"/>
                </a:lnTo>
                <a:lnTo>
                  <a:pt x="26" y="35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8"/>
                </a:lnTo>
                <a:lnTo>
                  <a:pt x="33" y="39"/>
                </a:lnTo>
                <a:lnTo>
                  <a:pt x="35" y="40"/>
                </a:lnTo>
                <a:lnTo>
                  <a:pt x="37" y="40"/>
                </a:lnTo>
                <a:lnTo>
                  <a:pt x="38" y="41"/>
                </a:lnTo>
                <a:lnTo>
                  <a:pt x="39" y="42"/>
                </a:lnTo>
                <a:lnTo>
                  <a:pt x="41" y="42"/>
                </a:lnTo>
                <a:lnTo>
                  <a:pt x="39" y="42"/>
                </a:lnTo>
                <a:lnTo>
                  <a:pt x="38" y="42"/>
                </a:lnTo>
                <a:lnTo>
                  <a:pt x="36" y="41"/>
                </a:lnTo>
                <a:lnTo>
                  <a:pt x="35" y="41"/>
                </a:lnTo>
                <a:lnTo>
                  <a:pt x="33" y="40"/>
                </a:lnTo>
                <a:lnTo>
                  <a:pt x="31" y="40"/>
                </a:lnTo>
                <a:lnTo>
                  <a:pt x="30" y="40"/>
                </a:lnTo>
                <a:lnTo>
                  <a:pt x="28" y="39"/>
                </a:lnTo>
                <a:lnTo>
                  <a:pt x="26" y="38"/>
                </a:lnTo>
                <a:lnTo>
                  <a:pt x="25" y="38"/>
                </a:lnTo>
                <a:lnTo>
                  <a:pt x="23" y="37"/>
                </a:lnTo>
                <a:lnTo>
                  <a:pt x="21" y="37"/>
                </a:lnTo>
                <a:lnTo>
                  <a:pt x="19" y="36"/>
                </a:lnTo>
                <a:lnTo>
                  <a:pt x="17" y="35"/>
                </a:lnTo>
                <a:lnTo>
                  <a:pt x="16" y="34"/>
                </a:lnTo>
                <a:lnTo>
                  <a:pt x="14" y="33"/>
                </a:lnTo>
                <a:lnTo>
                  <a:pt x="14" y="34"/>
                </a:lnTo>
                <a:lnTo>
                  <a:pt x="14" y="34"/>
                </a:lnTo>
                <a:lnTo>
                  <a:pt x="14" y="34"/>
                </a:lnTo>
                <a:lnTo>
                  <a:pt x="13" y="34"/>
                </a:lnTo>
                <a:lnTo>
                  <a:pt x="15" y="35"/>
                </a:lnTo>
                <a:lnTo>
                  <a:pt x="17" y="36"/>
                </a:lnTo>
                <a:lnTo>
                  <a:pt x="19" y="37"/>
                </a:lnTo>
                <a:lnTo>
                  <a:pt x="20" y="38"/>
                </a:lnTo>
                <a:lnTo>
                  <a:pt x="22" y="39"/>
                </a:lnTo>
                <a:lnTo>
                  <a:pt x="24" y="40"/>
                </a:lnTo>
                <a:lnTo>
                  <a:pt x="25" y="41"/>
                </a:lnTo>
                <a:lnTo>
                  <a:pt x="27" y="42"/>
                </a:lnTo>
                <a:lnTo>
                  <a:pt x="28" y="43"/>
                </a:lnTo>
                <a:lnTo>
                  <a:pt x="30" y="43"/>
                </a:lnTo>
                <a:lnTo>
                  <a:pt x="31" y="44"/>
                </a:lnTo>
                <a:lnTo>
                  <a:pt x="33" y="45"/>
                </a:lnTo>
                <a:lnTo>
                  <a:pt x="35" y="45"/>
                </a:lnTo>
                <a:lnTo>
                  <a:pt x="36" y="46"/>
                </a:lnTo>
                <a:lnTo>
                  <a:pt x="38" y="47"/>
                </a:lnTo>
                <a:lnTo>
                  <a:pt x="39" y="47"/>
                </a:lnTo>
                <a:lnTo>
                  <a:pt x="37" y="47"/>
                </a:lnTo>
                <a:lnTo>
                  <a:pt x="36" y="47"/>
                </a:lnTo>
                <a:lnTo>
                  <a:pt x="34" y="46"/>
                </a:lnTo>
                <a:lnTo>
                  <a:pt x="33" y="46"/>
                </a:lnTo>
                <a:lnTo>
                  <a:pt x="31" y="45"/>
                </a:lnTo>
                <a:lnTo>
                  <a:pt x="29" y="45"/>
                </a:lnTo>
                <a:lnTo>
                  <a:pt x="28" y="45"/>
                </a:lnTo>
                <a:lnTo>
                  <a:pt x="26" y="44"/>
                </a:lnTo>
                <a:lnTo>
                  <a:pt x="24" y="44"/>
                </a:lnTo>
                <a:lnTo>
                  <a:pt x="22" y="43"/>
                </a:lnTo>
                <a:lnTo>
                  <a:pt x="21" y="42"/>
                </a:lnTo>
                <a:lnTo>
                  <a:pt x="19" y="42"/>
                </a:lnTo>
                <a:lnTo>
                  <a:pt x="17" y="41"/>
                </a:lnTo>
                <a:lnTo>
                  <a:pt x="15" y="40"/>
                </a:lnTo>
                <a:lnTo>
                  <a:pt x="13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5" y="41"/>
                </a:lnTo>
                <a:lnTo>
                  <a:pt x="16" y="42"/>
                </a:lnTo>
                <a:lnTo>
                  <a:pt x="18" y="43"/>
                </a:lnTo>
                <a:lnTo>
                  <a:pt x="20" y="44"/>
                </a:lnTo>
                <a:lnTo>
                  <a:pt x="22" y="45"/>
                </a:lnTo>
                <a:lnTo>
                  <a:pt x="23" y="46"/>
                </a:lnTo>
                <a:lnTo>
                  <a:pt x="25" y="47"/>
                </a:lnTo>
                <a:lnTo>
                  <a:pt x="26" y="48"/>
                </a:lnTo>
                <a:lnTo>
                  <a:pt x="28" y="48"/>
                </a:lnTo>
                <a:lnTo>
                  <a:pt x="30" y="49"/>
                </a:lnTo>
                <a:lnTo>
                  <a:pt x="31" y="50"/>
                </a:lnTo>
                <a:lnTo>
                  <a:pt x="33" y="51"/>
                </a:lnTo>
                <a:lnTo>
                  <a:pt x="34" y="51"/>
                </a:lnTo>
                <a:lnTo>
                  <a:pt x="36" y="52"/>
                </a:lnTo>
                <a:lnTo>
                  <a:pt x="37" y="52"/>
                </a:lnTo>
                <a:lnTo>
                  <a:pt x="35" y="52"/>
                </a:lnTo>
                <a:lnTo>
                  <a:pt x="34" y="52"/>
                </a:lnTo>
                <a:lnTo>
                  <a:pt x="32" y="51"/>
                </a:lnTo>
                <a:lnTo>
                  <a:pt x="31" y="51"/>
                </a:lnTo>
                <a:lnTo>
                  <a:pt x="29" y="51"/>
                </a:lnTo>
                <a:lnTo>
                  <a:pt x="27" y="50"/>
                </a:lnTo>
                <a:lnTo>
                  <a:pt x="26" y="50"/>
                </a:lnTo>
                <a:lnTo>
                  <a:pt x="24" y="49"/>
                </a:lnTo>
                <a:lnTo>
                  <a:pt x="22" y="49"/>
                </a:lnTo>
                <a:lnTo>
                  <a:pt x="20" y="48"/>
                </a:lnTo>
                <a:lnTo>
                  <a:pt x="19" y="48"/>
                </a:lnTo>
                <a:lnTo>
                  <a:pt x="17" y="47"/>
                </a:lnTo>
                <a:lnTo>
                  <a:pt x="15" y="46"/>
                </a:lnTo>
                <a:lnTo>
                  <a:pt x="13" y="45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11" y="45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8" y="50"/>
                </a:lnTo>
                <a:lnTo>
                  <a:pt x="19" y="51"/>
                </a:lnTo>
                <a:lnTo>
                  <a:pt x="21" y="51"/>
                </a:lnTo>
                <a:lnTo>
                  <a:pt x="23" y="52"/>
                </a:lnTo>
                <a:lnTo>
                  <a:pt x="24" y="53"/>
                </a:lnTo>
                <a:lnTo>
                  <a:pt x="26" y="54"/>
                </a:lnTo>
                <a:lnTo>
                  <a:pt x="28" y="54"/>
                </a:lnTo>
                <a:lnTo>
                  <a:pt x="29" y="55"/>
                </a:lnTo>
                <a:lnTo>
                  <a:pt x="31" y="56"/>
                </a:lnTo>
                <a:lnTo>
                  <a:pt x="32" y="56"/>
                </a:lnTo>
                <a:lnTo>
                  <a:pt x="34" y="57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9" y="56"/>
                </a:lnTo>
                <a:lnTo>
                  <a:pt x="27" y="56"/>
                </a:lnTo>
                <a:lnTo>
                  <a:pt x="25" y="56"/>
                </a:lnTo>
                <a:lnTo>
                  <a:pt x="24" y="55"/>
                </a:lnTo>
                <a:lnTo>
                  <a:pt x="22" y="55"/>
                </a:lnTo>
                <a:lnTo>
                  <a:pt x="20" y="54"/>
                </a:lnTo>
                <a:lnTo>
                  <a:pt x="18" y="54"/>
                </a:lnTo>
                <a:lnTo>
                  <a:pt x="16" y="53"/>
                </a:lnTo>
                <a:lnTo>
                  <a:pt x="14" y="52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8" y="51"/>
                </a:lnTo>
                <a:lnTo>
                  <a:pt x="10" y="52"/>
                </a:lnTo>
                <a:lnTo>
                  <a:pt x="12" y="53"/>
                </a:lnTo>
                <a:lnTo>
                  <a:pt x="14" y="54"/>
                </a:lnTo>
                <a:lnTo>
                  <a:pt x="15" y="55"/>
                </a:lnTo>
                <a:lnTo>
                  <a:pt x="17" y="56"/>
                </a:lnTo>
                <a:lnTo>
                  <a:pt x="19" y="57"/>
                </a:lnTo>
                <a:lnTo>
                  <a:pt x="21" y="58"/>
                </a:lnTo>
                <a:lnTo>
                  <a:pt x="22" y="59"/>
                </a:lnTo>
                <a:lnTo>
                  <a:pt x="24" y="59"/>
                </a:lnTo>
                <a:lnTo>
                  <a:pt x="26" y="60"/>
                </a:lnTo>
                <a:lnTo>
                  <a:pt x="27" y="61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2" y="63"/>
                </a:lnTo>
                <a:lnTo>
                  <a:pt x="30" y="63"/>
                </a:lnTo>
                <a:lnTo>
                  <a:pt x="29" y="62"/>
                </a:lnTo>
                <a:lnTo>
                  <a:pt x="27" y="62"/>
                </a:lnTo>
                <a:lnTo>
                  <a:pt x="25" y="62"/>
                </a:lnTo>
                <a:lnTo>
                  <a:pt x="23" y="61"/>
                </a:lnTo>
                <a:lnTo>
                  <a:pt x="22" y="61"/>
                </a:lnTo>
                <a:lnTo>
                  <a:pt x="20" y="60"/>
                </a:lnTo>
                <a:lnTo>
                  <a:pt x="18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4" y="54"/>
                </a:lnTo>
                <a:lnTo>
                  <a:pt x="4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5" y="56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1"/>
                </a:lnTo>
                <a:lnTo>
                  <a:pt x="15" y="61"/>
                </a:lnTo>
                <a:lnTo>
                  <a:pt x="17" y="62"/>
                </a:lnTo>
                <a:lnTo>
                  <a:pt x="19" y="63"/>
                </a:lnTo>
                <a:lnTo>
                  <a:pt x="20" y="64"/>
                </a:lnTo>
                <a:lnTo>
                  <a:pt x="22" y="65"/>
                </a:lnTo>
                <a:lnTo>
                  <a:pt x="24" y="66"/>
                </a:lnTo>
                <a:lnTo>
                  <a:pt x="25" y="66"/>
                </a:lnTo>
                <a:lnTo>
                  <a:pt x="27" y="67"/>
                </a:lnTo>
                <a:lnTo>
                  <a:pt x="29" y="68"/>
                </a:lnTo>
                <a:lnTo>
                  <a:pt x="30" y="68"/>
                </a:lnTo>
                <a:lnTo>
                  <a:pt x="32" y="68"/>
                </a:lnTo>
                <a:lnTo>
                  <a:pt x="30" y="68"/>
                </a:lnTo>
                <a:lnTo>
                  <a:pt x="28" y="68"/>
                </a:lnTo>
                <a:lnTo>
                  <a:pt x="27" y="68"/>
                </a:lnTo>
                <a:lnTo>
                  <a:pt x="25" y="68"/>
                </a:lnTo>
                <a:lnTo>
                  <a:pt x="23" y="67"/>
                </a:lnTo>
                <a:lnTo>
                  <a:pt x="21" y="67"/>
                </a:lnTo>
                <a:lnTo>
                  <a:pt x="20" y="66"/>
                </a:lnTo>
                <a:lnTo>
                  <a:pt x="18" y="66"/>
                </a:lnTo>
                <a:lnTo>
                  <a:pt x="16" y="65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1" y="59"/>
                </a:lnTo>
                <a:lnTo>
                  <a:pt x="1" y="59"/>
                </a:lnTo>
                <a:lnTo>
                  <a:pt x="0" y="59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7" y="63"/>
                </a:lnTo>
                <a:lnTo>
                  <a:pt x="10" y="65"/>
                </a:lnTo>
                <a:lnTo>
                  <a:pt x="13" y="66"/>
                </a:lnTo>
                <a:lnTo>
                  <a:pt x="15" y="68"/>
                </a:lnTo>
                <a:lnTo>
                  <a:pt x="18" y="69"/>
                </a:lnTo>
                <a:lnTo>
                  <a:pt x="21" y="70"/>
                </a:lnTo>
                <a:lnTo>
                  <a:pt x="23" y="70"/>
                </a:lnTo>
                <a:lnTo>
                  <a:pt x="26" y="71"/>
                </a:lnTo>
                <a:lnTo>
                  <a:pt x="28" y="72"/>
                </a:lnTo>
                <a:lnTo>
                  <a:pt x="31" y="72"/>
                </a:lnTo>
                <a:lnTo>
                  <a:pt x="33" y="73"/>
                </a:lnTo>
                <a:lnTo>
                  <a:pt x="35" y="73"/>
                </a:lnTo>
                <a:lnTo>
                  <a:pt x="38" y="73"/>
                </a:lnTo>
                <a:lnTo>
                  <a:pt x="40" y="73"/>
                </a:lnTo>
                <a:lnTo>
                  <a:pt x="42" y="74"/>
                </a:lnTo>
                <a:lnTo>
                  <a:pt x="44" y="74"/>
                </a:lnTo>
                <a:lnTo>
                  <a:pt x="46" y="74"/>
                </a:lnTo>
                <a:lnTo>
                  <a:pt x="48" y="75"/>
                </a:lnTo>
                <a:lnTo>
                  <a:pt x="50" y="75"/>
                </a:lnTo>
                <a:lnTo>
                  <a:pt x="52" y="75"/>
                </a:lnTo>
                <a:lnTo>
                  <a:pt x="54" y="76"/>
                </a:lnTo>
                <a:lnTo>
                  <a:pt x="56" y="76"/>
                </a:lnTo>
                <a:lnTo>
                  <a:pt x="58" y="77"/>
                </a:lnTo>
                <a:lnTo>
                  <a:pt x="60" y="78"/>
                </a:lnTo>
                <a:lnTo>
                  <a:pt x="61" y="79"/>
                </a:lnTo>
                <a:lnTo>
                  <a:pt x="64" y="80"/>
                </a:lnTo>
                <a:lnTo>
                  <a:pt x="65" y="81"/>
                </a:lnTo>
                <a:lnTo>
                  <a:pt x="67" y="82"/>
                </a:lnTo>
                <a:lnTo>
                  <a:pt x="69" y="84"/>
                </a:lnTo>
                <a:lnTo>
                  <a:pt x="72" y="85"/>
                </a:lnTo>
                <a:lnTo>
                  <a:pt x="74" y="87"/>
                </a:lnTo>
                <a:lnTo>
                  <a:pt x="74" y="83"/>
                </a:lnTo>
                <a:lnTo>
                  <a:pt x="75" y="80"/>
                </a:lnTo>
                <a:lnTo>
                  <a:pt x="75" y="76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3"/>
                </a:lnTo>
                <a:lnTo>
                  <a:pt x="81" y="59"/>
                </a:lnTo>
                <a:lnTo>
                  <a:pt x="82" y="56"/>
                </a:lnTo>
                <a:lnTo>
                  <a:pt x="84" y="53"/>
                </a:lnTo>
                <a:lnTo>
                  <a:pt x="85" y="50"/>
                </a:lnTo>
                <a:lnTo>
                  <a:pt x="87" y="47"/>
                </a:lnTo>
                <a:lnTo>
                  <a:pt x="89" y="45"/>
                </a:lnTo>
                <a:lnTo>
                  <a:pt x="91" y="42"/>
                </a:lnTo>
                <a:lnTo>
                  <a:pt x="93" y="39"/>
                </a:lnTo>
                <a:lnTo>
                  <a:pt x="96" y="37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4"/>
                </a:lnTo>
                <a:lnTo>
                  <a:pt x="80" y="24"/>
                </a:lnTo>
                <a:lnTo>
                  <a:pt x="78" y="23"/>
                </a:lnTo>
                <a:lnTo>
                  <a:pt x="76" y="22"/>
                </a:lnTo>
                <a:lnTo>
                  <a:pt x="74" y="21"/>
                </a:lnTo>
                <a:lnTo>
                  <a:pt x="72" y="21"/>
                </a:lnTo>
                <a:lnTo>
                  <a:pt x="70" y="20"/>
                </a:lnTo>
                <a:lnTo>
                  <a:pt x="68" y="20"/>
                </a:lnTo>
                <a:lnTo>
                  <a:pt x="66" y="19"/>
                </a:lnTo>
                <a:lnTo>
                  <a:pt x="64" y="19"/>
                </a:lnTo>
                <a:lnTo>
                  <a:pt x="61" y="18"/>
                </a:lnTo>
                <a:lnTo>
                  <a:pt x="59" y="18"/>
                </a:lnTo>
                <a:lnTo>
                  <a:pt x="57" y="17"/>
                </a:lnTo>
                <a:lnTo>
                  <a:pt x="55" y="17"/>
                </a:lnTo>
                <a:lnTo>
                  <a:pt x="53" y="16"/>
                </a:lnTo>
                <a:lnTo>
                  <a:pt x="51" y="16"/>
                </a:lnTo>
                <a:lnTo>
                  <a:pt x="48" y="15"/>
                </a:lnTo>
                <a:lnTo>
                  <a:pt x="46" y="14"/>
                </a:lnTo>
                <a:lnTo>
                  <a:pt x="44" y="13"/>
                </a:lnTo>
                <a:lnTo>
                  <a:pt x="41" y="12"/>
                </a:lnTo>
                <a:lnTo>
                  <a:pt x="39" y="10"/>
                </a:lnTo>
                <a:lnTo>
                  <a:pt x="36" y="8"/>
                </a:lnTo>
                <a:lnTo>
                  <a:pt x="34" y="7"/>
                </a:lnTo>
                <a:lnTo>
                  <a:pt x="31" y="5"/>
                </a:lnTo>
                <a:lnTo>
                  <a:pt x="29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19">
            <a:extLst>
              <a:ext uri="{FF2B5EF4-FFF2-40B4-BE49-F238E27FC236}">
                <a16:creationId xmlns:a16="http://schemas.microsoft.com/office/drawing/2014/main" id="{9952CE53-35E4-4A65-AF3B-B1E2414609E9}"/>
              </a:ext>
            </a:extLst>
          </p:cNvPr>
          <p:cNvSpPr>
            <a:spLocks/>
          </p:cNvSpPr>
          <p:nvPr/>
        </p:nvSpPr>
        <p:spPr bwMode="auto">
          <a:xfrm>
            <a:off x="10743491" y="1825311"/>
            <a:ext cx="75757" cy="114649"/>
          </a:xfrm>
          <a:custGeom>
            <a:avLst/>
            <a:gdLst>
              <a:gd name="T0" fmla="*/ 32 w 52"/>
              <a:gd name="T1" fmla="*/ 0 h 55"/>
              <a:gd name="T2" fmla="*/ 49 w 52"/>
              <a:gd name="T3" fmla="*/ 2 h 55"/>
              <a:gd name="T4" fmla="*/ 35 w 52"/>
              <a:gd name="T5" fmla="*/ 15 h 55"/>
              <a:gd name="T6" fmla="*/ 33 w 52"/>
              <a:gd name="T7" fmla="*/ 14 h 55"/>
              <a:gd name="T8" fmla="*/ 32 w 52"/>
              <a:gd name="T9" fmla="*/ 13 h 55"/>
              <a:gd name="T10" fmla="*/ 30 w 52"/>
              <a:gd name="T11" fmla="*/ 13 h 55"/>
              <a:gd name="T12" fmla="*/ 28 w 52"/>
              <a:gd name="T13" fmla="*/ 12 h 55"/>
              <a:gd name="T14" fmla="*/ 26 w 52"/>
              <a:gd name="T15" fmla="*/ 12 h 55"/>
              <a:gd name="T16" fmla="*/ 25 w 52"/>
              <a:gd name="T17" fmla="*/ 11 h 55"/>
              <a:gd name="T18" fmla="*/ 23 w 52"/>
              <a:gd name="T19" fmla="*/ 11 h 55"/>
              <a:gd name="T20" fmla="*/ 20 w 52"/>
              <a:gd name="T21" fmla="*/ 11 h 55"/>
              <a:gd name="T22" fmla="*/ 15 w 52"/>
              <a:gd name="T23" fmla="*/ 12 h 55"/>
              <a:gd name="T24" fmla="*/ 11 w 52"/>
              <a:gd name="T25" fmla="*/ 14 h 55"/>
              <a:gd name="T26" fmla="*/ 8 w 52"/>
              <a:gd name="T27" fmla="*/ 16 h 55"/>
              <a:gd name="T28" fmla="*/ 5 w 52"/>
              <a:gd name="T29" fmla="*/ 19 h 55"/>
              <a:gd name="T30" fmla="*/ 2 w 52"/>
              <a:gd name="T31" fmla="*/ 23 h 55"/>
              <a:gd name="T32" fmla="*/ 1 w 52"/>
              <a:gd name="T33" fmla="*/ 27 h 55"/>
              <a:gd name="T34" fmla="*/ 0 w 52"/>
              <a:gd name="T35" fmla="*/ 31 h 55"/>
              <a:gd name="T36" fmla="*/ 0 w 52"/>
              <a:gd name="T37" fmla="*/ 35 h 55"/>
              <a:gd name="T38" fmla="*/ 1 w 52"/>
              <a:gd name="T39" fmla="*/ 40 h 55"/>
              <a:gd name="T40" fmla="*/ 2 w 52"/>
              <a:gd name="T41" fmla="*/ 44 h 55"/>
              <a:gd name="T42" fmla="*/ 5 w 52"/>
              <a:gd name="T43" fmla="*/ 47 h 55"/>
              <a:gd name="T44" fmla="*/ 8 w 52"/>
              <a:gd name="T45" fmla="*/ 50 h 55"/>
              <a:gd name="T46" fmla="*/ 11 w 52"/>
              <a:gd name="T47" fmla="*/ 52 h 55"/>
              <a:gd name="T48" fmla="*/ 15 w 52"/>
              <a:gd name="T49" fmla="*/ 54 h 55"/>
              <a:gd name="T50" fmla="*/ 20 w 52"/>
              <a:gd name="T51" fmla="*/ 55 h 55"/>
              <a:gd name="T52" fmla="*/ 24 w 52"/>
              <a:gd name="T53" fmla="*/ 55 h 55"/>
              <a:gd name="T54" fmla="*/ 28 w 52"/>
              <a:gd name="T55" fmla="*/ 54 h 55"/>
              <a:gd name="T56" fmla="*/ 32 w 52"/>
              <a:gd name="T57" fmla="*/ 52 h 55"/>
              <a:gd name="T58" fmla="*/ 36 w 52"/>
              <a:gd name="T59" fmla="*/ 50 h 55"/>
              <a:gd name="T60" fmla="*/ 39 w 52"/>
              <a:gd name="T61" fmla="*/ 47 h 55"/>
              <a:gd name="T62" fmla="*/ 41 w 52"/>
              <a:gd name="T63" fmla="*/ 44 h 55"/>
              <a:gd name="T64" fmla="*/ 43 w 52"/>
              <a:gd name="T65" fmla="*/ 40 h 55"/>
              <a:gd name="T66" fmla="*/ 44 w 52"/>
              <a:gd name="T67" fmla="*/ 35 h 55"/>
              <a:gd name="T68" fmla="*/ 44 w 52"/>
              <a:gd name="T69" fmla="*/ 31 h 55"/>
              <a:gd name="T70" fmla="*/ 43 w 52"/>
              <a:gd name="T71" fmla="*/ 26 h 55"/>
              <a:gd name="T72" fmla="*/ 41 w 52"/>
              <a:gd name="T73" fmla="*/ 22 h 55"/>
              <a:gd name="T74" fmla="*/ 38 w 52"/>
              <a:gd name="T75" fmla="*/ 19 h 55"/>
              <a:gd name="T76" fmla="*/ 51 w 52"/>
              <a:gd name="T77" fmla="*/ 3 h 55"/>
              <a:gd name="T78" fmla="*/ 52 w 52"/>
              <a:gd name="T79" fmla="*/ 18 h 55"/>
              <a:gd name="T80" fmla="*/ 52 w 52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55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6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0" y="11"/>
                </a:lnTo>
                <a:lnTo>
                  <a:pt x="17" y="12"/>
                </a:lnTo>
                <a:lnTo>
                  <a:pt x="15" y="12"/>
                </a:lnTo>
                <a:lnTo>
                  <a:pt x="13" y="13"/>
                </a:lnTo>
                <a:lnTo>
                  <a:pt x="11" y="14"/>
                </a:lnTo>
                <a:lnTo>
                  <a:pt x="9" y="15"/>
                </a:lnTo>
                <a:lnTo>
                  <a:pt x="8" y="16"/>
                </a:lnTo>
                <a:lnTo>
                  <a:pt x="6" y="18"/>
                </a:lnTo>
                <a:lnTo>
                  <a:pt x="5" y="19"/>
                </a:lnTo>
                <a:lnTo>
                  <a:pt x="4" y="21"/>
                </a:lnTo>
                <a:lnTo>
                  <a:pt x="2" y="23"/>
                </a:lnTo>
                <a:lnTo>
                  <a:pt x="1" y="25"/>
                </a:lnTo>
                <a:lnTo>
                  <a:pt x="1" y="27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8"/>
                </a:lnTo>
                <a:lnTo>
                  <a:pt x="1" y="40"/>
                </a:lnTo>
                <a:lnTo>
                  <a:pt x="1" y="42"/>
                </a:lnTo>
                <a:lnTo>
                  <a:pt x="2" y="44"/>
                </a:lnTo>
                <a:lnTo>
                  <a:pt x="4" y="45"/>
                </a:lnTo>
                <a:lnTo>
                  <a:pt x="5" y="47"/>
                </a:lnTo>
                <a:lnTo>
                  <a:pt x="6" y="49"/>
                </a:lnTo>
                <a:lnTo>
                  <a:pt x="8" y="50"/>
                </a:lnTo>
                <a:lnTo>
                  <a:pt x="9" y="51"/>
                </a:lnTo>
                <a:lnTo>
                  <a:pt x="11" y="52"/>
                </a:lnTo>
                <a:lnTo>
                  <a:pt x="13" y="53"/>
                </a:lnTo>
                <a:lnTo>
                  <a:pt x="15" y="54"/>
                </a:lnTo>
                <a:lnTo>
                  <a:pt x="17" y="55"/>
                </a:lnTo>
                <a:lnTo>
                  <a:pt x="20" y="55"/>
                </a:lnTo>
                <a:lnTo>
                  <a:pt x="22" y="55"/>
                </a:lnTo>
                <a:lnTo>
                  <a:pt x="24" y="55"/>
                </a:lnTo>
                <a:lnTo>
                  <a:pt x="26" y="55"/>
                </a:lnTo>
                <a:lnTo>
                  <a:pt x="28" y="54"/>
                </a:lnTo>
                <a:lnTo>
                  <a:pt x="30" y="53"/>
                </a:lnTo>
                <a:lnTo>
                  <a:pt x="32" y="52"/>
                </a:lnTo>
                <a:lnTo>
                  <a:pt x="34" y="51"/>
                </a:lnTo>
                <a:lnTo>
                  <a:pt x="36" y="50"/>
                </a:lnTo>
                <a:lnTo>
                  <a:pt x="37" y="49"/>
                </a:lnTo>
                <a:lnTo>
                  <a:pt x="39" y="47"/>
                </a:lnTo>
                <a:lnTo>
                  <a:pt x="40" y="45"/>
                </a:lnTo>
                <a:lnTo>
                  <a:pt x="41" y="44"/>
                </a:lnTo>
                <a:lnTo>
                  <a:pt x="42" y="42"/>
                </a:lnTo>
                <a:lnTo>
                  <a:pt x="43" y="40"/>
                </a:lnTo>
                <a:lnTo>
                  <a:pt x="43" y="38"/>
                </a:lnTo>
                <a:lnTo>
                  <a:pt x="44" y="35"/>
                </a:lnTo>
                <a:lnTo>
                  <a:pt x="44" y="33"/>
                </a:lnTo>
                <a:lnTo>
                  <a:pt x="44" y="31"/>
                </a:lnTo>
                <a:lnTo>
                  <a:pt x="43" y="28"/>
                </a:lnTo>
                <a:lnTo>
                  <a:pt x="43" y="26"/>
                </a:lnTo>
                <a:lnTo>
                  <a:pt x="42" y="24"/>
                </a:lnTo>
                <a:lnTo>
                  <a:pt x="41" y="22"/>
                </a:lnTo>
                <a:lnTo>
                  <a:pt x="40" y="20"/>
                </a:lnTo>
                <a:lnTo>
                  <a:pt x="38" y="19"/>
                </a:lnTo>
                <a:lnTo>
                  <a:pt x="37" y="17"/>
                </a:lnTo>
                <a:lnTo>
                  <a:pt x="51" y="3"/>
                </a:lnTo>
                <a:lnTo>
                  <a:pt x="51" y="18"/>
                </a:lnTo>
                <a:lnTo>
                  <a:pt x="52" y="18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20">
            <a:extLst>
              <a:ext uri="{FF2B5EF4-FFF2-40B4-BE49-F238E27FC236}">
                <a16:creationId xmlns:a16="http://schemas.microsoft.com/office/drawing/2014/main" id="{F7584332-685F-4B2E-8DD2-80CB65CD42D2}"/>
              </a:ext>
            </a:extLst>
          </p:cNvPr>
          <p:cNvSpPr>
            <a:spLocks/>
          </p:cNvSpPr>
          <p:nvPr/>
        </p:nvSpPr>
        <p:spPr bwMode="auto">
          <a:xfrm>
            <a:off x="10744948" y="1852410"/>
            <a:ext cx="59731" cy="85466"/>
          </a:xfrm>
          <a:custGeom>
            <a:avLst/>
            <a:gdLst>
              <a:gd name="T0" fmla="*/ 41 w 41"/>
              <a:gd name="T1" fmla="*/ 22 h 41"/>
              <a:gd name="T2" fmla="*/ 40 w 41"/>
              <a:gd name="T3" fmla="*/ 26 h 41"/>
              <a:gd name="T4" fmla="*/ 39 w 41"/>
              <a:gd name="T5" fmla="*/ 30 h 41"/>
              <a:gd name="T6" fmla="*/ 36 w 41"/>
              <a:gd name="T7" fmla="*/ 33 h 41"/>
              <a:gd name="T8" fmla="*/ 34 w 41"/>
              <a:gd name="T9" fmla="*/ 36 h 41"/>
              <a:gd name="T10" fmla="*/ 30 w 41"/>
              <a:gd name="T11" fmla="*/ 38 h 41"/>
              <a:gd name="T12" fmla="*/ 27 w 41"/>
              <a:gd name="T13" fmla="*/ 40 h 41"/>
              <a:gd name="T14" fmla="*/ 23 w 41"/>
              <a:gd name="T15" fmla="*/ 41 h 41"/>
              <a:gd name="T16" fmla="*/ 19 w 41"/>
              <a:gd name="T17" fmla="*/ 41 h 41"/>
              <a:gd name="T18" fmla="*/ 15 w 41"/>
              <a:gd name="T19" fmla="*/ 40 h 41"/>
              <a:gd name="T20" fmla="*/ 11 w 41"/>
              <a:gd name="T21" fmla="*/ 38 h 41"/>
              <a:gd name="T22" fmla="*/ 8 w 41"/>
              <a:gd name="T23" fmla="*/ 36 h 41"/>
              <a:gd name="T24" fmla="*/ 5 w 41"/>
              <a:gd name="T25" fmla="*/ 33 h 41"/>
              <a:gd name="T26" fmla="*/ 3 w 41"/>
              <a:gd name="T27" fmla="*/ 30 h 41"/>
              <a:gd name="T28" fmla="*/ 1 w 41"/>
              <a:gd name="T29" fmla="*/ 26 h 41"/>
              <a:gd name="T30" fmla="*/ 0 w 41"/>
              <a:gd name="T31" fmla="*/ 22 h 41"/>
              <a:gd name="T32" fmla="*/ 0 w 41"/>
              <a:gd name="T33" fmla="*/ 18 h 41"/>
              <a:gd name="T34" fmla="*/ 1 w 41"/>
              <a:gd name="T35" fmla="*/ 14 h 41"/>
              <a:gd name="T36" fmla="*/ 3 w 41"/>
              <a:gd name="T37" fmla="*/ 10 h 41"/>
              <a:gd name="T38" fmla="*/ 5 w 41"/>
              <a:gd name="T39" fmla="*/ 7 h 41"/>
              <a:gd name="T40" fmla="*/ 8 w 41"/>
              <a:gd name="T41" fmla="*/ 4 h 41"/>
              <a:gd name="T42" fmla="*/ 11 w 41"/>
              <a:gd name="T43" fmla="*/ 2 h 41"/>
              <a:gd name="T44" fmla="*/ 15 w 41"/>
              <a:gd name="T45" fmla="*/ 1 h 41"/>
              <a:gd name="T46" fmla="*/ 19 w 41"/>
              <a:gd name="T47" fmla="*/ 0 h 41"/>
              <a:gd name="T48" fmla="*/ 23 w 41"/>
              <a:gd name="T49" fmla="*/ 0 h 41"/>
              <a:gd name="T50" fmla="*/ 27 w 41"/>
              <a:gd name="T51" fmla="*/ 1 h 41"/>
              <a:gd name="T52" fmla="*/ 30 w 41"/>
              <a:gd name="T53" fmla="*/ 2 h 41"/>
              <a:gd name="T54" fmla="*/ 34 w 41"/>
              <a:gd name="T55" fmla="*/ 4 h 41"/>
              <a:gd name="T56" fmla="*/ 36 w 41"/>
              <a:gd name="T57" fmla="*/ 7 h 41"/>
              <a:gd name="T58" fmla="*/ 39 w 41"/>
              <a:gd name="T59" fmla="*/ 10 h 41"/>
              <a:gd name="T60" fmla="*/ 40 w 41"/>
              <a:gd name="T61" fmla="*/ 14 h 41"/>
              <a:gd name="T62" fmla="*/ 41 w 41"/>
              <a:gd name="T6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2"/>
                </a:lnTo>
                <a:lnTo>
                  <a:pt x="41" y="24"/>
                </a:lnTo>
                <a:lnTo>
                  <a:pt x="40" y="26"/>
                </a:lnTo>
                <a:lnTo>
                  <a:pt x="39" y="28"/>
                </a:lnTo>
                <a:lnTo>
                  <a:pt x="39" y="30"/>
                </a:lnTo>
                <a:lnTo>
                  <a:pt x="38" y="32"/>
                </a:lnTo>
                <a:lnTo>
                  <a:pt x="36" y="33"/>
                </a:lnTo>
                <a:lnTo>
                  <a:pt x="35" y="35"/>
                </a:lnTo>
                <a:lnTo>
                  <a:pt x="34" y="36"/>
                </a:lnTo>
                <a:lnTo>
                  <a:pt x="32" y="37"/>
                </a:lnTo>
                <a:lnTo>
                  <a:pt x="30" y="38"/>
                </a:lnTo>
                <a:lnTo>
                  <a:pt x="29" y="39"/>
                </a:lnTo>
                <a:lnTo>
                  <a:pt x="27" y="40"/>
                </a:lnTo>
                <a:lnTo>
                  <a:pt x="25" y="40"/>
                </a:lnTo>
                <a:lnTo>
                  <a:pt x="23" y="41"/>
                </a:lnTo>
                <a:lnTo>
                  <a:pt x="21" y="41"/>
                </a:lnTo>
                <a:lnTo>
                  <a:pt x="19" y="41"/>
                </a:lnTo>
                <a:lnTo>
                  <a:pt x="17" y="40"/>
                </a:lnTo>
                <a:lnTo>
                  <a:pt x="15" y="40"/>
                </a:lnTo>
                <a:lnTo>
                  <a:pt x="13" y="39"/>
                </a:lnTo>
                <a:lnTo>
                  <a:pt x="11" y="38"/>
                </a:lnTo>
                <a:lnTo>
                  <a:pt x="9" y="37"/>
                </a:lnTo>
                <a:lnTo>
                  <a:pt x="8" y="36"/>
                </a:lnTo>
                <a:lnTo>
                  <a:pt x="6" y="35"/>
                </a:lnTo>
                <a:lnTo>
                  <a:pt x="5" y="33"/>
                </a:lnTo>
                <a:lnTo>
                  <a:pt x="4" y="32"/>
                </a:lnTo>
                <a:lnTo>
                  <a:pt x="3" y="30"/>
                </a:lnTo>
                <a:lnTo>
                  <a:pt x="2" y="28"/>
                </a:lnTo>
                <a:lnTo>
                  <a:pt x="1" y="26"/>
                </a:lnTo>
                <a:lnTo>
                  <a:pt x="1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4" y="9"/>
                </a:lnTo>
                <a:lnTo>
                  <a:pt x="5" y="7"/>
                </a:lnTo>
                <a:lnTo>
                  <a:pt x="6" y="6"/>
                </a:lnTo>
                <a:lnTo>
                  <a:pt x="8" y="4"/>
                </a:lnTo>
                <a:lnTo>
                  <a:pt x="9" y="3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0"/>
                </a:lnTo>
                <a:lnTo>
                  <a:pt x="27" y="1"/>
                </a:lnTo>
                <a:lnTo>
                  <a:pt x="29" y="1"/>
                </a:lnTo>
                <a:lnTo>
                  <a:pt x="30" y="2"/>
                </a:lnTo>
                <a:lnTo>
                  <a:pt x="32" y="3"/>
                </a:lnTo>
                <a:lnTo>
                  <a:pt x="34" y="4"/>
                </a:lnTo>
                <a:lnTo>
                  <a:pt x="35" y="6"/>
                </a:lnTo>
                <a:lnTo>
                  <a:pt x="36" y="7"/>
                </a:lnTo>
                <a:lnTo>
                  <a:pt x="38" y="9"/>
                </a:lnTo>
                <a:lnTo>
                  <a:pt x="39" y="10"/>
                </a:lnTo>
                <a:lnTo>
                  <a:pt x="39" y="12"/>
                </a:lnTo>
                <a:lnTo>
                  <a:pt x="40" y="14"/>
                </a:lnTo>
                <a:lnTo>
                  <a:pt x="41" y="16"/>
                </a:lnTo>
                <a:lnTo>
                  <a:pt x="41" y="18"/>
                </a:lnTo>
                <a:lnTo>
                  <a:pt x="4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21">
            <a:extLst>
              <a:ext uri="{FF2B5EF4-FFF2-40B4-BE49-F238E27FC236}">
                <a16:creationId xmlns:a16="http://schemas.microsoft.com/office/drawing/2014/main" id="{6553BD64-23B7-4AFC-AD3A-3F49D0231B93}"/>
              </a:ext>
            </a:extLst>
          </p:cNvPr>
          <p:cNvSpPr>
            <a:spLocks/>
          </p:cNvSpPr>
          <p:nvPr/>
        </p:nvSpPr>
        <p:spPr bwMode="auto">
          <a:xfrm>
            <a:off x="10734750" y="1837818"/>
            <a:ext cx="69930" cy="114649"/>
          </a:xfrm>
          <a:custGeom>
            <a:avLst/>
            <a:gdLst>
              <a:gd name="T0" fmla="*/ 18 w 48"/>
              <a:gd name="T1" fmla="*/ 1 h 55"/>
              <a:gd name="T2" fmla="*/ 14 w 48"/>
              <a:gd name="T3" fmla="*/ 3 h 55"/>
              <a:gd name="T4" fmla="*/ 11 w 48"/>
              <a:gd name="T5" fmla="*/ 5 h 55"/>
              <a:gd name="T6" fmla="*/ 7 w 48"/>
              <a:gd name="T7" fmla="*/ 8 h 55"/>
              <a:gd name="T8" fmla="*/ 5 w 48"/>
              <a:gd name="T9" fmla="*/ 11 h 55"/>
              <a:gd name="T10" fmla="*/ 2 w 48"/>
              <a:gd name="T11" fmla="*/ 16 h 55"/>
              <a:gd name="T12" fmla="*/ 0 w 48"/>
              <a:gd name="T13" fmla="*/ 25 h 55"/>
              <a:gd name="T14" fmla="*/ 0 w 48"/>
              <a:gd name="T15" fmla="*/ 32 h 55"/>
              <a:gd name="T16" fmla="*/ 3 w 48"/>
              <a:gd name="T17" fmla="*/ 40 h 55"/>
              <a:gd name="T18" fmla="*/ 7 w 48"/>
              <a:gd name="T19" fmla="*/ 47 h 55"/>
              <a:gd name="T20" fmla="*/ 14 w 48"/>
              <a:gd name="T21" fmla="*/ 52 h 55"/>
              <a:gd name="T22" fmla="*/ 17 w 48"/>
              <a:gd name="T23" fmla="*/ 53 h 55"/>
              <a:gd name="T24" fmla="*/ 21 w 48"/>
              <a:gd name="T25" fmla="*/ 54 h 55"/>
              <a:gd name="T26" fmla="*/ 24 w 48"/>
              <a:gd name="T27" fmla="*/ 55 h 55"/>
              <a:gd name="T28" fmla="*/ 28 w 48"/>
              <a:gd name="T29" fmla="*/ 55 h 55"/>
              <a:gd name="T30" fmla="*/ 31 w 48"/>
              <a:gd name="T31" fmla="*/ 55 h 55"/>
              <a:gd name="T32" fmla="*/ 35 w 48"/>
              <a:gd name="T33" fmla="*/ 54 h 55"/>
              <a:gd name="T34" fmla="*/ 38 w 48"/>
              <a:gd name="T35" fmla="*/ 53 h 55"/>
              <a:gd name="T36" fmla="*/ 41 w 48"/>
              <a:gd name="T37" fmla="*/ 51 h 55"/>
              <a:gd name="T38" fmla="*/ 44 w 48"/>
              <a:gd name="T39" fmla="*/ 49 h 55"/>
              <a:gd name="T40" fmla="*/ 47 w 48"/>
              <a:gd name="T41" fmla="*/ 47 h 55"/>
              <a:gd name="T42" fmla="*/ 47 w 48"/>
              <a:gd name="T43" fmla="*/ 44 h 55"/>
              <a:gd name="T44" fmla="*/ 45 w 48"/>
              <a:gd name="T45" fmla="*/ 47 h 55"/>
              <a:gd name="T46" fmla="*/ 42 w 48"/>
              <a:gd name="T47" fmla="*/ 49 h 55"/>
              <a:gd name="T48" fmla="*/ 39 w 48"/>
              <a:gd name="T49" fmla="*/ 50 h 55"/>
              <a:gd name="T50" fmla="*/ 36 w 48"/>
              <a:gd name="T51" fmla="*/ 52 h 55"/>
              <a:gd name="T52" fmla="*/ 33 w 48"/>
              <a:gd name="T53" fmla="*/ 53 h 55"/>
              <a:gd name="T54" fmla="*/ 30 w 48"/>
              <a:gd name="T55" fmla="*/ 53 h 55"/>
              <a:gd name="T56" fmla="*/ 27 w 48"/>
              <a:gd name="T57" fmla="*/ 53 h 55"/>
              <a:gd name="T58" fmla="*/ 23 w 48"/>
              <a:gd name="T59" fmla="*/ 53 h 55"/>
              <a:gd name="T60" fmla="*/ 20 w 48"/>
              <a:gd name="T61" fmla="*/ 52 h 55"/>
              <a:gd name="T62" fmla="*/ 17 w 48"/>
              <a:gd name="T63" fmla="*/ 51 h 55"/>
              <a:gd name="T64" fmla="*/ 13 w 48"/>
              <a:gd name="T65" fmla="*/ 49 h 55"/>
              <a:gd name="T66" fmla="*/ 7 w 48"/>
              <a:gd name="T67" fmla="*/ 43 h 55"/>
              <a:gd name="T68" fmla="*/ 3 w 48"/>
              <a:gd name="T69" fmla="*/ 37 h 55"/>
              <a:gd name="T70" fmla="*/ 1 w 48"/>
              <a:gd name="T71" fmla="*/ 30 h 55"/>
              <a:gd name="T72" fmla="*/ 2 w 48"/>
              <a:gd name="T73" fmla="*/ 22 h 55"/>
              <a:gd name="T74" fmla="*/ 4 w 48"/>
              <a:gd name="T75" fmla="*/ 15 h 55"/>
              <a:gd name="T76" fmla="*/ 7 w 48"/>
              <a:gd name="T77" fmla="*/ 11 h 55"/>
              <a:gd name="T78" fmla="*/ 10 w 48"/>
              <a:gd name="T79" fmla="*/ 8 h 55"/>
              <a:gd name="T80" fmla="*/ 13 w 48"/>
              <a:gd name="T81" fmla="*/ 6 h 55"/>
              <a:gd name="T82" fmla="*/ 16 w 48"/>
              <a:gd name="T83" fmla="*/ 4 h 55"/>
              <a:gd name="T84" fmla="*/ 20 w 48"/>
              <a:gd name="T85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55">
                <a:moveTo>
                  <a:pt x="21" y="0"/>
                </a:moveTo>
                <a:lnTo>
                  <a:pt x="20" y="1"/>
                </a:lnTo>
                <a:lnTo>
                  <a:pt x="18" y="1"/>
                </a:lnTo>
                <a:lnTo>
                  <a:pt x="17" y="2"/>
                </a:lnTo>
                <a:lnTo>
                  <a:pt x="16" y="2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4" y="13"/>
                </a:lnTo>
                <a:lnTo>
                  <a:pt x="3" y="14"/>
                </a:lnTo>
                <a:lnTo>
                  <a:pt x="2" y="16"/>
                </a:lnTo>
                <a:lnTo>
                  <a:pt x="1" y="19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1" y="35"/>
                </a:lnTo>
                <a:lnTo>
                  <a:pt x="2" y="38"/>
                </a:lnTo>
                <a:lnTo>
                  <a:pt x="3" y="40"/>
                </a:lnTo>
                <a:lnTo>
                  <a:pt x="4" y="42"/>
                </a:lnTo>
                <a:lnTo>
                  <a:pt x="6" y="44"/>
                </a:lnTo>
                <a:lnTo>
                  <a:pt x="7" y="47"/>
                </a:lnTo>
                <a:lnTo>
                  <a:pt x="9" y="48"/>
                </a:lnTo>
                <a:lnTo>
                  <a:pt x="12" y="50"/>
                </a:lnTo>
                <a:lnTo>
                  <a:pt x="14" y="52"/>
                </a:lnTo>
                <a:lnTo>
                  <a:pt x="15" y="52"/>
                </a:lnTo>
                <a:lnTo>
                  <a:pt x="16" y="53"/>
                </a:lnTo>
                <a:lnTo>
                  <a:pt x="17" y="53"/>
                </a:lnTo>
                <a:lnTo>
                  <a:pt x="19" y="54"/>
                </a:lnTo>
                <a:lnTo>
                  <a:pt x="20" y="54"/>
                </a:lnTo>
                <a:lnTo>
                  <a:pt x="21" y="54"/>
                </a:lnTo>
                <a:lnTo>
                  <a:pt x="22" y="54"/>
                </a:lnTo>
                <a:lnTo>
                  <a:pt x="23" y="55"/>
                </a:lnTo>
                <a:lnTo>
                  <a:pt x="24" y="55"/>
                </a:lnTo>
                <a:lnTo>
                  <a:pt x="25" y="55"/>
                </a:lnTo>
                <a:lnTo>
                  <a:pt x="27" y="55"/>
                </a:lnTo>
                <a:lnTo>
                  <a:pt x="28" y="55"/>
                </a:lnTo>
                <a:lnTo>
                  <a:pt x="29" y="55"/>
                </a:lnTo>
                <a:lnTo>
                  <a:pt x="30" y="55"/>
                </a:lnTo>
                <a:lnTo>
                  <a:pt x="31" y="55"/>
                </a:lnTo>
                <a:lnTo>
                  <a:pt x="32" y="55"/>
                </a:lnTo>
                <a:lnTo>
                  <a:pt x="34" y="54"/>
                </a:lnTo>
                <a:lnTo>
                  <a:pt x="35" y="54"/>
                </a:lnTo>
                <a:lnTo>
                  <a:pt x="36" y="54"/>
                </a:lnTo>
                <a:lnTo>
                  <a:pt x="37" y="53"/>
                </a:lnTo>
                <a:lnTo>
                  <a:pt x="38" y="53"/>
                </a:lnTo>
                <a:lnTo>
                  <a:pt x="39" y="52"/>
                </a:lnTo>
                <a:lnTo>
                  <a:pt x="40" y="52"/>
                </a:lnTo>
                <a:lnTo>
                  <a:pt x="41" y="51"/>
                </a:lnTo>
                <a:lnTo>
                  <a:pt x="42" y="51"/>
                </a:lnTo>
                <a:lnTo>
                  <a:pt x="43" y="50"/>
                </a:lnTo>
                <a:lnTo>
                  <a:pt x="44" y="49"/>
                </a:lnTo>
                <a:lnTo>
                  <a:pt x="45" y="49"/>
                </a:lnTo>
                <a:lnTo>
                  <a:pt x="46" y="48"/>
                </a:lnTo>
                <a:lnTo>
                  <a:pt x="47" y="47"/>
                </a:lnTo>
                <a:lnTo>
                  <a:pt x="48" y="46"/>
                </a:lnTo>
                <a:lnTo>
                  <a:pt x="48" y="45"/>
                </a:lnTo>
                <a:lnTo>
                  <a:pt x="47" y="44"/>
                </a:lnTo>
                <a:lnTo>
                  <a:pt x="46" y="45"/>
                </a:lnTo>
                <a:lnTo>
                  <a:pt x="46" y="46"/>
                </a:lnTo>
                <a:lnTo>
                  <a:pt x="45" y="47"/>
                </a:lnTo>
                <a:lnTo>
                  <a:pt x="44" y="47"/>
                </a:lnTo>
                <a:lnTo>
                  <a:pt x="43" y="48"/>
                </a:lnTo>
                <a:lnTo>
                  <a:pt x="42" y="49"/>
                </a:lnTo>
                <a:lnTo>
                  <a:pt x="41" y="49"/>
                </a:lnTo>
                <a:lnTo>
                  <a:pt x="40" y="50"/>
                </a:lnTo>
                <a:lnTo>
                  <a:pt x="39" y="50"/>
                </a:lnTo>
                <a:lnTo>
                  <a:pt x="38" y="51"/>
                </a:lnTo>
                <a:lnTo>
                  <a:pt x="37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30" y="53"/>
                </a:lnTo>
                <a:lnTo>
                  <a:pt x="29" y="53"/>
                </a:lnTo>
                <a:lnTo>
                  <a:pt x="28" y="53"/>
                </a:lnTo>
                <a:lnTo>
                  <a:pt x="27" y="53"/>
                </a:lnTo>
                <a:lnTo>
                  <a:pt x="26" y="53"/>
                </a:lnTo>
                <a:lnTo>
                  <a:pt x="24" y="53"/>
                </a:lnTo>
                <a:lnTo>
                  <a:pt x="23" y="53"/>
                </a:lnTo>
                <a:lnTo>
                  <a:pt x="22" y="53"/>
                </a:lnTo>
                <a:lnTo>
                  <a:pt x="21" y="53"/>
                </a:lnTo>
                <a:lnTo>
                  <a:pt x="20" y="52"/>
                </a:lnTo>
                <a:lnTo>
                  <a:pt x="19" y="52"/>
                </a:lnTo>
                <a:lnTo>
                  <a:pt x="18" y="51"/>
                </a:lnTo>
                <a:lnTo>
                  <a:pt x="17" y="51"/>
                </a:lnTo>
                <a:lnTo>
                  <a:pt x="16" y="51"/>
                </a:lnTo>
                <a:lnTo>
                  <a:pt x="15" y="50"/>
                </a:lnTo>
                <a:lnTo>
                  <a:pt x="13" y="49"/>
                </a:lnTo>
                <a:lnTo>
                  <a:pt x="11" y="47"/>
                </a:lnTo>
                <a:lnTo>
                  <a:pt x="9" y="45"/>
                </a:lnTo>
                <a:lnTo>
                  <a:pt x="7" y="43"/>
                </a:lnTo>
                <a:lnTo>
                  <a:pt x="5" y="41"/>
                </a:lnTo>
                <a:lnTo>
                  <a:pt x="4" y="39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1" y="30"/>
                </a:lnTo>
                <a:lnTo>
                  <a:pt x="1" y="27"/>
                </a:lnTo>
                <a:lnTo>
                  <a:pt x="1" y="25"/>
                </a:lnTo>
                <a:lnTo>
                  <a:pt x="2" y="22"/>
                </a:lnTo>
                <a:lnTo>
                  <a:pt x="2" y="20"/>
                </a:lnTo>
                <a:lnTo>
                  <a:pt x="3" y="17"/>
                </a:lnTo>
                <a:lnTo>
                  <a:pt x="4" y="15"/>
                </a:lnTo>
                <a:lnTo>
                  <a:pt x="5" y="14"/>
                </a:lnTo>
                <a:lnTo>
                  <a:pt x="6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4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9" y="3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22">
            <a:extLst>
              <a:ext uri="{FF2B5EF4-FFF2-40B4-BE49-F238E27FC236}">
                <a16:creationId xmlns:a16="http://schemas.microsoft.com/office/drawing/2014/main" id="{9754D232-50EA-4262-AFB2-E092D2A57331}"/>
              </a:ext>
            </a:extLst>
          </p:cNvPr>
          <p:cNvSpPr>
            <a:spLocks/>
          </p:cNvSpPr>
          <p:nvPr/>
        </p:nvSpPr>
        <p:spPr bwMode="auto">
          <a:xfrm>
            <a:off x="10746405" y="1854494"/>
            <a:ext cx="56817" cy="79213"/>
          </a:xfrm>
          <a:custGeom>
            <a:avLst/>
            <a:gdLst>
              <a:gd name="T0" fmla="*/ 39 w 39"/>
              <a:gd name="T1" fmla="*/ 21 h 38"/>
              <a:gd name="T2" fmla="*/ 38 w 39"/>
              <a:gd name="T3" fmla="*/ 25 h 38"/>
              <a:gd name="T4" fmla="*/ 37 w 39"/>
              <a:gd name="T5" fmla="*/ 28 h 38"/>
              <a:gd name="T6" fmla="*/ 35 w 39"/>
              <a:gd name="T7" fmla="*/ 31 h 38"/>
              <a:gd name="T8" fmla="*/ 32 w 39"/>
              <a:gd name="T9" fmla="*/ 34 h 38"/>
              <a:gd name="T10" fmla="*/ 29 w 39"/>
              <a:gd name="T11" fmla="*/ 36 h 38"/>
              <a:gd name="T12" fmla="*/ 25 w 39"/>
              <a:gd name="T13" fmla="*/ 38 h 38"/>
              <a:gd name="T14" fmla="*/ 22 w 39"/>
              <a:gd name="T15" fmla="*/ 38 h 38"/>
              <a:gd name="T16" fmla="*/ 18 w 39"/>
              <a:gd name="T17" fmla="*/ 38 h 38"/>
              <a:gd name="T18" fmla="*/ 14 w 39"/>
              <a:gd name="T19" fmla="*/ 38 h 38"/>
              <a:gd name="T20" fmla="*/ 11 w 39"/>
              <a:gd name="T21" fmla="*/ 36 h 38"/>
              <a:gd name="T22" fmla="*/ 7 w 39"/>
              <a:gd name="T23" fmla="*/ 34 h 38"/>
              <a:gd name="T24" fmla="*/ 5 w 39"/>
              <a:gd name="T25" fmla="*/ 31 h 38"/>
              <a:gd name="T26" fmla="*/ 3 w 39"/>
              <a:gd name="T27" fmla="*/ 28 h 38"/>
              <a:gd name="T28" fmla="*/ 1 w 39"/>
              <a:gd name="T29" fmla="*/ 25 h 38"/>
              <a:gd name="T30" fmla="*/ 0 w 39"/>
              <a:gd name="T31" fmla="*/ 21 h 38"/>
              <a:gd name="T32" fmla="*/ 0 w 39"/>
              <a:gd name="T33" fmla="*/ 17 h 38"/>
              <a:gd name="T34" fmla="*/ 1 w 39"/>
              <a:gd name="T35" fmla="*/ 13 h 38"/>
              <a:gd name="T36" fmla="*/ 3 w 39"/>
              <a:gd name="T37" fmla="*/ 10 h 38"/>
              <a:gd name="T38" fmla="*/ 5 w 39"/>
              <a:gd name="T39" fmla="*/ 7 h 38"/>
              <a:gd name="T40" fmla="*/ 7 w 39"/>
              <a:gd name="T41" fmla="*/ 4 h 38"/>
              <a:gd name="T42" fmla="*/ 11 w 39"/>
              <a:gd name="T43" fmla="*/ 2 h 38"/>
              <a:gd name="T44" fmla="*/ 14 w 39"/>
              <a:gd name="T45" fmla="*/ 0 h 38"/>
              <a:gd name="T46" fmla="*/ 18 w 39"/>
              <a:gd name="T47" fmla="*/ 0 h 38"/>
              <a:gd name="T48" fmla="*/ 22 w 39"/>
              <a:gd name="T49" fmla="*/ 0 h 38"/>
              <a:gd name="T50" fmla="*/ 25 w 39"/>
              <a:gd name="T51" fmla="*/ 0 h 38"/>
              <a:gd name="T52" fmla="*/ 29 w 39"/>
              <a:gd name="T53" fmla="*/ 2 h 38"/>
              <a:gd name="T54" fmla="*/ 32 w 39"/>
              <a:gd name="T55" fmla="*/ 4 h 38"/>
              <a:gd name="T56" fmla="*/ 35 w 39"/>
              <a:gd name="T57" fmla="*/ 7 h 38"/>
              <a:gd name="T58" fmla="*/ 37 w 39"/>
              <a:gd name="T59" fmla="*/ 10 h 38"/>
              <a:gd name="T60" fmla="*/ 38 w 39"/>
              <a:gd name="T61" fmla="*/ 13 h 38"/>
              <a:gd name="T62" fmla="*/ 39 w 39"/>
              <a:gd name="T63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9" y="21"/>
                </a:lnTo>
                <a:lnTo>
                  <a:pt x="39" y="23"/>
                </a:lnTo>
                <a:lnTo>
                  <a:pt x="38" y="25"/>
                </a:lnTo>
                <a:lnTo>
                  <a:pt x="37" y="27"/>
                </a:lnTo>
                <a:lnTo>
                  <a:pt x="37" y="28"/>
                </a:lnTo>
                <a:lnTo>
                  <a:pt x="36" y="30"/>
                </a:lnTo>
                <a:lnTo>
                  <a:pt x="35" y="31"/>
                </a:lnTo>
                <a:lnTo>
                  <a:pt x="33" y="33"/>
                </a:lnTo>
                <a:lnTo>
                  <a:pt x="32" y="34"/>
                </a:lnTo>
                <a:lnTo>
                  <a:pt x="30" y="35"/>
                </a:lnTo>
                <a:lnTo>
                  <a:pt x="29" y="36"/>
                </a:lnTo>
                <a:lnTo>
                  <a:pt x="27" y="37"/>
                </a:lnTo>
                <a:lnTo>
                  <a:pt x="25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18" y="38"/>
                </a:lnTo>
                <a:lnTo>
                  <a:pt x="16" y="38"/>
                </a:lnTo>
                <a:lnTo>
                  <a:pt x="14" y="38"/>
                </a:lnTo>
                <a:lnTo>
                  <a:pt x="12" y="37"/>
                </a:lnTo>
                <a:lnTo>
                  <a:pt x="11" y="36"/>
                </a:lnTo>
                <a:lnTo>
                  <a:pt x="9" y="35"/>
                </a:lnTo>
                <a:lnTo>
                  <a:pt x="7" y="34"/>
                </a:lnTo>
                <a:lnTo>
                  <a:pt x="6" y="33"/>
                </a:lnTo>
                <a:lnTo>
                  <a:pt x="5" y="31"/>
                </a:lnTo>
                <a:lnTo>
                  <a:pt x="4" y="30"/>
                </a:lnTo>
                <a:lnTo>
                  <a:pt x="3" y="28"/>
                </a:lnTo>
                <a:lnTo>
                  <a:pt x="2" y="27"/>
                </a:lnTo>
                <a:lnTo>
                  <a:pt x="1" y="25"/>
                </a:lnTo>
                <a:lnTo>
                  <a:pt x="1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2"/>
                </a:lnTo>
                <a:lnTo>
                  <a:pt x="3" y="10"/>
                </a:lnTo>
                <a:lnTo>
                  <a:pt x="4" y="8"/>
                </a:lnTo>
                <a:lnTo>
                  <a:pt x="5" y="7"/>
                </a:lnTo>
                <a:lnTo>
                  <a:pt x="6" y="5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1"/>
                </a:lnTo>
                <a:lnTo>
                  <a:pt x="14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5" y="0"/>
                </a:lnTo>
                <a:lnTo>
                  <a:pt x="27" y="1"/>
                </a:lnTo>
                <a:lnTo>
                  <a:pt x="29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7"/>
                </a:lnTo>
                <a:lnTo>
                  <a:pt x="36" y="8"/>
                </a:lnTo>
                <a:lnTo>
                  <a:pt x="37" y="10"/>
                </a:lnTo>
                <a:lnTo>
                  <a:pt x="37" y="12"/>
                </a:lnTo>
                <a:lnTo>
                  <a:pt x="38" y="13"/>
                </a:lnTo>
                <a:lnTo>
                  <a:pt x="39" y="15"/>
                </a:lnTo>
                <a:lnTo>
                  <a:pt x="39" y="17"/>
                </a:lnTo>
                <a:lnTo>
                  <a:pt x="3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23">
            <a:extLst>
              <a:ext uri="{FF2B5EF4-FFF2-40B4-BE49-F238E27FC236}">
                <a16:creationId xmlns:a16="http://schemas.microsoft.com/office/drawing/2014/main" id="{C5A716E2-D0E7-4DC9-8A18-40EE974DB130}"/>
              </a:ext>
            </a:extLst>
          </p:cNvPr>
          <p:cNvSpPr>
            <a:spLocks/>
          </p:cNvSpPr>
          <p:nvPr/>
        </p:nvSpPr>
        <p:spPr bwMode="auto">
          <a:xfrm>
            <a:off x="10772629" y="1862833"/>
            <a:ext cx="5827" cy="10422"/>
          </a:xfrm>
          <a:custGeom>
            <a:avLst/>
            <a:gdLst>
              <a:gd name="T0" fmla="*/ 4 w 4"/>
              <a:gd name="T1" fmla="*/ 3 h 5"/>
              <a:gd name="T2" fmla="*/ 3 w 4"/>
              <a:gd name="T3" fmla="*/ 3 h 5"/>
              <a:gd name="T4" fmla="*/ 3 w 4"/>
              <a:gd name="T5" fmla="*/ 3 h 5"/>
              <a:gd name="T6" fmla="*/ 3 w 4"/>
              <a:gd name="T7" fmla="*/ 4 h 5"/>
              <a:gd name="T8" fmla="*/ 3 w 4"/>
              <a:gd name="T9" fmla="*/ 4 h 5"/>
              <a:gd name="T10" fmla="*/ 3 w 4"/>
              <a:gd name="T11" fmla="*/ 4 h 5"/>
              <a:gd name="T12" fmla="*/ 2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1 w 4"/>
              <a:gd name="T19" fmla="*/ 5 h 5"/>
              <a:gd name="T20" fmla="*/ 1 w 4"/>
              <a:gd name="T21" fmla="*/ 5 h 5"/>
              <a:gd name="T22" fmla="*/ 1 w 4"/>
              <a:gd name="T23" fmla="*/ 4 h 5"/>
              <a:gd name="T24" fmla="*/ 0 w 4"/>
              <a:gd name="T25" fmla="*/ 4 h 5"/>
              <a:gd name="T26" fmla="*/ 0 w 4"/>
              <a:gd name="T27" fmla="*/ 4 h 5"/>
              <a:gd name="T28" fmla="*/ 0 w 4"/>
              <a:gd name="T29" fmla="*/ 3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0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1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2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3 w 4"/>
              <a:gd name="T61" fmla="*/ 2 h 5"/>
              <a:gd name="T62" fmla="*/ 3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24">
            <a:extLst>
              <a:ext uri="{FF2B5EF4-FFF2-40B4-BE49-F238E27FC236}">
                <a16:creationId xmlns:a16="http://schemas.microsoft.com/office/drawing/2014/main" id="{B80670CD-295F-4E2F-BF17-03F696A51840}"/>
              </a:ext>
            </a:extLst>
          </p:cNvPr>
          <p:cNvSpPr>
            <a:spLocks/>
          </p:cNvSpPr>
          <p:nvPr/>
        </p:nvSpPr>
        <p:spPr bwMode="auto">
          <a:xfrm>
            <a:off x="10766801" y="1875340"/>
            <a:ext cx="16025" cy="45860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2 h 22"/>
              <a:gd name="T4" fmla="*/ 8 w 11"/>
              <a:gd name="T5" fmla="*/ 22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7 w 11"/>
              <a:gd name="T13" fmla="*/ 22 h 22"/>
              <a:gd name="T14" fmla="*/ 6 w 11"/>
              <a:gd name="T15" fmla="*/ 22 h 22"/>
              <a:gd name="T16" fmla="*/ 6 w 11"/>
              <a:gd name="T17" fmla="*/ 21 h 22"/>
              <a:gd name="T18" fmla="*/ 6 w 11"/>
              <a:gd name="T19" fmla="*/ 9 h 22"/>
              <a:gd name="T20" fmla="*/ 5 w 11"/>
              <a:gd name="T21" fmla="*/ 9 h 22"/>
              <a:gd name="T22" fmla="*/ 5 w 11"/>
              <a:gd name="T23" fmla="*/ 21 h 22"/>
              <a:gd name="T24" fmla="*/ 5 w 11"/>
              <a:gd name="T25" fmla="*/ 22 h 22"/>
              <a:gd name="T26" fmla="*/ 5 w 11"/>
              <a:gd name="T27" fmla="*/ 22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2 h 22"/>
              <a:gd name="T36" fmla="*/ 3 w 11"/>
              <a:gd name="T37" fmla="*/ 22 h 22"/>
              <a:gd name="T38" fmla="*/ 3 w 11"/>
              <a:gd name="T39" fmla="*/ 21 h 22"/>
              <a:gd name="T40" fmla="*/ 3 w 11"/>
              <a:gd name="T41" fmla="*/ 2 h 22"/>
              <a:gd name="T42" fmla="*/ 2 w 11"/>
              <a:gd name="T43" fmla="*/ 2 h 22"/>
              <a:gd name="T44" fmla="*/ 2 w 11"/>
              <a:gd name="T45" fmla="*/ 10 h 22"/>
              <a:gd name="T46" fmla="*/ 2 w 11"/>
              <a:gd name="T47" fmla="*/ 11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1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2 h 22"/>
              <a:gd name="T66" fmla="*/ 0 w 11"/>
              <a:gd name="T67" fmla="*/ 1 h 22"/>
              <a:gd name="T68" fmla="*/ 0 w 11"/>
              <a:gd name="T69" fmla="*/ 1 h 22"/>
              <a:gd name="T70" fmla="*/ 1 w 11"/>
              <a:gd name="T71" fmla="*/ 1 h 22"/>
              <a:gd name="T72" fmla="*/ 1 w 11"/>
              <a:gd name="T73" fmla="*/ 0 h 22"/>
              <a:gd name="T74" fmla="*/ 1 w 11"/>
              <a:gd name="T75" fmla="*/ 0 h 22"/>
              <a:gd name="T76" fmla="*/ 2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10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1 w 11"/>
              <a:gd name="T89" fmla="*/ 1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2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1 h 22"/>
              <a:gd name="T102" fmla="*/ 11 w 11"/>
              <a:gd name="T103" fmla="*/ 11 h 22"/>
              <a:gd name="T104" fmla="*/ 11 w 11"/>
              <a:gd name="T105" fmla="*/ 11 h 22"/>
              <a:gd name="T106" fmla="*/ 11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10 w 11"/>
              <a:gd name="T113" fmla="*/ 11 h 22"/>
              <a:gd name="T114" fmla="*/ 10 w 11"/>
              <a:gd name="T115" fmla="*/ 10 h 22"/>
              <a:gd name="T116" fmla="*/ 10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2"/>
                </a:lnTo>
                <a:lnTo>
                  <a:pt x="8" y="22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7" y="22"/>
                </a:lnTo>
                <a:lnTo>
                  <a:pt x="6" y="22"/>
                </a:lnTo>
                <a:lnTo>
                  <a:pt x="6" y="21"/>
                </a:lnTo>
                <a:lnTo>
                  <a:pt x="6" y="9"/>
                </a:lnTo>
                <a:lnTo>
                  <a:pt x="5" y="9"/>
                </a:lnTo>
                <a:lnTo>
                  <a:pt x="5" y="21"/>
                </a:lnTo>
                <a:lnTo>
                  <a:pt x="5" y="22"/>
                </a:lnTo>
                <a:lnTo>
                  <a:pt x="5" y="22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"/>
                </a:lnTo>
                <a:lnTo>
                  <a:pt x="2" y="2"/>
                </a:lnTo>
                <a:lnTo>
                  <a:pt x="2" y="10"/>
                </a:lnTo>
                <a:lnTo>
                  <a:pt x="2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0"/>
                </a:lnTo>
                <a:lnTo>
                  <a:pt x="10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Rectangle 225">
            <a:extLst>
              <a:ext uri="{FF2B5EF4-FFF2-40B4-BE49-F238E27FC236}">
                <a16:creationId xmlns:a16="http://schemas.microsoft.com/office/drawing/2014/main" id="{BA353F6F-4970-4E0C-A6DF-2D4A219B4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465" y="1927454"/>
            <a:ext cx="93239" cy="29184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Rectangle 226">
            <a:extLst>
              <a:ext uri="{FF2B5EF4-FFF2-40B4-BE49-F238E27FC236}">
                <a16:creationId xmlns:a16="http://schemas.microsoft.com/office/drawing/2014/main" id="{1370E6E7-A29B-4708-B081-AA4CD912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115" y="1869087"/>
            <a:ext cx="37295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Freeform 227">
            <a:extLst>
              <a:ext uri="{FF2B5EF4-FFF2-40B4-BE49-F238E27FC236}">
                <a16:creationId xmlns:a16="http://schemas.microsoft.com/office/drawing/2014/main" id="{D94033F7-7406-4D52-AFBA-99EBBD7FB0FA}"/>
              </a:ext>
            </a:extLst>
          </p:cNvPr>
          <p:cNvSpPr>
            <a:spLocks/>
          </p:cNvSpPr>
          <p:nvPr/>
        </p:nvSpPr>
        <p:spPr bwMode="auto">
          <a:xfrm>
            <a:off x="10511849" y="1779451"/>
            <a:ext cx="135488" cy="202200"/>
          </a:xfrm>
          <a:custGeom>
            <a:avLst/>
            <a:gdLst>
              <a:gd name="T0" fmla="*/ 30 w 93"/>
              <a:gd name="T1" fmla="*/ 7 h 97"/>
              <a:gd name="T2" fmla="*/ 43 w 93"/>
              <a:gd name="T3" fmla="*/ 17 h 97"/>
              <a:gd name="T4" fmla="*/ 45 w 93"/>
              <a:gd name="T5" fmla="*/ 20 h 97"/>
              <a:gd name="T6" fmla="*/ 32 w 93"/>
              <a:gd name="T7" fmla="*/ 14 h 97"/>
              <a:gd name="T8" fmla="*/ 23 w 93"/>
              <a:gd name="T9" fmla="*/ 7 h 97"/>
              <a:gd name="T10" fmla="*/ 34 w 93"/>
              <a:gd name="T11" fmla="*/ 18 h 97"/>
              <a:gd name="T12" fmla="*/ 46 w 93"/>
              <a:gd name="T13" fmla="*/ 26 h 97"/>
              <a:gd name="T14" fmla="*/ 37 w 93"/>
              <a:gd name="T15" fmla="*/ 23 h 97"/>
              <a:gd name="T16" fmla="*/ 23 w 93"/>
              <a:gd name="T17" fmla="*/ 15 h 97"/>
              <a:gd name="T18" fmla="*/ 26 w 93"/>
              <a:gd name="T19" fmla="*/ 19 h 97"/>
              <a:gd name="T20" fmla="*/ 38 w 93"/>
              <a:gd name="T21" fmla="*/ 28 h 97"/>
              <a:gd name="T22" fmla="*/ 41 w 93"/>
              <a:gd name="T23" fmla="*/ 30 h 97"/>
              <a:gd name="T24" fmla="*/ 28 w 93"/>
              <a:gd name="T25" fmla="*/ 25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3 w 93"/>
              <a:gd name="T33" fmla="*/ 33 h 97"/>
              <a:gd name="T34" fmla="*/ 19 w 93"/>
              <a:gd name="T35" fmla="*/ 27 h 97"/>
              <a:gd name="T36" fmla="*/ 22 w 93"/>
              <a:gd name="T37" fmla="*/ 30 h 97"/>
              <a:gd name="T38" fmla="*/ 34 w 93"/>
              <a:gd name="T39" fmla="*/ 38 h 97"/>
              <a:gd name="T40" fmla="*/ 37 w 93"/>
              <a:gd name="T41" fmla="*/ 41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7 h 97"/>
              <a:gd name="T50" fmla="*/ 29 w 93"/>
              <a:gd name="T51" fmla="*/ 44 h 97"/>
              <a:gd name="T52" fmla="*/ 15 w 93"/>
              <a:gd name="T53" fmla="*/ 39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20 w 93"/>
              <a:gd name="T61" fmla="*/ 48 h 97"/>
              <a:gd name="T62" fmla="*/ 11 w 93"/>
              <a:gd name="T63" fmla="*/ 44 h 97"/>
              <a:gd name="T64" fmla="*/ 22 w 93"/>
              <a:gd name="T65" fmla="*/ 52 h 97"/>
              <a:gd name="T66" fmla="*/ 34 w 93"/>
              <a:gd name="T67" fmla="*/ 58 h 97"/>
              <a:gd name="T68" fmla="*/ 25 w 93"/>
              <a:gd name="T69" fmla="*/ 56 h 97"/>
              <a:gd name="T70" fmla="*/ 10 w 93"/>
              <a:gd name="T71" fmla="*/ 50 h 97"/>
              <a:gd name="T72" fmla="*/ 13 w 93"/>
              <a:gd name="T73" fmla="*/ 53 h 97"/>
              <a:gd name="T74" fmla="*/ 27 w 93"/>
              <a:gd name="T75" fmla="*/ 61 h 97"/>
              <a:gd name="T76" fmla="*/ 29 w 93"/>
              <a:gd name="T77" fmla="*/ 63 h 97"/>
              <a:gd name="T78" fmla="*/ 16 w 93"/>
              <a:gd name="T79" fmla="*/ 59 h 97"/>
              <a:gd name="T80" fmla="*/ 6 w 93"/>
              <a:gd name="T81" fmla="*/ 55 h 97"/>
              <a:gd name="T82" fmla="*/ 18 w 93"/>
              <a:gd name="T83" fmla="*/ 64 h 97"/>
              <a:gd name="T84" fmla="*/ 31 w 93"/>
              <a:gd name="T85" fmla="*/ 70 h 97"/>
              <a:gd name="T86" fmla="*/ 21 w 93"/>
              <a:gd name="T87" fmla="*/ 68 h 97"/>
              <a:gd name="T88" fmla="*/ 5 w 93"/>
              <a:gd name="T89" fmla="*/ 62 h 97"/>
              <a:gd name="T90" fmla="*/ 9 w 93"/>
              <a:gd name="T91" fmla="*/ 65 h 97"/>
              <a:gd name="T92" fmla="*/ 23 w 93"/>
              <a:gd name="T93" fmla="*/ 73 h 97"/>
              <a:gd name="T94" fmla="*/ 26 w 93"/>
              <a:gd name="T95" fmla="*/ 76 h 97"/>
              <a:gd name="T96" fmla="*/ 11 w 93"/>
              <a:gd name="T97" fmla="*/ 71 h 97"/>
              <a:gd name="T98" fmla="*/ 0 w 93"/>
              <a:gd name="T99" fmla="*/ 67 h 97"/>
              <a:gd name="T100" fmla="*/ 20 w 93"/>
              <a:gd name="T101" fmla="*/ 78 h 97"/>
              <a:gd name="T102" fmla="*/ 38 w 93"/>
              <a:gd name="T103" fmla="*/ 82 h 97"/>
              <a:gd name="T104" fmla="*/ 54 w 93"/>
              <a:gd name="T105" fmla="*/ 85 h 97"/>
              <a:gd name="T106" fmla="*/ 70 w 93"/>
              <a:gd name="T107" fmla="*/ 95 h 97"/>
              <a:gd name="T108" fmla="*/ 77 w 93"/>
              <a:gd name="T109" fmla="*/ 70 h 97"/>
              <a:gd name="T110" fmla="*/ 91 w 93"/>
              <a:gd name="T111" fmla="*/ 44 h 97"/>
              <a:gd name="T112" fmla="*/ 79 w 93"/>
              <a:gd name="T113" fmla="*/ 28 h 97"/>
              <a:gd name="T114" fmla="*/ 64 w 93"/>
              <a:gd name="T115" fmla="*/ 22 h 97"/>
              <a:gd name="T116" fmla="*/ 47 w 93"/>
              <a:gd name="T117" fmla="*/ 17 h 97"/>
              <a:gd name="T118" fmla="*/ 28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7" y="3"/>
                </a:lnTo>
                <a:lnTo>
                  <a:pt x="28" y="5"/>
                </a:lnTo>
                <a:lnTo>
                  <a:pt x="30" y="7"/>
                </a:lnTo>
                <a:lnTo>
                  <a:pt x="32" y="9"/>
                </a:lnTo>
                <a:lnTo>
                  <a:pt x="33" y="10"/>
                </a:lnTo>
                <a:lnTo>
                  <a:pt x="35" y="12"/>
                </a:lnTo>
                <a:lnTo>
                  <a:pt x="36" y="13"/>
                </a:lnTo>
                <a:lnTo>
                  <a:pt x="38" y="14"/>
                </a:lnTo>
                <a:lnTo>
                  <a:pt x="40" y="15"/>
                </a:lnTo>
                <a:lnTo>
                  <a:pt x="41" y="17"/>
                </a:lnTo>
                <a:lnTo>
                  <a:pt x="43" y="17"/>
                </a:lnTo>
                <a:lnTo>
                  <a:pt x="44" y="18"/>
                </a:lnTo>
                <a:lnTo>
                  <a:pt x="46" y="19"/>
                </a:lnTo>
                <a:lnTo>
                  <a:pt x="47" y="20"/>
                </a:lnTo>
                <a:lnTo>
                  <a:pt x="49" y="21"/>
                </a:lnTo>
                <a:lnTo>
                  <a:pt x="50" y="21"/>
                </a:lnTo>
                <a:lnTo>
                  <a:pt x="48" y="21"/>
                </a:lnTo>
                <a:lnTo>
                  <a:pt x="47" y="20"/>
                </a:lnTo>
                <a:lnTo>
                  <a:pt x="45" y="20"/>
                </a:lnTo>
                <a:lnTo>
                  <a:pt x="44" y="20"/>
                </a:lnTo>
                <a:lnTo>
                  <a:pt x="42" y="19"/>
                </a:lnTo>
                <a:lnTo>
                  <a:pt x="40" y="18"/>
                </a:lnTo>
                <a:lnTo>
                  <a:pt x="39" y="17"/>
                </a:lnTo>
                <a:lnTo>
                  <a:pt x="37" y="17"/>
                </a:lnTo>
                <a:lnTo>
                  <a:pt x="35" y="16"/>
                </a:lnTo>
                <a:lnTo>
                  <a:pt x="34" y="15"/>
                </a:lnTo>
                <a:lnTo>
                  <a:pt x="32" y="14"/>
                </a:lnTo>
                <a:lnTo>
                  <a:pt x="30" y="13"/>
                </a:lnTo>
                <a:lnTo>
                  <a:pt x="29" y="11"/>
                </a:lnTo>
                <a:lnTo>
                  <a:pt x="27" y="10"/>
                </a:lnTo>
                <a:lnTo>
                  <a:pt x="25" y="9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8"/>
                </a:lnTo>
                <a:lnTo>
                  <a:pt x="25" y="10"/>
                </a:lnTo>
                <a:lnTo>
                  <a:pt x="26" y="11"/>
                </a:lnTo>
                <a:lnTo>
                  <a:pt x="28" y="13"/>
                </a:lnTo>
                <a:lnTo>
                  <a:pt x="30" y="15"/>
                </a:lnTo>
                <a:lnTo>
                  <a:pt x="31" y="16"/>
                </a:lnTo>
                <a:lnTo>
                  <a:pt x="33" y="17"/>
                </a:lnTo>
                <a:lnTo>
                  <a:pt x="34" y="18"/>
                </a:lnTo>
                <a:lnTo>
                  <a:pt x="36" y="20"/>
                </a:lnTo>
                <a:lnTo>
                  <a:pt x="37" y="21"/>
                </a:lnTo>
                <a:lnTo>
                  <a:pt x="39" y="22"/>
                </a:lnTo>
                <a:lnTo>
                  <a:pt x="41" y="23"/>
                </a:lnTo>
                <a:lnTo>
                  <a:pt x="42" y="23"/>
                </a:lnTo>
                <a:lnTo>
                  <a:pt x="43" y="24"/>
                </a:lnTo>
                <a:lnTo>
                  <a:pt x="45" y="25"/>
                </a:lnTo>
                <a:lnTo>
                  <a:pt x="46" y="26"/>
                </a:lnTo>
                <a:lnTo>
                  <a:pt x="48" y="26"/>
                </a:lnTo>
                <a:lnTo>
                  <a:pt x="46" y="26"/>
                </a:lnTo>
                <a:lnTo>
                  <a:pt x="45" y="26"/>
                </a:lnTo>
                <a:lnTo>
                  <a:pt x="43" y="25"/>
                </a:lnTo>
                <a:lnTo>
                  <a:pt x="41" y="25"/>
                </a:lnTo>
                <a:lnTo>
                  <a:pt x="40" y="24"/>
                </a:lnTo>
                <a:lnTo>
                  <a:pt x="38" y="23"/>
                </a:lnTo>
                <a:lnTo>
                  <a:pt x="37" y="23"/>
                </a:lnTo>
                <a:lnTo>
                  <a:pt x="35" y="22"/>
                </a:lnTo>
                <a:lnTo>
                  <a:pt x="33" y="21"/>
                </a:lnTo>
                <a:lnTo>
                  <a:pt x="32" y="20"/>
                </a:lnTo>
                <a:lnTo>
                  <a:pt x="30" y="19"/>
                </a:lnTo>
                <a:lnTo>
                  <a:pt x="28" y="18"/>
                </a:lnTo>
                <a:lnTo>
                  <a:pt x="27" y="17"/>
                </a:lnTo>
                <a:lnTo>
                  <a:pt x="25" y="16"/>
                </a:lnTo>
                <a:lnTo>
                  <a:pt x="23" y="15"/>
                </a:lnTo>
                <a:lnTo>
                  <a:pt x="21" y="13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3" y="16"/>
                </a:lnTo>
                <a:lnTo>
                  <a:pt x="24" y="17"/>
                </a:lnTo>
                <a:lnTo>
                  <a:pt x="26" y="19"/>
                </a:lnTo>
                <a:lnTo>
                  <a:pt x="28" y="20"/>
                </a:lnTo>
                <a:lnTo>
                  <a:pt x="29" y="22"/>
                </a:lnTo>
                <a:lnTo>
                  <a:pt x="31" y="23"/>
                </a:lnTo>
                <a:lnTo>
                  <a:pt x="32" y="24"/>
                </a:lnTo>
                <a:lnTo>
                  <a:pt x="34" y="25"/>
                </a:lnTo>
                <a:lnTo>
                  <a:pt x="35" y="26"/>
                </a:lnTo>
                <a:lnTo>
                  <a:pt x="37" y="27"/>
                </a:lnTo>
                <a:lnTo>
                  <a:pt x="38" y="28"/>
                </a:lnTo>
                <a:lnTo>
                  <a:pt x="40" y="29"/>
                </a:lnTo>
                <a:lnTo>
                  <a:pt x="41" y="29"/>
                </a:lnTo>
                <a:lnTo>
                  <a:pt x="43" y="30"/>
                </a:lnTo>
                <a:lnTo>
                  <a:pt x="44" y="31"/>
                </a:lnTo>
                <a:lnTo>
                  <a:pt x="46" y="32"/>
                </a:lnTo>
                <a:lnTo>
                  <a:pt x="44" y="31"/>
                </a:lnTo>
                <a:lnTo>
                  <a:pt x="42" y="31"/>
                </a:lnTo>
                <a:lnTo>
                  <a:pt x="41" y="30"/>
                </a:lnTo>
                <a:lnTo>
                  <a:pt x="39" y="30"/>
                </a:lnTo>
                <a:lnTo>
                  <a:pt x="38" y="29"/>
                </a:lnTo>
                <a:lnTo>
                  <a:pt x="36" y="29"/>
                </a:lnTo>
                <a:lnTo>
                  <a:pt x="35" y="28"/>
                </a:lnTo>
                <a:lnTo>
                  <a:pt x="33" y="27"/>
                </a:lnTo>
                <a:lnTo>
                  <a:pt x="31" y="27"/>
                </a:lnTo>
                <a:lnTo>
                  <a:pt x="30" y="26"/>
                </a:lnTo>
                <a:lnTo>
                  <a:pt x="28" y="25"/>
                </a:lnTo>
                <a:lnTo>
                  <a:pt x="26" y="24"/>
                </a:lnTo>
                <a:lnTo>
                  <a:pt x="25" y="23"/>
                </a:lnTo>
                <a:lnTo>
                  <a:pt x="23" y="22"/>
                </a:lnTo>
                <a:lnTo>
                  <a:pt x="21" y="21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1" y="22"/>
                </a:lnTo>
                <a:lnTo>
                  <a:pt x="22" y="23"/>
                </a:lnTo>
                <a:lnTo>
                  <a:pt x="24" y="25"/>
                </a:lnTo>
                <a:lnTo>
                  <a:pt x="26" y="26"/>
                </a:lnTo>
                <a:lnTo>
                  <a:pt x="27" y="27"/>
                </a:lnTo>
                <a:lnTo>
                  <a:pt x="29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8" y="34"/>
                </a:lnTo>
                <a:lnTo>
                  <a:pt x="39" y="35"/>
                </a:lnTo>
                <a:lnTo>
                  <a:pt x="41" y="35"/>
                </a:lnTo>
                <a:lnTo>
                  <a:pt x="42" y="36"/>
                </a:lnTo>
                <a:lnTo>
                  <a:pt x="44" y="37"/>
                </a:lnTo>
                <a:lnTo>
                  <a:pt x="42" y="36"/>
                </a:lnTo>
                <a:lnTo>
                  <a:pt x="41" y="36"/>
                </a:lnTo>
                <a:lnTo>
                  <a:pt x="39" y="36"/>
                </a:lnTo>
                <a:lnTo>
                  <a:pt x="37" y="35"/>
                </a:lnTo>
                <a:lnTo>
                  <a:pt x="36" y="34"/>
                </a:lnTo>
                <a:lnTo>
                  <a:pt x="34" y="34"/>
                </a:lnTo>
                <a:lnTo>
                  <a:pt x="33" y="33"/>
                </a:lnTo>
                <a:lnTo>
                  <a:pt x="31" y="33"/>
                </a:lnTo>
                <a:lnTo>
                  <a:pt x="29" y="32"/>
                </a:lnTo>
                <a:lnTo>
                  <a:pt x="28" y="31"/>
                </a:lnTo>
                <a:lnTo>
                  <a:pt x="26" y="31"/>
                </a:lnTo>
                <a:lnTo>
                  <a:pt x="24" y="30"/>
                </a:lnTo>
                <a:lnTo>
                  <a:pt x="23" y="29"/>
                </a:lnTo>
                <a:lnTo>
                  <a:pt x="21" y="28"/>
                </a:lnTo>
                <a:lnTo>
                  <a:pt x="19" y="27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7"/>
                </a:lnTo>
                <a:lnTo>
                  <a:pt x="19" y="28"/>
                </a:lnTo>
                <a:lnTo>
                  <a:pt x="20" y="29"/>
                </a:lnTo>
                <a:lnTo>
                  <a:pt x="22" y="30"/>
                </a:lnTo>
                <a:lnTo>
                  <a:pt x="24" y="32"/>
                </a:lnTo>
                <a:lnTo>
                  <a:pt x="25" y="33"/>
                </a:lnTo>
                <a:lnTo>
                  <a:pt x="27" y="34"/>
                </a:lnTo>
                <a:lnTo>
                  <a:pt x="28" y="35"/>
                </a:lnTo>
                <a:lnTo>
                  <a:pt x="30" y="36"/>
                </a:lnTo>
                <a:lnTo>
                  <a:pt x="31" y="37"/>
                </a:lnTo>
                <a:lnTo>
                  <a:pt x="33" y="38"/>
                </a:lnTo>
                <a:lnTo>
                  <a:pt x="34" y="38"/>
                </a:lnTo>
                <a:lnTo>
                  <a:pt x="36" y="39"/>
                </a:lnTo>
                <a:lnTo>
                  <a:pt x="37" y="40"/>
                </a:lnTo>
                <a:lnTo>
                  <a:pt x="39" y="41"/>
                </a:lnTo>
                <a:lnTo>
                  <a:pt x="40" y="41"/>
                </a:lnTo>
                <a:lnTo>
                  <a:pt x="41" y="42"/>
                </a:lnTo>
                <a:lnTo>
                  <a:pt x="40" y="42"/>
                </a:lnTo>
                <a:lnTo>
                  <a:pt x="38" y="41"/>
                </a:lnTo>
                <a:lnTo>
                  <a:pt x="37" y="41"/>
                </a:lnTo>
                <a:lnTo>
                  <a:pt x="35" y="40"/>
                </a:lnTo>
                <a:lnTo>
                  <a:pt x="34" y="40"/>
                </a:lnTo>
                <a:lnTo>
                  <a:pt x="32" y="39"/>
                </a:lnTo>
                <a:lnTo>
                  <a:pt x="31" y="39"/>
                </a:lnTo>
                <a:lnTo>
                  <a:pt x="29" y="38"/>
                </a:lnTo>
                <a:lnTo>
                  <a:pt x="27" y="38"/>
                </a:lnTo>
                <a:lnTo>
                  <a:pt x="26" y="37"/>
                </a:lnTo>
                <a:lnTo>
                  <a:pt x="24" y="36"/>
                </a:lnTo>
                <a:lnTo>
                  <a:pt x="22" y="35"/>
                </a:lnTo>
                <a:lnTo>
                  <a:pt x="21" y="35"/>
                </a:lnTo>
                <a:lnTo>
                  <a:pt x="19" y="34"/>
                </a:lnTo>
                <a:lnTo>
                  <a:pt x="17" y="33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7" y="34"/>
                </a:lnTo>
                <a:lnTo>
                  <a:pt x="18" y="35"/>
                </a:lnTo>
                <a:lnTo>
                  <a:pt x="20" y="36"/>
                </a:lnTo>
                <a:lnTo>
                  <a:pt x="22" y="37"/>
                </a:lnTo>
                <a:lnTo>
                  <a:pt x="23" y="38"/>
                </a:lnTo>
                <a:lnTo>
                  <a:pt x="25" y="39"/>
                </a:lnTo>
                <a:lnTo>
                  <a:pt x="26" y="40"/>
                </a:lnTo>
                <a:lnTo>
                  <a:pt x="28" y="41"/>
                </a:lnTo>
                <a:lnTo>
                  <a:pt x="29" y="42"/>
                </a:lnTo>
                <a:lnTo>
                  <a:pt x="31" y="43"/>
                </a:lnTo>
                <a:lnTo>
                  <a:pt x="32" y="44"/>
                </a:lnTo>
                <a:lnTo>
                  <a:pt x="34" y="45"/>
                </a:lnTo>
                <a:lnTo>
                  <a:pt x="35" y="45"/>
                </a:lnTo>
                <a:lnTo>
                  <a:pt x="37" y="46"/>
                </a:lnTo>
                <a:lnTo>
                  <a:pt x="38" y="47"/>
                </a:lnTo>
                <a:lnTo>
                  <a:pt x="40" y="47"/>
                </a:lnTo>
                <a:lnTo>
                  <a:pt x="38" y="47"/>
                </a:lnTo>
                <a:lnTo>
                  <a:pt x="36" y="47"/>
                </a:lnTo>
                <a:lnTo>
                  <a:pt x="35" y="46"/>
                </a:lnTo>
                <a:lnTo>
                  <a:pt x="33" y="46"/>
                </a:lnTo>
                <a:lnTo>
                  <a:pt x="32" y="45"/>
                </a:lnTo>
                <a:lnTo>
                  <a:pt x="30" y="45"/>
                </a:lnTo>
                <a:lnTo>
                  <a:pt x="29" y="44"/>
                </a:lnTo>
                <a:lnTo>
                  <a:pt x="27" y="44"/>
                </a:lnTo>
                <a:lnTo>
                  <a:pt x="25" y="43"/>
                </a:lnTo>
                <a:lnTo>
                  <a:pt x="24" y="42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7" y="39"/>
                </a:lnTo>
                <a:lnTo>
                  <a:pt x="15" y="39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5" y="39"/>
                </a:lnTo>
                <a:lnTo>
                  <a:pt x="16" y="41"/>
                </a:lnTo>
                <a:lnTo>
                  <a:pt x="18" y="42"/>
                </a:lnTo>
                <a:lnTo>
                  <a:pt x="19" y="43"/>
                </a:lnTo>
                <a:lnTo>
                  <a:pt x="21" y="44"/>
                </a:lnTo>
                <a:lnTo>
                  <a:pt x="23" y="45"/>
                </a:lnTo>
                <a:lnTo>
                  <a:pt x="24" y="46"/>
                </a:lnTo>
                <a:lnTo>
                  <a:pt x="26" y="47"/>
                </a:lnTo>
                <a:lnTo>
                  <a:pt x="27" y="48"/>
                </a:lnTo>
                <a:lnTo>
                  <a:pt x="29" y="49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5" y="52"/>
                </a:lnTo>
                <a:lnTo>
                  <a:pt x="36" y="52"/>
                </a:lnTo>
                <a:lnTo>
                  <a:pt x="38" y="53"/>
                </a:lnTo>
                <a:lnTo>
                  <a:pt x="36" y="53"/>
                </a:lnTo>
                <a:lnTo>
                  <a:pt x="35" y="52"/>
                </a:lnTo>
                <a:lnTo>
                  <a:pt x="33" y="52"/>
                </a:lnTo>
                <a:lnTo>
                  <a:pt x="31" y="51"/>
                </a:lnTo>
                <a:lnTo>
                  <a:pt x="30" y="51"/>
                </a:lnTo>
                <a:lnTo>
                  <a:pt x="28" y="50"/>
                </a:lnTo>
                <a:lnTo>
                  <a:pt x="27" y="50"/>
                </a:lnTo>
                <a:lnTo>
                  <a:pt x="25" y="49"/>
                </a:lnTo>
                <a:lnTo>
                  <a:pt x="23" y="49"/>
                </a:lnTo>
                <a:lnTo>
                  <a:pt x="22" y="48"/>
                </a:lnTo>
                <a:lnTo>
                  <a:pt x="20" y="48"/>
                </a:lnTo>
                <a:lnTo>
                  <a:pt x="18" y="47"/>
                </a:lnTo>
                <a:lnTo>
                  <a:pt x="16" y="46"/>
                </a:lnTo>
                <a:lnTo>
                  <a:pt x="15" y="45"/>
                </a:lnTo>
                <a:lnTo>
                  <a:pt x="13" y="44"/>
                </a:lnTo>
                <a:lnTo>
                  <a:pt x="11" y="43"/>
                </a:lnTo>
                <a:lnTo>
                  <a:pt x="11" y="43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2" y="45"/>
                </a:lnTo>
                <a:lnTo>
                  <a:pt x="14" y="46"/>
                </a:lnTo>
                <a:lnTo>
                  <a:pt x="16" y="48"/>
                </a:lnTo>
                <a:lnTo>
                  <a:pt x="17" y="49"/>
                </a:lnTo>
                <a:lnTo>
                  <a:pt x="19" y="50"/>
                </a:lnTo>
                <a:lnTo>
                  <a:pt x="21" y="51"/>
                </a:lnTo>
                <a:lnTo>
                  <a:pt x="22" y="52"/>
                </a:lnTo>
                <a:lnTo>
                  <a:pt x="24" y="53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6"/>
                </a:lnTo>
                <a:lnTo>
                  <a:pt x="31" y="57"/>
                </a:lnTo>
                <a:lnTo>
                  <a:pt x="33" y="57"/>
                </a:lnTo>
                <a:lnTo>
                  <a:pt x="34" y="58"/>
                </a:lnTo>
                <a:lnTo>
                  <a:pt x="36" y="59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30" y="57"/>
                </a:lnTo>
                <a:lnTo>
                  <a:pt x="28" y="57"/>
                </a:lnTo>
                <a:lnTo>
                  <a:pt x="26" y="56"/>
                </a:lnTo>
                <a:lnTo>
                  <a:pt x="25" y="56"/>
                </a:lnTo>
                <a:lnTo>
                  <a:pt x="23" y="55"/>
                </a:lnTo>
                <a:lnTo>
                  <a:pt x="21" y="55"/>
                </a:lnTo>
                <a:lnTo>
                  <a:pt x="19" y="54"/>
                </a:lnTo>
                <a:lnTo>
                  <a:pt x="18" y="53"/>
                </a:lnTo>
                <a:lnTo>
                  <a:pt x="16" y="53"/>
                </a:lnTo>
                <a:lnTo>
                  <a:pt x="14" y="52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2" y="52"/>
                </a:lnTo>
                <a:lnTo>
                  <a:pt x="13" y="53"/>
                </a:lnTo>
                <a:lnTo>
                  <a:pt x="15" y="55"/>
                </a:lnTo>
                <a:lnTo>
                  <a:pt x="17" y="56"/>
                </a:lnTo>
                <a:lnTo>
                  <a:pt x="18" y="57"/>
                </a:lnTo>
                <a:lnTo>
                  <a:pt x="20" y="58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8" y="62"/>
                </a:lnTo>
                <a:lnTo>
                  <a:pt x="30" y="62"/>
                </a:lnTo>
                <a:lnTo>
                  <a:pt x="31" y="63"/>
                </a:lnTo>
                <a:lnTo>
                  <a:pt x="33" y="64"/>
                </a:lnTo>
                <a:lnTo>
                  <a:pt x="34" y="64"/>
                </a:lnTo>
                <a:lnTo>
                  <a:pt x="32" y="64"/>
                </a:lnTo>
                <a:lnTo>
                  <a:pt x="31" y="64"/>
                </a:lnTo>
                <a:lnTo>
                  <a:pt x="29" y="63"/>
                </a:lnTo>
                <a:lnTo>
                  <a:pt x="28" y="63"/>
                </a:lnTo>
                <a:lnTo>
                  <a:pt x="26" y="63"/>
                </a:lnTo>
                <a:lnTo>
                  <a:pt x="24" y="62"/>
                </a:lnTo>
                <a:lnTo>
                  <a:pt x="23" y="62"/>
                </a:lnTo>
                <a:lnTo>
                  <a:pt x="21" y="61"/>
                </a:lnTo>
                <a:lnTo>
                  <a:pt x="19" y="61"/>
                </a:lnTo>
                <a:lnTo>
                  <a:pt x="17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0"/>
                </a:lnTo>
                <a:lnTo>
                  <a:pt x="15" y="62"/>
                </a:lnTo>
                <a:lnTo>
                  <a:pt x="16" y="63"/>
                </a:lnTo>
                <a:lnTo>
                  <a:pt x="18" y="64"/>
                </a:lnTo>
                <a:lnTo>
                  <a:pt x="20" y="64"/>
                </a:lnTo>
                <a:lnTo>
                  <a:pt x="21" y="65"/>
                </a:lnTo>
                <a:lnTo>
                  <a:pt x="23" y="66"/>
                </a:lnTo>
                <a:lnTo>
                  <a:pt x="25" y="67"/>
                </a:lnTo>
                <a:lnTo>
                  <a:pt x="26" y="68"/>
                </a:lnTo>
                <a:lnTo>
                  <a:pt x="28" y="69"/>
                </a:lnTo>
                <a:lnTo>
                  <a:pt x="29" y="69"/>
                </a:lnTo>
                <a:lnTo>
                  <a:pt x="31" y="70"/>
                </a:lnTo>
                <a:lnTo>
                  <a:pt x="32" y="70"/>
                </a:lnTo>
                <a:lnTo>
                  <a:pt x="31" y="70"/>
                </a:lnTo>
                <a:lnTo>
                  <a:pt x="29" y="70"/>
                </a:lnTo>
                <a:lnTo>
                  <a:pt x="27" y="69"/>
                </a:lnTo>
                <a:lnTo>
                  <a:pt x="26" y="69"/>
                </a:lnTo>
                <a:lnTo>
                  <a:pt x="24" y="69"/>
                </a:lnTo>
                <a:lnTo>
                  <a:pt x="22" y="68"/>
                </a:lnTo>
                <a:lnTo>
                  <a:pt x="21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7"/>
                </a:lnTo>
                <a:lnTo>
                  <a:pt x="12" y="68"/>
                </a:lnTo>
                <a:lnTo>
                  <a:pt x="14" y="69"/>
                </a:lnTo>
                <a:lnTo>
                  <a:pt x="16" y="70"/>
                </a:lnTo>
                <a:lnTo>
                  <a:pt x="18" y="71"/>
                </a:lnTo>
                <a:lnTo>
                  <a:pt x="19" y="72"/>
                </a:lnTo>
                <a:lnTo>
                  <a:pt x="21" y="73"/>
                </a:lnTo>
                <a:lnTo>
                  <a:pt x="23" y="73"/>
                </a:lnTo>
                <a:lnTo>
                  <a:pt x="24" y="74"/>
                </a:lnTo>
                <a:lnTo>
                  <a:pt x="26" y="75"/>
                </a:lnTo>
                <a:lnTo>
                  <a:pt x="28" y="75"/>
                </a:lnTo>
                <a:lnTo>
                  <a:pt x="29" y="76"/>
                </a:lnTo>
                <a:lnTo>
                  <a:pt x="31" y="76"/>
                </a:lnTo>
                <a:lnTo>
                  <a:pt x="29" y="76"/>
                </a:lnTo>
                <a:lnTo>
                  <a:pt x="27" y="76"/>
                </a:lnTo>
                <a:lnTo>
                  <a:pt x="26" y="76"/>
                </a:lnTo>
                <a:lnTo>
                  <a:pt x="24" y="75"/>
                </a:lnTo>
                <a:lnTo>
                  <a:pt x="22" y="75"/>
                </a:lnTo>
                <a:lnTo>
                  <a:pt x="21" y="75"/>
                </a:lnTo>
                <a:lnTo>
                  <a:pt x="19" y="74"/>
                </a:lnTo>
                <a:lnTo>
                  <a:pt x="17" y="74"/>
                </a:lnTo>
                <a:lnTo>
                  <a:pt x="15" y="73"/>
                </a:lnTo>
                <a:lnTo>
                  <a:pt x="13" y="72"/>
                </a:lnTo>
                <a:lnTo>
                  <a:pt x="11" y="71"/>
                </a:lnTo>
                <a:lnTo>
                  <a:pt x="9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9" y="73"/>
                </a:lnTo>
                <a:lnTo>
                  <a:pt x="12" y="74"/>
                </a:lnTo>
                <a:lnTo>
                  <a:pt x="15" y="76"/>
                </a:lnTo>
                <a:lnTo>
                  <a:pt x="17" y="77"/>
                </a:lnTo>
                <a:lnTo>
                  <a:pt x="20" y="78"/>
                </a:lnTo>
                <a:lnTo>
                  <a:pt x="23" y="78"/>
                </a:lnTo>
                <a:lnTo>
                  <a:pt x="25" y="79"/>
                </a:lnTo>
                <a:lnTo>
                  <a:pt x="27" y="80"/>
                </a:lnTo>
                <a:lnTo>
                  <a:pt x="30" y="81"/>
                </a:lnTo>
                <a:lnTo>
                  <a:pt x="32" y="81"/>
                </a:lnTo>
                <a:lnTo>
                  <a:pt x="34" y="81"/>
                </a:lnTo>
                <a:lnTo>
                  <a:pt x="36" y="82"/>
                </a:lnTo>
                <a:lnTo>
                  <a:pt x="38" y="82"/>
                </a:lnTo>
                <a:lnTo>
                  <a:pt x="40" y="82"/>
                </a:lnTo>
                <a:lnTo>
                  <a:pt x="42" y="83"/>
                </a:lnTo>
                <a:lnTo>
                  <a:pt x="44" y="83"/>
                </a:lnTo>
                <a:lnTo>
                  <a:pt x="46" y="83"/>
                </a:lnTo>
                <a:lnTo>
                  <a:pt x="48" y="84"/>
                </a:lnTo>
                <a:lnTo>
                  <a:pt x="50" y="84"/>
                </a:lnTo>
                <a:lnTo>
                  <a:pt x="52" y="85"/>
                </a:lnTo>
                <a:lnTo>
                  <a:pt x="54" y="85"/>
                </a:lnTo>
                <a:lnTo>
                  <a:pt x="56" y="86"/>
                </a:lnTo>
                <a:lnTo>
                  <a:pt x="58" y="87"/>
                </a:lnTo>
                <a:lnTo>
                  <a:pt x="60" y="88"/>
                </a:lnTo>
                <a:lnTo>
                  <a:pt x="62" y="89"/>
                </a:lnTo>
                <a:lnTo>
                  <a:pt x="63" y="90"/>
                </a:lnTo>
                <a:lnTo>
                  <a:pt x="66" y="92"/>
                </a:lnTo>
                <a:lnTo>
                  <a:pt x="68" y="93"/>
                </a:lnTo>
                <a:lnTo>
                  <a:pt x="70" y="95"/>
                </a:lnTo>
                <a:lnTo>
                  <a:pt x="72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5" y="77"/>
                </a:lnTo>
                <a:lnTo>
                  <a:pt x="76" y="74"/>
                </a:lnTo>
                <a:lnTo>
                  <a:pt x="77" y="70"/>
                </a:lnTo>
                <a:lnTo>
                  <a:pt x="78" y="66"/>
                </a:lnTo>
                <a:lnTo>
                  <a:pt x="80" y="63"/>
                </a:lnTo>
                <a:lnTo>
                  <a:pt x="81" y="60"/>
                </a:lnTo>
                <a:lnTo>
                  <a:pt x="83" y="56"/>
                </a:lnTo>
                <a:lnTo>
                  <a:pt x="85" y="53"/>
                </a:lnTo>
                <a:lnTo>
                  <a:pt x="86" y="50"/>
                </a:lnTo>
                <a:lnTo>
                  <a:pt x="88" y="47"/>
                </a:lnTo>
                <a:lnTo>
                  <a:pt x="91" y="44"/>
                </a:lnTo>
                <a:lnTo>
                  <a:pt x="93" y="41"/>
                </a:lnTo>
                <a:lnTo>
                  <a:pt x="91" y="39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1"/>
                </a:lnTo>
                <a:lnTo>
                  <a:pt x="81" y="29"/>
                </a:lnTo>
                <a:lnTo>
                  <a:pt x="79" y="28"/>
                </a:lnTo>
                <a:lnTo>
                  <a:pt x="77" y="27"/>
                </a:lnTo>
                <a:lnTo>
                  <a:pt x="76" y="26"/>
                </a:lnTo>
                <a:lnTo>
                  <a:pt x="74" y="25"/>
                </a:lnTo>
                <a:lnTo>
                  <a:pt x="72" y="24"/>
                </a:lnTo>
                <a:lnTo>
                  <a:pt x="70" y="24"/>
                </a:lnTo>
                <a:lnTo>
                  <a:pt x="68" y="23"/>
                </a:lnTo>
                <a:lnTo>
                  <a:pt x="66" y="22"/>
                </a:lnTo>
                <a:lnTo>
                  <a:pt x="64" y="22"/>
                </a:lnTo>
                <a:lnTo>
                  <a:pt x="62" y="22"/>
                </a:lnTo>
                <a:lnTo>
                  <a:pt x="60" y="21"/>
                </a:lnTo>
                <a:lnTo>
                  <a:pt x="58" y="21"/>
                </a:lnTo>
                <a:lnTo>
                  <a:pt x="55" y="20"/>
                </a:lnTo>
                <a:lnTo>
                  <a:pt x="53" y="19"/>
                </a:lnTo>
                <a:lnTo>
                  <a:pt x="51" y="19"/>
                </a:lnTo>
                <a:lnTo>
                  <a:pt x="49" y="18"/>
                </a:lnTo>
                <a:lnTo>
                  <a:pt x="47" y="17"/>
                </a:lnTo>
                <a:lnTo>
                  <a:pt x="45" y="16"/>
                </a:lnTo>
                <a:lnTo>
                  <a:pt x="42" y="15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3" y="8"/>
                </a:lnTo>
                <a:lnTo>
                  <a:pt x="30" y="6"/>
                </a:lnTo>
                <a:lnTo>
                  <a:pt x="28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28">
            <a:extLst>
              <a:ext uri="{FF2B5EF4-FFF2-40B4-BE49-F238E27FC236}">
                <a16:creationId xmlns:a16="http://schemas.microsoft.com/office/drawing/2014/main" id="{D7A8A91D-D59A-4462-937A-DC43BA9D62D5}"/>
              </a:ext>
            </a:extLst>
          </p:cNvPr>
          <p:cNvSpPr>
            <a:spLocks/>
          </p:cNvSpPr>
          <p:nvPr/>
        </p:nvSpPr>
        <p:spPr bwMode="auto">
          <a:xfrm>
            <a:off x="10558469" y="1808634"/>
            <a:ext cx="75757" cy="127156"/>
          </a:xfrm>
          <a:custGeom>
            <a:avLst/>
            <a:gdLst>
              <a:gd name="T0" fmla="*/ 32 w 52"/>
              <a:gd name="T1" fmla="*/ 0 h 61"/>
              <a:gd name="T2" fmla="*/ 49 w 52"/>
              <a:gd name="T3" fmla="*/ 2 h 61"/>
              <a:gd name="T4" fmla="*/ 35 w 52"/>
              <a:gd name="T5" fmla="*/ 17 h 61"/>
              <a:gd name="T6" fmla="*/ 33 w 52"/>
              <a:gd name="T7" fmla="*/ 16 h 61"/>
              <a:gd name="T8" fmla="*/ 32 w 52"/>
              <a:gd name="T9" fmla="*/ 15 h 61"/>
              <a:gd name="T10" fmla="*/ 30 w 52"/>
              <a:gd name="T11" fmla="*/ 14 h 61"/>
              <a:gd name="T12" fmla="*/ 28 w 52"/>
              <a:gd name="T13" fmla="*/ 13 h 61"/>
              <a:gd name="T14" fmla="*/ 27 w 52"/>
              <a:gd name="T15" fmla="*/ 13 h 61"/>
              <a:gd name="T16" fmla="*/ 25 w 52"/>
              <a:gd name="T17" fmla="*/ 12 h 61"/>
              <a:gd name="T18" fmla="*/ 23 w 52"/>
              <a:gd name="T19" fmla="*/ 12 h 61"/>
              <a:gd name="T20" fmla="*/ 20 w 52"/>
              <a:gd name="T21" fmla="*/ 12 h 61"/>
              <a:gd name="T22" fmla="*/ 16 w 52"/>
              <a:gd name="T23" fmla="*/ 13 h 61"/>
              <a:gd name="T24" fmla="*/ 12 w 52"/>
              <a:gd name="T25" fmla="*/ 15 h 61"/>
              <a:gd name="T26" fmla="*/ 8 w 52"/>
              <a:gd name="T27" fmla="*/ 18 h 61"/>
              <a:gd name="T28" fmla="*/ 5 w 52"/>
              <a:gd name="T29" fmla="*/ 21 h 61"/>
              <a:gd name="T30" fmla="*/ 3 w 52"/>
              <a:gd name="T31" fmla="*/ 25 h 61"/>
              <a:gd name="T32" fmla="*/ 1 w 52"/>
              <a:gd name="T33" fmla="*/ 29 h 61"/>
              <a:gd name="T34" fmla="*/ 1 w 52"/>
              <a:gd name="T35" fmla="*/ 34 h 61"/>
              <a:gd name="T36" fmla="*/ 1 w 52"/>
              <a:gd name="T37" fmla="*/ 39 h 61"/>
              <a:gd name="T38" fmla="*/ 1 w 52"/>
              <a:gd name="T39" fmla="*/ 44 h 61"/>
              <a:gd name="T40" fmla="*/ 3 w 52"/>
              <a:gd name="T41" fmla="*/ 48 h 61"/>
              <a:gd name="T42" fmla="*/ 5 w 52"/>
              <a:gd name="T43" fmla="*/ 52 h 61"/>
              <a:gd name="T44" fmla="*/ 8 w 52"/>
              <a:gd name="T45" fmla="*/ 55 h 61"/>
              <a:gd name="T46" fmla="*/ 12 w 52"/>
              <a:gd name="T47" fmla="*/ 58 h 61"/>
              <a:gd name="T48" fmla="*/ 16 w 52"/>
              <a:gd name="T49" fmla="*/ 60 h 61"/>
              <a:gd name="T50" fmla="*/ 20 w 52"/>
              <a:gd name="T51" fmla="*/ 61 h 61"/>
              <a:gd name="T52" fmla="*/ 24 w 52"/>
              <a:gd name="T53" fmla="*/ 61 h 61"/>
              <a:gd name="T54" fmla="*/ 28 w 52"/>
              <a:gd name="T55" fmla="*/ 60 h 61"/>
              <a:gd name="T56" fmla="*/ 32 w 52"/>
              <a:gd name="T57" fmla="*/ 58 h 61"/>
              <a:gd name="T58" fmla="*/ 36 w 52"/>
              <a:gd name="T59" fmla="*/ 55 h 61"/>
              <a:gd name="T60" fmla="*/ 39 w 52"/>
              <a:gd name="T61" fmla="*/ 52 h 61"/>
              <a:gd name="T62" fmla="*/ 41 w 52"/>
              <a:gd name="T63" fmla="*/ 48 h 61"/>
              <a:gd name="T64" fmla="*/ 43 w 52"/>
              <a:gd name="T65" fmla="*/ 44 h 61"/>
              <a:gd name="T66" fmla="*/ 43 w 52"/>
              <a:gd name="T67" fmla="*/ 39 h 61"/>
              <a:gd name="T68" fmla="*/ 43 w 52"/>
              <a:gd name="T69" fmla="*/ 34 h 61"/>
              <a:gd name="T70" fmla="*/ 43 w 52"/>
              <a:gd name="T71" fmla="*/ 29 h 61"/>
              <a:gd name="T72" fmla="*/ 41 w 52"/>
              <a:gd name="T73" fmla="*/ 25 h 61"/>
              <a:gd name="T74" fmla="*/ 38 w 52"/>
              <a:gd name="T75" fmla="*/ 20 h 61"/>
              <a:gd name="T76" fmla="*/ 50 w 52"/>
              <a:gd name="T77" fmla="*/ 4 h 61"/>
              <a:gd name="T78" fmla="*/ 52 w 52"/>
              <a:gd name="T79" fmla="*/ 20 h 61"/>
              <a:gd name="T80" fmla="*/ 52 w 52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1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8"/>
                </a:lnTo>
                <a:lnTo>
                  <a:pt x="35" y="17"/>
                </a:lnTo>
                <a:lnTo>
                  <a:pt x="34" y="16"/>
                </a:lnTo>
                <a:lnTo>
                  <a:pt x="33" y="16"/>
                </a:lnTo>
                <a:lnTo>
                  <a:pt x="32" y="15"/>
                </a:lnTo>
                <a:lnTo>
                  <a:pt x="32" y="15"/>
                </a:lnTo>
                <a:lnTo>
                  <a:pt x="31" y="14"/>
                </a:lnTo>
                <a:lnTo>
                  <a:pt x="30" y="14"/>
                </a:lnTo>
                <a:lnTo>
                  <a:pt x="29" y="14"/>
                </a:lnTo>
                <a:lnTo>
                  <a:pt x="28" y="13"/>
                </a:lnTo>
                <a:lnTo>
                  <a:pt x="27" y="13"/>
                </a:lnTo>
                <a:lnTo>
                  <a:pt x="27" y="13"/>
                </a:lnTo>
                <a:lnTo>
                  <a:pt x="26" y="13"/>
                </a:lnTo>
                <a:lnTo>
                  <a:pt x="25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20" y="12"/>
                </a:lnTo>
                <a:lnTo>
                  <a:pt x="18" y="13"/>
                </a:lnTo>
                <a:lnTo>
                  <a:pt x="16" y="13"/>
                </a:lnTo>
                <a:lnTo>
                  <a:pt x="14" y="14"/>
                </a:lnTo>
                <a:lnTo>
                  <a:pt x="12" y="15"/>
                </a:lnTo>
                <a:lnTo>
                  <a:pt x="10" y="16"/>
                </a:lnTo>
                <a:lnTo>
                  <a:pt x="8" y="18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2"/>
                </a:lnTo>
                <a:lnTo>
                  <a:pt x="1" y="34"/>
                </a:lnTo>
                <a:lnTo>
                  <a:pt x="0" y="37"/>
                </a:lnTo>
                <a:lnTo>
                  <a:pt x="1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4"/>
                </a:lnTo>
                <a:lnTo>
                  <a:pt x="8" y="55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8" y="60"/>
                </a:lnTo>
                <a:lnTo>
                  <a:pt x="20" y="61"/>
                </a:lnTo>
                <a:lnTo>
                  <a:pt x="22" y="61"/>
                </a:lnTo>
                <a:lnTo>
                  <a:pt x="24" y="61"/>
                </a:lnTo>
                <a:lnTo>
                  <a:pt x="26" y="60"/>
                </a:lnTo>
                <a:lnTo>
                  <a:pt x="28" y="60"/>
                </a:lnTo>
                <a:lnTo>
                  <a:pt x="30" y="59"/>
                </a:lnTo>
                <a:lnTo>
                  <a:pt x="32" y="58"/>
                </a:lnTo>
                <a:lnTo>
                  <a:pt x="34" y="57"/>
                </a:lnTo>
                <a:lnTo>
                  <a:pt x="36" y="55"/>
                </a:lnTo>
                <a:lnTo>
                  <a:pt x="37" y="54"/>
                </a:lnTo>
                <a:lnTo>
                  <a:pt x="39" y="52"/>
                </a:lnTo>
                <a:lnTo>
                  <a:pt x="40" y="50"/>
                </a:lnTo>
                <a:lnTo>
                  <a:pt x="41" y="48"/>
                </a:lnTo>
                <a:lnTo>
                  <a:pt x="42" y="46"/>
                </a:lnTo>
                <a:lnTo>
                  <a:pt x="43" y="44"/>
                </a:lnTo>
                <a:lnTo>
                  <a:pt x="43" y="41"/>
                </a:lnTo>
                <a:lnTo>
                  <a:pt x="43" y="39"/>
                </a:lnTo>
                <a:lnTo>
                  <a:pt x="44" y="37"/>
                </a:lnTo>
                <a:lnTo>
                  <a:pt x="43" y="34"/>
                </a:lnTo>
                <a:lnTo>
                  <a:pt x="43" y="31"/>
                </a:lnTo>
                <a:lnTo>
                  <a:pt x="43" y="29"/>
                </a:lnTo>
                <a:lnTo>
                  <a:pt x="42" y="27"/>
                </a:lnTo>
                <a:lnTo>
                  <a:pt x="41" y="25"/>
                </a:lnTo>
                <a:lnTo>
                  <a:pt x="40" y="22"/>
                </a:lnTo>
                <a:lnTo>
                  <a:pt x="38" y="20"/>
                </a:lnTo>
                <a:lnTo>
                  <a:pt x="37" y="19"/>
                </a:lnTo>
                <a:lnTo>
                  <a:pt x="50" y="4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29">
            <a:extLst>
              <a:ext uri="{FF2B5EF4-FFF2-40B4-BE49-F238E27FC236}">
                <a16:creationId xmlns:a16="http://schemas.microsoft.com/office/drawing/2014/main" id="{6343CE61-725C-4543-8047-696F5384D4AE}"/>
              </a:ext>
            </a:extLst>
          </p:cNvPr>
          <p:cNvSpPr>
            <a:spLocks/>
          </p:cNvSpPr>
          <p:nvPr/>
        </p:nvSpPr>
        <p:spPr bwMode="auto">
          <a:xfrm>
            <a:off x="10561383" y="1837818"/>
            <a:ext cx="58275" cy="93804"/>
          </a:xfrm>
          <a:custGeom>
            <a:avLst/>
            <a:gdLst>
              <a:gd name="T0" fmla="*/ 40 w 40"/>
              <a:gd name="T1" fmla="*/ 25 h 45"/>
              <a:gd name="T2" fmla="*/ 39 w 40"/>
              <a:gd name="T3" fmla="*/ 29 h 45"/>
              <a:gd name="T4" fmla="*/ 37 w 40"/>
              <a:gd name="T5" fmla="*/ 33 h 45"/>
              <a:gd name="T6" fmla="*/ 35 w 40"/>
              <a:gd name="T7" fmla="*/ 37 h 45"/>
              <a:gd name="T8" fmla="*/ 33 w 40"/>
              <a:gd name="T9" fmla="*/ 40 h 45"/>
              <a:gd name="T10" fmla="*/ 29 w 40"/>
              <a:gd name="T11" fmla="*/ 43 h 45"/>
              <a:gd name="T12" fmla="*/ 26 w 40"/>
              <a:gd name="T13" fmla="*/ 44 h 45"/>
              <a:gd name="T14" fmla="*/ 22 w 40"/>
              <a:gd name="T15" fmla="*/ 45 h 45"/>
              <a:gd name="T16" fmla="*/ 18 w 40"/>
              <a:gd name="T17" fmla="*/ 45 h 45"/>
              <a:gd name="T18" fmla="*/ 14 w 40"/>
              <a:gd name="T19" fmla="*/ 44 h 45"/>
              <a:gd name="T20" fmla="*/ 11 w 40"/>
              <a:gd name="T21" fmla="*/ 43 h 45"/>
              <a:gd name="T22" fmla="*/ 7 w 40"/>
              <a:gd name="T23" fmla="*/ 40 h 45"/>
              <a:gd name="T24" fmla="*/ 5 w 40"/>
              <a:gd name="T25" fmla="*/ 37 h 45"/>
              <a:gd name="T26" fmla="*/ 2 w 40"/>
              <a:gd name="T27" fmla="*/ 33 h 45"/>
              <a:gd name="T28" fmla="*/ 1 w 40"/>
              <a:gd name="T29" fmla="*/ 29 h 45"/>
              <a:gd name="T30" fmla="*/ 0 w 40"/>
              <a:gd name="T31" fmla="*/ 25 h 45"/>
              <a:gd name="T32" fmla="*/ 0 w 40"/>
              <a:gd name="T33" fmla="*/ 20 h 45"/>
              <a:gd name="T34" fmla="*/ 1 w 40"/>
              <a:gd name="T35" fmla="*/ 16 h 45"/>
              <a:gd name="T36" fmla="*/ 2 w 40"/>
              <a:gd name="T37" fmla="*/ 12 h 45"/>
              <a:gd name="T38" fmla="*/ 5 w 40"/>
              <a:gd name="T39" fmla="*/ 8 h 45"/>
              <a:gd name="T40" fmla="*/ 7 w 40"/>
              <a:gd name="T41" fmla="*/ 5 h 45"/>
              <a:gd name="T42" fmla="*/ 11 w 40"/>
              <a:gd name="T43" fmla="*/ 3 h 45"/>
              <a:gd name="T44" fmla="*/ 14 w 40"/>
              <a:gd name="T45" fmla="*/ 1 h 45"/>
              <a:gd name="T46" fmla="*/ 18 w 40"/>
              <a:gd name="T47" fmla="*/ 0 h 45"/>
              <a:gd name="T48" fmla="*/ 22 w 40"/>
              <a:gd name="T49" fmla="*/ 0 h 45"/>
              <a:gd name="T50" fmla="*/ 26 w 40"/>
              <a:gd name="T51" fmla="*/ 1 h 45"/>
              <a:gd name="T52" fmla="*/ 29 w 40"/>
              <a:gd name="T53" fmla="*/ 3 h 45"/>
              <a:gd name="T54" fmla="*/ 33 w 40"/>
              <a:gd name="T55" fmla="*/ 5 h 45"/>
              <a:gd name="T56" fmla="*/ 35 w 40"/>
              <a:gd name="T57" fmla="*/ 8 h 45"/>
              <a:gd name="T58" fmla="*/ 37 w 40"/>
              <a:gd name="T59" fmla="*/ 12 h 45"/>
              <a:gd name="T60" fmla="*/ 39 w 40"/>
              <a:gd name="T61" fmla="*/ 16 h 45"/>
              <a:gd name="T62" fmla="*/ 40 w 40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5">
                <a:moveTo>
                  <a:pt x="40" y="23"/>
                </a:moveTo>
                <a:lnTo>
                  <a:pt x="40" y="25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9"/>
                </a:lnTo>
                <a:lnTo>
                  <a:pt x="33" y="40"/>
                </a:lnTo>
                <a:lnTo>
                  <a:pt x="31" y="41"/>
                </a:lnTo>
                <a:lnTo>
                  <a:pt x="29" y="43"/>
                </a:lnTo>
                <a:lnTo>
                  <a:pt x="28" y="43"/>
                </a:lnTo>
                <a:lnTo>
                  <a:pt x="26" y="44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1" y="43"/>
                </a:lnTo>
                <a:lnTo>
                  <a:pt x="9" y="41"/>
                </a:lnTo>
                <a:lnTo>
                  <a:pt x="7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2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2" y="12"/>
                </a:lnTo>
                <a:lnTo>
                  <a:pt x="4" y="10"/>
                </a:lnTo>
                <a:lnTo>
                  <a:pt x="5" y="8"/>
                </a:lnTo>
                <a:lnTo>
                  <a:pt x="6" y="7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29" y="3"/>
                </a:lnTo>
                <a:lnTo>
                  <a:pt x="31" y="4"/>
                </a:lnTo>
                <a:lnTo>
                  <a:pt x="33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4"/>
                </a:lnTo>
                <a:lnTo>
                  <a:pt x="39" y="16"/>
                </a:lnTo>
                <a:lnTo>
                  <a:pt x="39" y="18"/>
                </a:lnTo>
                <a:lnTo>
                  <a:pt x="40" y="20"/>
                </a:lnTo>
                <a:lnTo>
                  <a:pt x="4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30">
            <a:extLst>
              <a:ext uri="{FF2B5EF4-FFF2-40B4-BE49-F238E27FC236}">
                <a16:creationId xmlns:a16="http://schemas.microsoft.com/office/drawing/2014/main" id="{C3B68CDC-1E2C-4042-AFFC-B1B0020339C8}"/>
              </a:ext>
            </a:extLst>
          </p:cNvPr>
          <p:cNvSpPr>
            <a:spLocks/>
          </p:cNvSpPr>
          <p:nvPr/>
        </p:nvSpPr>
        <p:spPr bwMode="auto">
          <a:xfrm>
            <a:off x="10551185" y="1823227"/>
            <a:ext cx="68472" cy="125073"/>
          </a:xfrm>
          <a:custGeom>
            <a:avLst/>
            <a:gdLst>
              <a:gd name="T0" fmla="*/ 18 w 47"/>
              <a:gd name="T1" fmla="*/ 1 h 60"/>
              <a:gd name="T2" fmla="*/ 14 w 47"/>
              <a:gd name="T3" fmla="*/ 3 h 60"/>
              <a:gd name="T4" fmla="*/ 10 w 47"/>
              <a:gd name="T5" fmla="*/ 5 h 60"/>
              <a:gd name="T6" fmla="*/ 7 w 47"/>
              <a:gd name="T7" fmla="*/ 8 h 60"/>
              <a:gd name="T8" fmla="*/ 4 w 47"/>
              <a:gd name="T9" fmla="*/ 12 h 60"/>
              <a:gd name="T10" fmla="*/ 2 w 47"/>
              <a:gd name="T11" fmla="*/ 18 h 60"/>
              <a:gd name="T12" fmla="*/ 0 w 47"/>
              <a:gd name="T13" fmla="*/ 27 h 60"/>
              <a:gd name="T14" fmla="*/ 0 w 47"/>
              <a:gd name="T15" fmla="*/ 36 h 60"/>
              <a:gd name="T16" fmla="*/ 3 w 47"/>
              <a:gd name="T17" fmla="*/ 44 h 60"/>
              <a:gd name="T18" fmla="*/ 7 w 47"/>
              <a:gd name="T19" fmla="*/ 51 h 60"/>
              <a:gd name="T20" fmla="*/ 14 w 47"/>
              <a:gd name="T21" fmla="*/ 57 h 60"/>
              <a:gd name="T22" fmla="*/ 17 w 47"/>
              <a:gd name="T23" fmla="*/ 58 h 60"/>
              <a:gd name="T24" fmla="*/ 20 w 47"/>
              <a:gd name="T25" fmla="*/ 60 h 60"/>
              <a:gd name="T26" fmla="*/ 24 w 47"/>
              <a:gd name="T27" fmla="*/ 60 h 60"/>
              <a:gd name="T28" fmla="*/ 27 w 47"/>
              <a:gd name="T29" fmla="*/ 60 h 60"/>
              <a:gd name="T30" fmla="*/ 30 w 47"/>
              <a:gd name="T31" fmla="*/ 60 h 60"/>
              <a:gd name="T32" fmla="*/ 34 w 47"/>
              <a:gd name="T33" fmla="*/ 59 h 60"/>
              <a:gd name="T34" fmla="*/ 37 w 47"/>
              <a:gd name="T35" fmla="*/ 58 h 60"/>
              <a:gd name="T36" fmla="*/ 40 w 47"/>
              <a:gd name="T37" fmla="*/ 56 h 60"/>
              <a:gd name="T38" fmla="*/ 43 w 47"/>
              <a:gd name="T39" fmla="*/ 54 h 60"/>
              <a:gd name="T40" fmla="*/ 46 w 47"/>
              <a:gd name="T41" fmla="*/ 52 h 60"/>
              <a:gd name="T42" fmla="*/ 46 w 47"/>
              <a:gd name="T43" fmla="*/ 49 h 60"/>
              <a:gd name="T44" fmla="*/ 44 w 47"/>
              <a:gd name="T45" fmla="*/ 51 h 60"/>
              <a:gd name="T46" fmla="*/ 41 w 47"/>
              <a:gd name="T47" fmla="*/ 54 h 60"/>
              <a:gd name="T48" fmla="*/ 38 w 47"/>
              <a:gd name="T49" fmla="*/ 55 h 60"/>
              <a:gd name="T50" fmla="*/ 35 w 47"/>
              <a:gd name="T51" fmla="*/ 57 h 60"/>
              <a:gd name="T52" fmla="*/ 32 w 47"/>
              <a:gd name="T53" fmla="*/ 58 h 60"/>
              <a:gd name="T54" fmla="*/ 29 w 47"/>
              <a:gd name="T55" fmla="*/ 58 h 60"/>
              <a:gd name="T56" fmla="*/ 26 w 47"/>
              <a:gd name="T57" fmla="*/ 59 h 60"/>
              <a:gd name="T58" fmla="*/ 23 w 47"/>
              <a:gd name="T59" fmla="*/ 58 h 60"/>
              <a:gd name="T60" fmla="*/ 20 w 47"/>
              <a:gd name="T61" fmla="*/ 57 h 60"/>
              <a:gd name="T62" fmla="*/ 16 w 47"/>
              <a:gd name="T63" fmla="*/ 56 h 60"/>
              <a:gd name="T64" fmla="*/ 12 w 47"/>
              <a:gd name="T65" fmla="*/ 54 h 60"/>
              <a:gd name="T66" fmla="*/ 7 w 47"/>
              <a:gd name="T67" fmla="*/ 48 h 60"/>
              <a:gd name="T68" fmla="*/ 3 w 47"/>
              <a:gd name="T69" fmla="*/ 41 h 60"/>
              <a:gd name="T70" fmla="*/ 1 w 47"/>
              <a:gd name="T71" fmla="*/ 32 h 60"/>
              <a:gd name="T72" fmla="*/ 2 w 47"/>
              <a:gd name="T73" fmla="*/ 24 h 60"/>
              <a:gd name="T74" fmla="*/ 4 w 47"/>
              <a:gd name="T75" fmla="*/ 16 h 60"/>
              <a:gd name="T76" fmla="*/ 7 w 47"/>
              <a:gd name="T77" fmla="*/ 12 h 60"/>
              <a:gd name="T78" fmla="*/ 9 w 47"/>
              <a:gd name="T79" fmla="*/ 9 h 60"/>
              <a:gd name="T80" fmla="*/ 12 w 47"/>
              <a:gd name="T81" fmla="*/ 6 h 60"/>
              <a:gd name="T82" fmla="*/ 16 w 47"/>
              <a:gd name="T83" fmla="*/ 4 h 60"/>
              <a:gd name="T84" fmla="*/ 20 w 47"/>
              <a:gd name="T8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" h="60">
                <a:moveTo>
                  <a:pt x="21" y="0"/>
                </a:moveTo>
                <a:lnTo>
                  <a:pt x="19" y="0"/>
                </a:lnTo>
                <a:lnTo>
                  <a:pt x="18" y="1"/>
                </a:lnTo>
                <a:lnTo>
                  <a:pt x="16" y="1"/>
                </a:lnTo>
                <a:lnTo>
                  <a:pt x="15" y="2"/>
                </a:lnTo>
                <a:lnTo>
                  <a:pt x="14" y="3"/>
                </a:lnTo>
                <a:lnTo>
                  <a:pt x="13" y="4"/>
                </a:lnTo>
                <a:lnTo>
                  <a:pt x="11" y="4"/>
                </a:lnTo>
                <a:lnTo>
                  <a:pt x="10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10"/>
                </a:lnTo>
                <a:lnTo>
                  <a:pt x="5" y="11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8"/>
                </a:lnTo>
                <a:lnTo>
                  <a:pt x="2" y="41"/>
                </a:lnTo>
                <a:lnTo>
                  <a:pt x="3" y="44"/>
                </a:lnTo>
                <a:lnTo>
                  <a:pt x="4" y="46"/>
                </a:lnTo>
                <a:lnTo>
                  <a:pt x="5" y="49"/>
                </a:lnTo>
                <a:lnTo>
                  <a:pt x="7" y="51"/>
                </a:lnTo>
                <a:lnTo>
                  <a:pt x="9" y="53"/>
                </a:lnTo>
                <a:lnTo>
                  <a:pt x="11" y="55"/>
                </a:lnTo>
                <a:lnTo>
                  <a:pt x="14" y="57"/>
                </a:lnTo>
                <a:lnTo>
                  <a:pt x="15" y="57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3" y="60"/>
                </a:lnTo>
                <a:lnTo>
                  <a:pt x="24" y="60"/>
                </a:lnTo>
                <a:lnTo>
                  <a:pt x="25" y="60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29" y="60"/>
                </a:lnTo>
                <a:lnTo>
                  <a:pt x="30" y="60"/>
                </a:lnTo>
                <a:lnTo>
                  <a:pt x="32" y="60"/>
                </a:lnTo>
                <a:lnTo>
                  <a:pt x="33" y="60"/>
                </a:lnTo>
                <a:lnTo>
                  <a:pt x="34" y="59"/>
                </a:lnTo>
                <a:lnTo>
                  <a:pt x="35" y="59"/>
                </a:lnTo>
                <a:lnTo>
                  <a:pt x="36" y="59"/>
                </a:lnTo>
                <a:lnTo>
                  <a:pt x="37" y="58"/>
                </a:lnTo>
                <a:lnTo>
                  <a:pt x="38" y="58"/>
                </a:lnTo>
                <a:lnTo>
                  <a:pt x="39" y="57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3" y="54"/>
                </a:lnTo>
                <a:lnTo>
                  <a:pt x="44" y="54"/>
                </a:lnTo>
                <a:lnTo>
                  <a:pt x="45" y="53"/>
                </a:lnTo>
                <a:lnTo>
                  <a:pt x="46" y="52"/>
                </a:lnTo>
                <a:lnTo>
                  <a:pt x="46" y="51"/>
                </a:lnTo>
                <a:lnTo>
                  <a:pt x="47" y="50"/>
                </a:lnTo>
                <a:lnTo>
                  <a:pt x="46" y="49"/>
                </a:lnTo>
                <a:lnTo>
                  <a:pt x="45" y="50"/>
                </a:lnTo>
                <a:lnTo>
                  <a:pt x="44" y="50"/>
                </a:lnTo>
                <a:lnTo>
                  <a:pt x="44" y="51"/>
                </a:lnTo>
                <a:lnTo>
                  <a:pt x="43" y="52"/>
                </a:lnTo>
                <a:lnTo>
                  <a:pt x="42" y="53"/>
                </a:lnTo>
                <a:lnTo>
                  <a:pt x="41" y="54"/>
                </a:lnTo>
                <a:lnTo>
                  <a:pt x="40" y="54"/>
                </a:lnTo>
                <a:lnTo>
                  <a:pt x="39" y="55"/>
                </a:lnTo>
                <a:lnTo>
                  <a:pt x="38" y="55"/>
                </a:lnTo>
                <a:lnTo>
                  <a:pt x="37" y="56"/>
                </a:lnTo>
                <a:lnTo>
                  <a:pt x="36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2" y="58"/>
                </a:lnTo>
                <a:lnTo>
                  <a:pt x="31" y="58"/>
                </a:lnTo>
                <a:lnTo>
                  <a:pt x="30" y="58"/>
                </a:lnTo>
                <a:lnTo>
                  <a:pt x="29" y="58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6" y="56"/>
                </a:lnTo>
                <a:lnTo>
                  <a:pt x="16" y="56"/>
                </a:lnTo>
                <a:lnTo>
                  <a:pt x="14" y="55"/>
                </a:lnTo>
                <a:lnTo>
                  <a:pt x="12" y="54"/>
                </a:lnTo>
                <a:lnTo>
                  <a:pt x="10" y="52"/>
                </a:lnTo>
                <a:lnTo>
                  <a:pt x="8" y="50"/>
                </a:lnTo>
                <a:lnTo>
                  <a:pt x="7" y="48"/>
                </a:lnTo>
                <a:lnTo>
                  <a:pt x="5" y="45"/>
                </a:lnTo>
                <a:lnTo>
                  <a:pt x="4" y="43"/>
                </a:lnTo>
                <a:lnTo>
                  <a:pt x="3" y="41"/>
                </a:lnTo>
                <a:lnTo>
                  <a:pt x="2" y="38"/>
                </a:lnTo>
                <a:lnTo>
                  <a:pt x="2" y="35"/>
                </a:lnTo>
                <a:lnTo>
                  <a:pt x="1" y="32"/>
                </a:lnTo>
                <a:lnTo>
                  <a:pt x="1" y="30"/>
                </a:lnTo>
                <a:lnTo>
                  <a:pt x="1" y="27"/>
                </a:lnTo>
                <a:lnTo>
                  <a:pt x="2" y="24"/>
                </a:lnTo>
                <a:lnTo>
                  <a:pt x="2" y="21"/>
                </a:lnTo>
                <a:lnTo>
                  <a:pt x="3" y="19"/>
                </a:lnTo>
                <a:lnTo>
                  <a:pt x="4" y="16"/>
                </a:lnTo>
                <a:lnTo>
                  <a:pt x="5" y="15"/>
                </a:lnTo>
                <a:lnTo>
                  <a:pt x="6" y="13"/>
                </a:lnTo>
                <a:lnTo>
                  <a:pt x="7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8" y="2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31">
            <a:extLst>
              <a:ext uri="{FF2B5EF4-FFF2-40B4-BE49-F238E27FC236}">
                <a16:creationId xmlns:a16="http://schemas.microsoft.com/office/drawing/2014/main" id="{01E4320C-F547-4BCC-98FA-4BBC561FE197}"/>
              </a:ext>
            </a:extLst>
          </p:cNvPr>
          <p:cNvSpPr>
            <a:spLocks/>
          </p:cNvSpPr>
          <p:nvPr/>
        </p:nvSpPr>
        <p:spPr bwMode="auto">
          <a:xfrm>
            <a:off x="10562840" y="1839903"/>
            <a:ext cx="55361" cy="89635"/>
          </a:xfrm>
          <a:custGeom>
            <a:avLst/>
            <a:gdLst>
              <a:gd name="T0" fmla="*/ 38 w 38"/>
              <a:gd name="T1" fmla="*/ 24 h 43"/>
              <a:gd name="T2" fmla="*/ 37 w 38"/>
              <a:gd name="T3" fmla="*/ 28 h 43"/>
              <a:gd name="T4" fmla="*/ 35 w 38"/>
              <a:gd name="T5" fmla="*/ 32 h 43"/>
              <a:gd name="T6" fmla="*/ 33 w 38"/>
              <a:gd name="T7" fmla="*/ 35 h 43"/>
              <a:gd name="T8" fmla="*/ 31 w 38"/>
              <a:gd name="T9" fmla="*/ 38 h 43"/>
              <a:gd name="T10" fmla="*/ 28 w 38"/>
              <a:gd name="T11" fmla="*/ 40 h 43"/>
              <a:gd name="T12" fmla="*/ 24 w 38"/>
              <a:gd name="T13" fmla="*/ 42 h 43"/>
              <a:gd name="T14" fmla="*/ 21 w 38"/>
              <a:gd name="T15" fmla="*/ 43 h 43"/>
              <a:gd name="T16" fmla="*/ 17 w 38"/>
              <a:gd name="T17" fmla="*/ 43 h 43"/>
              <a:gd name="T18" fmla="*/ 13 w 38"/>
              <a:gd name="T19" fmla="*/ 42 h 43"/>
              <a:gd name="T20" fmla="*/ 10 w 38"/>
              <a:gd name="T21" fmla="*/ 40 h 43"/>
              <a:gd name="T22" fmla="*/ 7 w 38"/>
              <a:gd name="T23" fmla="*/ 38 h 43"/>
              <a:gd name="T24" fmla="*/ 4 w 38"/>
              <a:gd name="T25" fmla="*/ 35 h 43"/>
              <a:gd name="T26" fmla="*/ 2 w 38"/>
              <a:gd name="T27" fmla="*/ 32 h 43"/>
              <a:gd name="T28" fmla="*/ 1 w 38"/>
              <a:gd name="T29" fmla="*/ 28 h 43"/>
              <a:gd name="T30" fmla="*/ 0 w 38"/>
              <a:gd name="T31" fmla="*/ 24 h 43"/>
              <a:gd name="T32" fmla="*/ 0 w 38"/>
              <a:gd name="T33" fmla="*/ 19 h 43"/>
              <a:gd name="T34" fmla="*/ 1 w 38"/>
              <a:gd name="T35" fmla="*/ 15 h 43"/>
              <a:gd name="T36" fmla="*/ 2 w 38"/>
              <a:gd name="T37" fmla="*/ 11 h 43"/>
              <a:gd name="T38" fmla="*/ 4 w 38"/>
              <a:gd name="T39" fmla="*/ 8 h 43"/>
              <a:gd name="T40" fmla="*/ 7 w 38"/>
              <a:gd name="T41" fmla="*/ 5 h 43"/>
              <a:gd name="T42" fmla="*/ 10 w 38"/>
              <a:gd name="T43" fmla="*/ 3 h 43"/>
              <a:gd name="T44" fmla="*/ 13 w 38"/>
              <a:gd name="T45" fmla="*/ 1 h 43"/>
              <a:gd name="T46" fmla="*/ 17 w 38"/>
              <a:gd name="T47" fmla="*/ 0 h 43"/>
              <a:gd name="T48" fmla="*/ 21 w 38"/>
              <a:gd name="T49" fmla="*/ 0 h 43"/>
              <a:gd name="T50" fmla="*/ 24 w 38"/>
              <a:gd name="T51" fmla="*/ 1 h 43"/>
              <a:gd name="T52" fmla="*/ 28 w 38"/>
              <a:gd name="T53" fmla="*/ 3 h 43"/>
              <a:gd name="T54" fmla="*/ 31 w 38"/>
              <a:gd name="T55" fmla="*/ 5 h 43"/>
              <a:gd name="T56" fmla="*/ 33 w 38"/>
              <a:gd name="T57" fmla="*/ 8 h 43"/>
              <a:gd name="T58" fmla="*/ 35 w 38"/>
              <a:gd name="T59" fmla="*/ 11 h 43"/>
              <a:gd name="T60" fmla="*/ 37 w 38"/>
              <a:gd name="T61" fmla="*/ 15 h 43"/>
              <a:gd name="T62" fmla="*/ 38 w 38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" h="43">
                <a:moveTo>
                  <a:pt x="38" y="22"/>
                </a:moveTo>
                <a:lnTo>
                  <a:pt x="38" y="24"/>
                </a:lnTo>
                <a:lnTo>
                  <a:pt x="37" y="26"/>
                </a:lnTo>
                <a:lnTo>
                  <a:pt x="37" y="28"/>
                </a:lnTo>
                <a:lnTo>
                  <a:pt x="36" y="30"/>
                </a:lnTo>
                <a:lnTo>
                  <a:pt x="35" y="32"/>
                </a:lnTo>
                <a:lnTo>
                  <a:pt x="35" y="34"/>
                </a:lnTo>
                <a:lnTo>
                  <a:pt x="33" y="35"/>
                </a:lnTo>
                <a:lnTo>
                  <a:pt x="32" y="37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3" y="43"/>
                </a:lnTo>
                <a:lnTo>
                  <a:pt x="21" y="43"/>
                </a:lnTo>
                <a:lnTo>
                  <a:pt x="19" y="43"/>
                </a:lnTo>
                <a:lnTo>
                  <a:pt x="17" y="43"/>
                </a:lnTo>
                <a:lnTo>
                  <a:pt x="15" y="43"/>
                </a:lnTo>
                <a:lnTo>
                  <a:pt x="13" y="42"/>
                </a:lnTo>
                <a:lnTo>
                  <a:pt x="12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6" y="37"/>
                </a:lnTo>
                <a:lnTo>
                  <a:pt x="4" y="35"/>
                </a:lnTo>
                <a:lnTo>
                  <a:pt x="3" y="34"/>
                </a:lnTo>
                <a:lnTo>
                  <a:pt x="2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8" y="4"/>
                </a:lnTo>
                <a:lnTo>
                  <a:pt x="10" y="3"/>
                </a:lnTo>
                <a:lnTo>
                  <a:pt x="12" y="2"/>
                </a:lnTo>
                <a:lnTo>
                  <a:pt x="13" y="1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4" y="1"/>
                </a:lnTo>
                <a:lnTo>
                  <a:pt x="26" y="2"/>
                </a:lnTo>
                <a:lnTo>
                  <a:pt x="28" y="3"/>
                </a:lnTo>
                <a:lnTo>
                  <a:pt x="29" y="4"/>
                </a:lnTo>
                <a:lnTo>
                  <a:pt x="31" y="5"/>
                </a:lnTo>
                <a:lnTo>
                  <a:pt x="32" y="6"/>
                </a:lnTo>
                <a:lnTo>
                  <a:pt x="33" y="8"/>
                </a:lnTo>
                <a:lnTo>
                  <a:pt x="35" y="10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8" y="19"/>
                </a:lnTo>
                <a:lnTo>
                  <a:pt x="3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32">
            <a:extLst>
              <a:ext uri="{FF2B5EF4-FFF2-40B4-BE49-F238E27FC236}">
                <a16:creationId xmlns:a16="http://schemas.microsoft.com/office/drawing/2014/main" id="{BDA06954-30DB-4313-AB08-8D7596A4CE63}"/>
              </a:ext>
            </a:extLst>
          </p:cNvPr>
          <p:cNvSpPr>
            <a:spLocks/>
          </p:cNvSpPr>
          <p:nvPr/>
        </p:nvSpPr>
        <p:spPr bwMode="auto">
          <a:xfrm>
            <a:off x="10587606" y="1850325"/>
            <a:ext cx="5827" cy="10422"/>
          </a:xfrm>
          <a:custGeom>
            <a:avLst/>
            <a:gdLst>
              <a:gd name="T0" fmla="*/ 4 w 4"/>
              <a:gd name="T1" fmla="*/ 3 h 5"/>
              <a:gd name="T2" fmla="*/ 4 w 4"/>
              <a:gd name="T3" fmla="*/ 3 h 5"/>
              <a:gd name="T4" fmla="*/ 4 w 4"/>
              <a:gd name="T5" fmla="*/ 4 h 5"/>
              <a:gd name="T6" fmla="*/ 3 w 4"/>
              <a:gd name="T7" fmla="*/ 4 h 5"/>
              <a:gd name="T8" fmla="*/ 3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4 h 5"/>
              <a:gd name="T28" fmla="*/ 0 w 4"/>
              <a:gd name="T29" fmla="*/ 4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33">
            <a:extLst>
              <a:ext uri="{FF2B5EF4-FFF2-40B4-BE49-F238E27FC236}">
                <a16:creationId xmlns:a16="http://schemas.microsoft.com/office/drawing/2014/main" id="{A259BB6E-3B51-4462-8F25-D641B9CD6FAA}"/>
              </a:ext>
            </a:extLst>
          </p:cNvPr>
          <p:cNvSpPr>
            <a:spLocks/>
          </p:cNvSpPr>
          <p:nvPr/>
        </p:nvSpPr>
        <p:spPr bwMode="auto">
          <a:xfrm>
            <a:off x="10581779" y="1864918"/>
            <a:ext cx="17482" cy="50029"/>
          </a:xfrm>
          <a:custGeom>
            <a:avLst/>
            <a:gdLst>
              <a:gd name="T0" fmla="*/ 9 w 12"/>
              <a:gd name="T1" fmla="*/ 23 h 24"/>
              <a:gd name="T2" fmla="*/ 9 w 12"/>
              <a:gd name="T3" fmla="*/ 23 h 24"/>
              <a:gd name="T4" fmla="*/ 8 w 12"/>
              <a:gd name="T5" fmla="*/ 24 h 24"/>
              <a:gd name="T6" fmla="*/ 8 w 12"/>
              <a:gd name="T7" fmla="*/ 24 h 24"/>
              <a:gd name="T8" fmla="*/ 8 w 12"/>
              <a:gd name="T9" fmla="*/ 24 h 24"/>
              <a:gd name="T10" fmla="*/ 7 w 12"/>
              <a:gd name="T11" fmla="*/ 24 h 24"/>
              <a:gd name="T12" fmla="*/ 7 w 12"/>
              <a:gd name="T13" fmla="*/ 24 h 24"/>
              <a:gd name="T14" fmla="*/ 7 w 12"/>
              <a:gd name="T15" fmla="*/ 23 h 24"/>
              <a:gd name="T16" fmla="*/ 7 w 12"/>
              <a:gd name="T17" fmla="*/ 23 h 24"/>
              <a:gd name="T18" fmla="*/ 7 w 12"/>
              <a:gd name="T19" fmla="*/ 9 h 24"/>
              <a:gd name="T20" fmla="*/ 5 w 12"/>
              <a:gd name="T21" fmla="*/ 9 h 24"/>
              <a:gd name="T22" fmla="*/ 5 w 12"/>
              <a:gd name="T23" fmla="*/ 23 h 24"/>
              <a:gd name="T24" fmla="*/ 5 w 12"/>
              <a:gd name="T25" fmla="*/ 23 h 24"/>
              <a:gd name="T26" fmla="*/ 5 w 12"/>
              <a:gd name="T27" fmla="*/ 24 h 24"/>
              <a:gd name="T28" fmla="*/ 5 w 12"/>
              <a:gd name="T29" fmla="*/ 24 h 24"/>
              <a:gd name="T30" fmla="*/ 4 w 12"/>
              <a:gd name="T31" fmla="*/ 24 h 24"/>
              <a:gd name="T32" fmla="*/ 4 w 12"/>
              <a:gd name="T33" fmla="*/ 24 h 24"/>
              <a:gd name="T34" fmla="*/ 4 w 12"/>
              <a:gd name="T35" fmla="*/ 24 h 24"/>
              <a:gd name="T36" fmla="*/ 3 w 12"/>
              <a:gd name="T37" fmla="*/ 23 h 24"/>
              <a:gd name="T38" fmla="*/ 3 w 12"/>
              <a:gd name="T39" fmla="*/ 23 h 24"/>
              <a:gd name="T40" fmla="*/ 3 w 12"/>
              <a:gd name="T41" fmla="*/ 2 h 24"/>
              <a:gd name="T42" fmla="*/ 2 w 12"/>
              <a:gd name="T43" fmla="*/ 2 h 24"/>
              <a:gd name="T44" fmla="*/ 2 w 12"/>
              <a:gd name="T45" fmla="*/ 11 h 24"/>
              <a:gd name="T46" fmla="*/ 2 w 12"/>
              <a:gd name="T47" fmla="*/ 11 h 24"/>
              <a:gd name="T48" fmla="*/ 2 w 12"/>
              <a:gd name="T49" fmla="*/ 12 h 24"/>
              <a:gd name="T50" fmla="*/ 2 w 12"/>
              <a:gd name="T51" fmla="*/ 12 h 24"/>
              <a:gd name="T52" fmla="*/ 1 w 12"/>
              <a:gd name="T53" fmla="*/ 12 h 24"/>
              <a:gd name="T54" fmla="*/ 1 w 12"/>
              <a:gd name="T55" fmla="*/ 12 h 24"/>
              <a:gd name="T56" fmla="*/ 1 w 12"/>
              <a:gd name="T57" fmla="*/ 12 h 24"/>
              <a:gd name="T58" fmla="*/ 0 w 12"/>
              <a:gd name="T59" fmla="*/ 11 h 24"/>
              <a:gd name="T60" fmla="*/ 0 w 12"/>
              <a:gd name="T61" fmla="*/ 11 h 24"/>
              <a:gd name="T62" fmla="*/ 0 w 12"/>
              <a:gd name="T63" fmla="*/ 2 h 24"/>
              <a:gd name="T64" fmla="*/ 0 w 12"/>
              <a:gd name="T65" fmla="*/ 2 h 24"/>
              <a:gd name="T66" fmla="*/ 1 w 12"/>
              <a:gd name="T67" fmla="*/ 1 h 24"/>
              <a:gd name="T68" fmla="*/ 1 w 12"/>
              <a:gd name="T69" fmla="*/ 1 h 24"/>
              <a:gd name="T70" fmla="*/ 1 w 12"/>
              <a:gd name="T71" fmla="*/ 0 h 24"/>
              <a:gd name="T72" fmla="*/ 1 w 12"/>
              <a:gd name="T73" fmla="*/ 0 h 24"/>
              <a:gd name="T74" fmla="*/ 2 w 12"/>
              <a:gd name="T75" fmla="*/ 0 h 24"/>
              <a:gd name="T76" fmla="*/ 2 w 12"/>
              <a:gd name="T77" fmla="*/ 0 h 24"/>
              <a:gd name="T78" fmla="*/ 3 w 12"/>
              <a:gd name="T79" fmla="*/ 0 h 24"/>
              <a:gd name="T80" fmla="*/ 9 w 12"/>
              <a:gd name="T81" fmla="*/ 0 h 24"/>
              <a:gd name="T82" fmla="*/ 10 w 12"/>
              <a:gd name="T83" fmla="*/ 0 h 24"/>
              <a:gd name="T84" fmla="*/ 10 w 12"/>
              <a:gd name="T85" fmla="*/ 0 h 24"/>
              <a:gd name="T86" fmla="*/ 11 w 12"/>
              <a:gd name="T87" fmla="*/ 0 h 24"/>
              <a:gd name="T88" fmla="*/ 11 w 12"/>
              <a:gd name="T89" fmla="*/ 0 h 24"/>
              <a:gd name="T90" fmla="*/ 11 w 12"/>
              <a:gd name="T91" fmla="*/ 1 h 24"/>
              <a:gd name="T92" fmla="*/ 11 w 12"/>
              <a:gd name="T93" fmla="*/ 1 h 24"/>
              <a:gd name="T94" fmla="*/ 11 w 12"/>
              <a:gd name="T95" fmla="*/ 2 h 24"/>
              <a:gd name="T96" fmla="*/ 12 w 12"/>
              <a:gd name="T97" fmla="*/ 2 h 24"/>
              <a:gd name="T98" fmla="*/ 12 w 12"/>
              <a:gd name="T99" fmla="*/ 11 h 24"/>
              <a:gd name="T100" fmla="*/ 11 w 12"/>
              <a:gd name="T101" fmla="*/ 11 h 24"/>
              <a:gd name="T102" fmla="*/ 11 w 12"/>
              <a:gd name="T103" fmla="*/ 12 h 24"/>
              <a:gd name="T104" fmla="*/ 11 w 12"/>
              <a:gd name="T105" fmla="*/ 12 h 24"/>
              <a:gd name="T106" fmla="*/ 11 w 12"/>
              <a:gd name="T107" fmla="*/ 12 h 24"/>
              <a:gd name="T108" fmla="*/ 10 w 12"/>
              <a:gd name="T109" fmla="*/ 12 h 24"/>
              <a:gd name="T110" fmla="*/ 10 w 12"/>
              <a:gd name="T111" fmla="*/ 12 h 24"/>
              <a:gd name="T112" fmla="*/ 10 w 12"/>
              <a:gd name="T113" fmla="*/ 11 h 24"/>
              <a:gd name="T114" fmla="*/ 10 w 12"/>
              <a:gd name="T115" fmla="*/ 11 h 24"/>
              <a:gd name="T116" fmla="*/ 10 w 12"/>
              <a:gd name="T117" fmla="*/ 2 h 24"/>
              <a:gd name="T118" fmla="*/ 9 w 12"/>
              <a:gd name="T119" fmla="*/ 2 h 24"/>
              <a:gd name="T120" fmla="*/ 9 w 12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4">
                <a:moveTo>
                  <a:pt x="9" y="23"/>
                </a:moveTo>
                <a:lnTo>
                  <a:pt x="9" y="23"/>
                </a:lnTo>
                <a:lnTo>
                  <a:pt x="8" y="24"/>
                </a:lnTo>
                <a:lnTo>
                  <a:pt x="8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3"/>
                </a:lnTo>
                <a:lnTo>
                  <a:pt x="7" y="23"/>
                </a:lnTo>
                <a:lnTo>
                  <a:pt x="7" y="9"/>
                </a:lnTo>
                <a:lnTo>
                  <a:pt x="5" y="9"/>
                </a:lnTo>
                <a:lnTo>
                  <a:pt x="5" y="23"/>
                </a:lnTo>
                <a:lnTo>
                  <a:pt x="5" y="23"/>
                </a:lnTo>
                <a:lnTo>
                  <a:pt x="5" y="24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4" y="24"/>
                </a:lnTo>
                <a:lnTo>
                  <a:pt x="3" y="23"/>
                </a:lnTo>
                <a:lnTo>
                  <a:pt x="3" y="23"/>
                </a:lnTo>
                <a:lnTo>
                  <a:pt x="3" y="2"/>
                </a:lnTo>
                <a:lnTo>
                  <a:pt x="2" y="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1"/>
                </a:lnTo>
                <a:lnTo>
                  <a:pt x="0" y="11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2" y="2"/>
                </a:lnTo>
                <a:lnTo>
                  <a:pt x="12" y="11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2"/>
                </a:lnTo>
                <a:lnTo>
                  <a:pt x="9" y="2"/>
                </a:lnTo>
                <a:lnTo>
                  <a:pt x="9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Rectangle 234">
            <a:extLst>
              <a:ext uri="{FF2B5EF4-FFF2-40B4-BE49-F238E27FC236}">
                <a16:creationId xmlns:a16="http://schemas.microsoft.com/office/drawing/2014/main" id="{32961AFB-826E-4500-BC61-B9EB1564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900" y="1921200"/>
            <a:ext cx="90326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Rectangle 235">
            <a:extLst>
              <a:ext uri="{FF2B5EF4-FFF2-40B4-BE49-F238E27FC236}">
                <a16:creationId xmlns:a16="http://schemas.microsoft.com/office/drawing/2014/main" id="{2BED6A9D-0DE4-4BEE-82ED-7247703C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687" y="1864918"/>
            <a:ext cx="30739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2" name="Freeform 236">
            <a:extLst>
              <a:ext uri="{FF2B5EF4-FFF2-40B4-BE49-F238E27FC236}">
                <a16:creationId xmlns:a16="http://schemas.microsoft.com/office/drawing/2014/main" id="{4052A776-2F89-4DDF-84D9-F51FA34C2FCC}"/>
              </a:ext>
            </a:extLst>
          </p:cNvPr>
          <p:cNvSpPr>
            <a:spLocks/>
          </p:cNvSpPr>
          <p:nvPr/>
        </p:nvSpPr>
        <p:spPr bwMode="auto">
          <a:xfrm>
            <a:off x="10318086" y="1779451"/>
            <a:ext cx="147143" cy="202200"/>
          </a:xfrm>
          <a:custGeom>
            <a:avLst/>
            <a:gdLst>
              <a:gd name="T0" fmla="*/ 32 w 101"/>
              <a:gd name="T1" fmla="*/ 7 h 97"/>
              <a:gd name="T2" fmla="*/ 46 w 101"/>
              <a:gd name="T3" fmla="*/ 17 h 97"/>
              <a:gd name="T4" fmla="*/ 49 w 101"/>
              <a:gd name="T5" fmla="*/ 20 h 97"/>
              <a:gd name="T6" fmla="*/ 35 w 101"/>
              <a:gd name="T7" fmla="*/ 13 h 97"/>
              <a:gd name="T8" fmla="*/ 25 w 101"/>
              <a:gd name="T9" fmla="*/ 7 h 97"/>
              <a:gd name="T10" fmla="*/ 37 w 101"/>
              <a:gd name="T11" fmla="*/ 18 h 97"/>
              <a:gd name="T12" fmla="*/ 50 w 101"/>
              <a:gd name="T13" fmla="*/ 25 h 97"/>
              <a:gd name="T14" fmla="*/ 40 w 101"/>
              <a:gd name="T15" fmla="*/ 22 h 97"/>
              <a:gd name="T16" fmla="*/ 25 w 101"/>
              <a:gd name="T17" fmla="*/ 15 h 97"/>
              <a:gd name="T18" fmla="*/ 28 w 101"/>
              <a:gd name="T19" fmla="*/ 19 h 97"/>
              <a:gd name="T20" fmla="*/ 42 w 101"/>
              <a:gd name="T21" fmla="*/ 27 h 97"/>
              <a:gd name="T22" fmla="*/ 44 w 101"/>
              <a:gd name="T23" fmla="*/ 30 h 97"/>
              <a:gd name="T24" fmla="*/ 30 w 101"/>
              <a:gd name="T25" fmla="*/ 25 h 97"/>
              <a:gd name="T26" fmla="*/ 21 w 101"/>
              <a:gd name="T27" fmla="*/ 20 h 97"/>
              <a:gd name="T28" fmla="*/ 33 w 101"/>
              <a:gd name="T29" fmla="*/ 29 h 97"/>
              <a:gd name="T30" fmla="*/ 46 w 101"/>
              <a:gd name="T31" fmla="*/ 36 h 97"/>
              <a:gd name="T32" fmla="*/ 35 w 101"/>
              <a:gd name="T33" fmla="*/ 33 h 97"/>
              <a:gd name="T34" fmla="*/ 21 w 101"/>
              <a:gd name="T35" fmla="*/ 27 h 97"/>
              <a:gd name="T36" fmla="*/ 24 w 101"/>
              <a:gd name="T37" fmla="*/ 30 h 97"/>
              <a:gd name="T38" fmla="*/ 37 w 101"/>
              <a:gd name="T39" fmla="*/ 38 h 97"/>
              <a:gd name="T40" fmla="*/ 40 w 101"/>
              <a:gd name="T41" fmla="*/ 41 h 97"/>
              <a:gd name="T42" fmla="*/ 26 w 101"/>
              <a:gd name="T43" fmla="*/ 36 h 97"/>
              <a:gd name="T44" fmla="*/ 16 w 101"/>
              <a:gd name="T45" fmla="*/ 32 h 97"/>
              <a:gd name="T46" fmla="*/ 29 w 101"/>
              <a:gd name="T47" fmla="*/ 40 h 97"/>
              <a:gd name="T48" fmla="*/ 41 w 101"/>
              <a:gd name="T49" fmla="*/ 47 h 97"/>
              <a:gd name="T50" fmla="*/ 31 w 101"/>
              <a:gd name="T51" fmla="*/ 44 h 97"/>
              <a:gd name="T52" fmla="*/ 16 w 101"/>
              <a:gd name="T53" fmla="*/ 38 h 97"/>
              <a:gd name="T54" fmla="*/ 19 w 101"/>
              <a:gd name="T55" fmla="*/ 42 h 97"/>
              <a:gd name="T56" fmla="*/ 33 w 101"/>
              <a:gd name="T57" fmla="*/ 49 h 97"/>
              <a:gd name="T58" fmla="*/ 36 w 101"/>
              <a:gd name="T59" fmla="*/ 52 h 97"/>
              <a:gd name="T60" fmla="*/ 21 w 101"/>
              <a:gd name="T61" fmla="*/ 47 h 97"/>
              <a:gd name="T62" fmla="*/ 11 w 101"/>
              <a:gd name="T63" fmla="*/ 44 h 97"/>
              <a:gd name="T64" fmla="*/ 24 w 101"/>
              <a:gd name="T65" fmla="*/ 51 h 97"/>
              <a:gd name="T66" fmla="*/ 37 w 101"/>
              <a:gd name="T67" fmla="*/ 58 h 97"/>
              <a:gd name="T68" fmla="*/ 27 w 101"/>
              <a:gd name="T69" fmla="*/ 56 h 97"/>
              <a:gd name="T70" fmla="*/ 11 w 101"/>
              <a:gd name="T71" fmla="*/ 50 h 97"/>
              <a:gd name="T72" fmla="*/ 15 w 101"/>
              <a:gd name="T73" fmla="*/ 53 h 97"/>
              <a:gd name="T74" fmla="*/ 29 w 101"/>
              <a:gd name="T75" fmla="*/ 61 h 97"/>
              <a:gd name="T76" fmla="*/ 32 w 101"/>
              <a:gd name="T77" fmla="*/ 63 h 97"/>
              <a:gd name="T78" fmla="*/ 17 w 101"/>
              <a:gd name="T79" fmla="*/ 59 h 97"/>
              <a:gd name="T80" fmla="*/ 6 w 101"/>
              <a:gd name="T81" fmla="*/ 55 h 97"/>
              <a:gd name="T82" fmla="*/ 20 w 101"/>
              <a:gd name="T83" fmla="*/ 63 h 97"/>
              <a:gd name="T84" fmla="*/ 33 w 101"/>
              <a:gd name="T85" fmla="*/ 70 h 97"/>
              <a:gd name="T86" fmla="*/ 22 w 101"/>
              <a:gd name="T87" fmla="*/ 68 h 97"/>
              <a:gd name="T88" fmla="*/ 6 w 101"/>
              <a:gd name="T89" fmla="*/ 61 h 97"/>
              <a:gd name="T90" fmla="*/ 9 w 101"/>
              <a:gd name="T91" fmla="*/ 65 h 97"/>
              <a:gd name="T92" fmla="*/ 25 w 101"/>
              <a:gd name="T93" fmla="*/ 73 h 97"/>
              <a:gd name="T94" fmla="*/ 28 w 101"/>
              <a:gd name="T95" fmla="*/ 76 h 97"/>
              <a:gd name="T96" fmla="*/ 12 w 101"/>
              <a:gd name="T97" fmla="*/ 71 h 97"/>
              <a:gd name="T98" fmla="*/ 0 w 101"/>
              <a:gd name="T99" fmla="*/ 67 h 97"/>
              <a:gd name="T100" fmla="*/ 22 w 101"/>
              <a:gd name="T101" fmla="*/ 78 h 97"/>
              <a:gd name="T102" fmla="*/ 41 w 101"/>
              <a:gd name="T103" fmla="*/ 82 h 97"/>
              <a:gd name="T104" fmla="*/ 58 w 101"/>
              <a:gd name="T105" fmla="*/ 85 h 97"/>
              <a:gd name="T106" fmla="*/ 75 w 101"/>
              <a:gd name="T107" fmla="*/ 95 h 97"/>
              <a:gd name="T108" fmla="*/ 83 w 101"/>
              <a:gd name="T109" fmla="*/ 70 h 97"/>
              <a:gd name="T110" fmla="*/ 98 w 101"/>
              <a:gd name="T111" fmla="*/ 44 h 97"/>
              <a:gd name="T112" fmla="*/ 86 w 101"/>
              <a:gd name="T113" fmla="*/ 27 h 97"/>
              <a:gd name="T114" fmla="*/ 69 w 101"/>
              <a:gd name="T115" fmla="*/ 22 h 97"/>
              <a:gd name="T116" fmla="*/ 51 w 101"/>
              <a:gd name="T117" fmla="*/ 17 h 97"/>
              <a:gd name="T118" fmla="*/ 30 w 101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" h="97">
                <a:moveTo>
                  <a:pt x="27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1"/>
                </a:lnTo>
                <a:lnTo>
                  <a:pt x="29" y="3"/>
                </a:lnTo>
                <a:lnTo>
                  <a:pt x="31" y="5"/>
                </a:lnTo>
                <a:lnTo>
                  <a:pt x="32" y="7"/>
                </a:lnTo>
                <a:lnTo>
                  <a:pt x="34" y="8"/>
                </a:lnTo>
                <a:lnTo>
                  <a:pt x="36" y="10"/>
                </a:lnTo>
                <a:lnTo>
                  <a:pt x="38" y="11"/>
                </a:lnTo>
                <a:lnTo>
                  <a:pt x="39" y="13"/>
                </a:lnTo>
                <a:lnTo>
                  <a:pt x="41" y="14"/>
                </a:lnTo>
                <a:lnTo>
                  <a:pt x="43" y="15"/>
                </a:lnTo>
                <a:lnTo>
                  <a:pt x="45" y="16"/>
                </a:lnTo>
                <a:lnTo>
                  <a:pt x="46" y="17"/>
                </a:lnTo>
                <a:lnTo>
                  <a:pt x="48" y="18"/>
                </a:lnTo>
                <a:lnTo>
                  <a:pt x="49" y="19"/>
                </a:lnTo>
                <a:lnTo>
                  <a:pt x="51" y="20"/>
                </a:lnTo>
                <a:lnTo>
                  <a:pt x="53" y="20"/>
                </a:lnTo>
                <a:lnTo>
                  <a:pt x="54" y="21"/>
                </a:lnTo>
                <a:lnTo>
                  <a:pt x="52" y="21"/>
                </a:lnTo>
                <a:lnTo>
                  <a:pt x="51" y="20"/>
                </a:lnTo>
                <a:lnTo>
                  <a:pt x="49" y="20"/>
                </a:lnTo>
                <a:lnTo>
                  <a:pt x="47" y="19"/>
                </a:lnTo>
                <a:lnTo>
                  <a:pt x="45" y="19"/>
                </a:lnTo>
                <a:lnTo>
                  <a:pt x="44" y="18"/>
                </a:lnTo>
                <a:lnTo>
                  <a:pt x="42" y="17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7" y="8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7" y="9"/>
                </a:lnTo>
                <a:lnTo>
                  <a:pt x="29" y="11"/>
                </a:lnTo>
                <a:lnTo>
                  <a:pt x="30" y="13"/>
                </a:lnTo>
                <a:lnTo>
                  <a:pt x="32" y="14"/>
                </a:lnTo>
                <a:lnTo>
                  <a:pt x="34" y="16"/>
                </a:lnTo>
                <a:lnTo>
                  <a:pt x="36" y="17"/>
                </a:lnTo>
                <a:lnTo>
                  <a:pt x="37" y="18"/>
                </a:lnTo>
                <a:lnTo>
                  <a:pt x="39" y="19"/>
                </a:lnTo>
                <a:lnTo>
                  <a:pt x="41" y="20"/>
                </a:lnTo>
                <a:lnTo>
                  <a:pt x="42" y="21"/>
                </a:lnTo>
                <a:lnTo>
                  <a:pt x="44" y="22"/>
                </a:lnTo>
                <a:lnTo>
                  <a:pt x="45" y="23"/>
                </a:lnTo>
                <a:lnTo>
                  <a:pt x="47" y="24"/>
                </a:lnTo>
                <a:lnTo>
                  <a:pt x="49" y="25"/>
                </a:lnTo>
                <a:lnTo>
                  <a:pt x="50" y="25"/>
                </a:lnTo>
                <a:lnTo>
                  <a:pt x="52" y="26"/>
                </a:lnTo>
                <a:lnTo>
                  <a:pt x="50" y="26"/>
                </a:lnTo>
                <a:lnTo>
                  <a:pt x="48" y="25"/>
                </a:lnTo>
                <a:lnTo>
                  <a:pt x="47" y="25"/>
                </a:lnTo>
                <a:lnTo>
                  <a:pt x="45" y="24"/>
                </a:lnTo>
                <a:lnTo>
                  <a:pt x="43" y="24"/>
                </a:lnTo>
                <a:lnTo>
                  <a:pt x="41" y="23"/>
                </a:lnTo>
                <a:lnTo>
                  <a:pt x="40" y="22"/>
                </a:lnTo>
                <a:lnTo>
                  <a:pt x="38" y="22"/>
                </a:lnTo>
                <a:lnTo>
                  <a:pt x="36" y="21"/>
                </a:lnTo>
                <a:lnTo>
                  <a:pt x="34" y="20"/>
                </a:lnTo>
                <a:lnTo>
                  <a:pt x="32" y="19"/>
                </a:lnTo>
                <a:lnTo>
                  <a:pt x="31" y="18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3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3" y="14"/>
                </a:lnTo>
                <a:lnTo>
                  <a:pt x="25" y="15"/>
                </a:lnTo>
                <a:lnTo>
                  <a:pt x="27" y="17"/>
                </a:lnTo>
                <a:lnTo>
                  <a:pt x="28" y="19"/>
                </a:lnTo>
                <a:lnTo>
                  <a:pt x="30" y="20"/>
                </a:lnTo>
                <a:lnTo>
                  <a:pt x="32" y="21"/>
                </a:lnTo>
                <a:lnTo>
                  <a:pt x="33" y="22"/>
                </a:lnTo>
                <a:lnTo>
                  <a:pt x="35" y="24"/>
                </a:lnTo>
                <a:lnTo>
                  <a:pt x="37" y="25"/>
                </a:lnTo>
                <a:lnTo>
                  <a:pt x="38" y="26"/>
                </a:lnTo>
                <a:lnTo>
                  <a:pt x="40" y="27"/>
                </a:lnTo>
                <a:lnTo>
                  <a:pt x="42" y="27"/>
                </a:lnTo>
                <a:lnTo>
                  <a:pt x="43" y="28"/>
                </a:lnTo>
                <a:lnTo>
                  <a:pt x="45" y="29"/>
                </a:lnTo>
                <a:lnTo>
                  <a:pt x="46" y="30"/>
                </a:lnTo>
                <a:lnTo>
                  <a:pt x="48" y="31"/>
                </a:lnTo>
                <a:lnTo>
                  <a:pt x="49" y="31"/>
                </a:lnTo>
                <a:lnTo>
                  <a:pt x="48" y="31"/>
                </a:lnTo>
                <a:lnTo>
                  <a:pt x="46" y="30"/>
                </a:lnTo>
                <a:lnTo>
                  <a:pt x="44" y="30"/>
                </a:lnTo>
                <a:lnTo>
                  <a:pt x="43" y="29"/>
                </a:lnTo>
                <a:lnTo>
                  <a:pt x="41" y="29"/>
                </a:lnTo>
                <a:lnTo>
                  <a:pt x="39" y="28"/>
                </a:lnTo>
                <a:lnTo>
                  <a:pt x="37" y="28"/>
                </a:lnTo>
                <a:lnTo>
                  <a:pt x="36" y="27"/>
                </a:lnTo>
                <a:lnTo>
                  <a:pt x="34" y="26"/>
                </a:lnTo>
                <a:lnTo>
                  <a:pt x="32" y="25"/>
                </a:lnTo>
                <a:lnTo>
                  <a:pt x="30" y="25"/>
                </a:lnTo>
                <a:lnTo>
                  <a:pt x="29" y="24"/>
                </a:lnTo>
                <a:lnTo>
                  <a:pt x="27" y="23"/>
                </a:lnTo>
                <a:lnTo>
                  <a:pt x="25" y="22"/>
                </a:lnTo>
                <a:lnTo>
                  <a:pt x="23" y="21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3" y="22"/>
                </a:lnTo>
                <a:lnTo>
                  <a:pt x="24" y="23"/>
                </a:lnTo>
                <a:lnTo>
                  <a:pt x="26" y="24"/>
                </a:lnTo>
                <a:lnTo>
                  <a:pt x="28" y="26"/>
                </a:lnTo>
                <a:lnTo>
                  <a:pt x="30" y="27"/>
                </a:lnTo>
                <a:lnTo>
                  <a:pt x="31" y="28"/>
                </a:lnTo>
                <a:lnTo>
                  <a:pt x="33" y="29"/>
                </a:lnTo>
                <a:lnTo>
                  <a:pt x="35" y="30"/>
                </a:lnTo>
                <a:lnTo>
                  <a:pt x="36" y="31"/>
                </a:lnTo>
                <a:lnTo>
                  <a:pt x="38" y="32"/>
                </a:lnTo>
                <a:lnTo>
                  <a:pt x="39" y="33"/>
                </a:lnTo>
                <a:lnTo>
                  <a:pt x="41" y="34"/>
                </a:lnTo>
                <a:lnTo>
                  <a:pt x="43" y="34"/>
                </a:lnTo>
                <a:lnTo>
                  <a:pt x="44" y="35"/>
                </a:lnTo>
                <a:lnTo>
                  <a:pt x="46" y="36"/>
                </a:lnTo>
                <a:lnTo>
                  <a:pt x="47" y="36"/>
                </a:lnTo>
                <a:lnTo>
                  <a:pt x="45" y="36"/>
                </a:lnTo>
                <a:lnTo>
                  <a:pt x="44" y="36"/>
                </a:lnTo>
                <a:lnTo>
                  <a:pt x="42" y="35"/>
                </a:lnTo>
                <a:lnTo>
                  <a:pt x="40" y="35"/>
                </a:lnTo>
                <a:lnTo>
                  <a:pt x="39" y="34"/>
                </a:lnTo>
                <a:lnTo>
                  <a:pt x="37" y="34"/>
                </a:lnTo>
                <a:lnTo>
                  <a:pt x="35" y="33"/>
                </a:lnTo>
                <a:lnTo>
                  <a:pt x="34" y="32"/>
                </a:lnTo>
                <a:lnTo>
                  <a:pt x="32" y="32"/>
                </a:lnTo>
                <a:lnTo>
                  <a:pt x="30" y="31"/>
                </a:lnTo>
                <a:lnTo>
                  <a:pt x="28" y="30"/>
                </a:lnTo>
                <a:lnTo>
                  <a:pt x="26" y="29"/>
                </a:lnTo>
                <a:lnTo>
                  <a:pt x="25" y="29"/>
                </a:lnTo>
                <a:lnTo>
                  <a:pt x="23" y="28"/>
                </a:lnTo>
                <a:lnTo>
                  <a:pt x="21" y="27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20" y="28"/>
                </a:lnTo>
                <a:lnTo>
                  <a:pt x="22" y="29"/>
                </a:lnTo>
                <a:lnTo>
                  <a:pt x="24" y="30"/>
                </a:lnTo>
                <a:lnTo>
                  <a:pt x="26" y="31"/>
                </a:lnTo>
                <a:lnTo>
                  <a:pt x="27" y="32"/>
                </a:lnTo>
                <a:lnTo>
                  <a:pt x="29" y="34"/>
                </a:lnTo>
                <a:lnTo>
                  <a:pt x="31" y="35"/>
                </a:lnTo>
                <a:lnTo>
                  <a:pt x="32" y="36"/>
                </a:lnTo>
                <a:lnTo>
                  <a:pt x="34" y="36"/>
                </a:lnTo>
                <a:lnTo>
                  <a:pt x="36" y="37"/>
                </a:lnTo>
                <a:lnTo>
                  <a:pt x="37" y="38"/>
                </a:lnTo>
                <a:lnTo>
                  <a:pt x="39" y="39"/>
                </a:lnTo>
                <a:lnTo>
                  <a:pt x="40" y="40"/>
                </a:lnTo>
                <a:lnTo>
                  <a:pt x="42" y="40"/>
                </a:lnTo>
                <a:lnTo>
                  <a:pt x="43" y="41"/>
                </a:lnTo>
                <a:lnTo>
                  <a:pt x="45" y="42"/>
                </a:lnTo>
                <a:lnTo>
                  <a:pt x="43" y="41"/>
                </a:lnTo>
                <a:lnTo>
                  <a:pt x="42" y="41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5" y="39"/>
                </a:lnTo>
                <a:lnTo>
                  <a:pt x="33" y="39"/>
                </a:lnTo>
                <a:lnTo>
                  <a:pt x="31" y="38"/>
                </a:lnTo>
                <a:lnTo>
                  <a:pt x="30" y="37"/>
                </a:lnTo>
                <a:lnTo>
                  <a:pt x="28" y="37"/>
                </a:lnTo>
                <a:lnTo>
                  <a:pt x="26" y="36"/>
                </a:lnTo>
                <a:lnTo>
                  <a:pt x="24" y="35"/>
                </a:lnTo>
                <a:lnTo>
                  <a:pt x="22" y="34"/>
                </a:lnTo>
                <a:lnTo>
                  <a:pt x="20" y="33"/>
                </a:lnTo>
                <a:lnTo>
                  <a:pt x="18" y="32"/>
                </a:lnTo>
                <a:lnTo>
                  <a:pt x="17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33"/>
                </a:lnTo>
                <a:lnTo>
                  <a:pt x="20" y="35"/>
                </a:lnTo>
                <a:lnTo>
                  <a:pt x="22" y="36"/>
                </a:lnTo>
                <a:lnTo>
                  <a:pt x="23" y="37"/>
                </a:lnTo>
                <a:lnTo>
                  <a:pt x="25" y="38"/>
                </a:lnTo>
                <a:lnTo>
                  <a:pt x="27" y="39"/>
                </a:lnTo>
                <a:lnTo>
                  <a:pt x="29" y="40"/>
                </a:lnTo>
                <a:lnTo>
                  <a:pt x="30" y="41"/>
                </a:lnTo>
                <a:lnTo>
                  <a:pt x="32" y="42"/>
                </a:lnTo>
                <a:lnTo>
                  <a:pt x="33" y="43"/>
                </a:lnTo>
                <a:lnTo>
                  <a:pt x="35" y="44"/>
                </a:lnTo>
                <a:lnTo>
                  <a:pt x="37" y="44"/>
                </a:lnTo>
                <a:lnTo>
                  <a:pt x="38" y="45"/>
                </a:lnTo>
                <a:lnTo>
                  <a:pt x="40" y="46"/>
                </a:lnTo>
                <a:lnTo>
                  <a:pt x="41" y="47"/>
                </a:lnTo>
                <a:lnTo>
                  <a:pt x="43" y="47"/>
                </a:lnTo>
                <a:lnTo>
                  <a:pt x="41" y="47"/>
                </a:lnTo>
                <a:lnTo>
                  <a:pt x="39" y="46"/>
                </a:lnTo>
                <a:lnTo>
                  <a:pt x="38" y="46"/>
                </a:lnTo>
                <a:lnTo>
                  <a:pt x="36" y="46"/>
                </a:lnTo>
                <a:lnTo>
                  <a:pt x="34" y="45"/>
                </a:lnTo>
                <a:lnTo>
                  <a:pt x="33" y="45"/>
                </a:lnTo>
                <a:lnTo>
                  <a:pt x="31" y="44"/>
                </a:lnTo>
                <a:lnTo>
                  <a:pt x="29" y="43"/>
                </a:lnTo>
                <a:lnTo>
                  <a:pt x="27" y="43"/>
                </a:lnTo>
                <a:lnTo>
                  <a:pt x="26" y="42"/>
                </a:lnTo>
                <a:lnTo>
                  <a:pt x="24" y="42"/>
                </a:lnTo>
                <a:lnTo>
                  <a:pt x="22" y="41"/>
                </a:lnTo>
                <a:lnTo>
                  <a:pt x="20" y="40"/>
                </a:lnTo>
                <a:lnTo>
                  <a:pt x="18" y="39"/>
                </a:lnTo>
                <a:lnTo>
                  <a:pt x="16" y="38"/>
                </a:lnTo>
                <a:lnTo>
                  <a:pt x="14" y="37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6" y="39"/>
                </a:lnTo>
                <a:lnTo>
                  <a:pt x="18" y="40"/>
                </a:lnTo>
                <a:lnTo>
                  <a:pt x="19" y="42"/>
                </a:lnTo>
                <a:lnTo>
                  <a:pt x="21" y="43"/>
                </a:lnTo>
                <a:lnTo>
                  <a:pt x="23" y="44"/>
                </a:lnTo>
                <a:lnTo>
                  <a:pt x="25" y="45"/>
                </a:lnTo>
                <a:lnTo>
                  <a:pt x="26" y="46"/>
                </a:lnTo>
                <a:lnTo>
                  <a:pt x="28" y="47"/>
                </a:lnTo>
                <a:lnTo>
                  <a:pt x="30" y="48"/>
                </a:lnTo>
                <a:lnTo>
                  <a:pt x="31" y="48"/>
                </a:lnTo>
                <a:lnTo>
                  <a:pt x="33" y="49"/>
                </a:lnTo>
                <a:lnTo>
                  <a:pt x="35" y="50"/>
                </a:lnTo>
                <a:lnTo>
                  <a:pt x="36" y="51"/>
                </a:lnTo>
                <a:lnTo>
                  <a:pt x="38" y="51"/>
                </a:lnTo>
                <a:lnTo>
                  <a:pt x="39" y="52"/>
                </a:lnTo>
                <a:lnTo>
                  <a:pt x="41" y="53"/>
                </a:lnTo>
                <a:lnTo>
                  <a:pt x="39" y="53"/>
                </a:lnTo>
                <a:lnTo>
                  <a:pt x="37" y="52"/>
                </a:lnTo>
                <a:lnTo>
                  <a:pt x="36" y="52"/>
                </a:lnTo>
                <a:lnTo>
                  <a:pt x="34" y="51"/>
                </a:lnTo>
                <a:lnTo>
                  <a:pt x="32" y="51"/>
                </a:lnTo>
                <a:lnTo>
                  <a:pt x="31" y="50"/>
                </a:lnTo>
                <a:lnTo>
                  <a:pt x="29" y="50"/>
                </a:lnTo>
                <a:lnTo>
                  <a:pt x="27" y="49"/>
                </a:lnTo>
                <a:lnTo>
                  <a:pt x="25" y="49"/>
                </a:lnTo>
                <a:lnTo>
                  <a:pt x="23" y="48"/>
                </a:lnTo>
                <a:lnTo>
                  <a:pt x="21" y="47"/>
                </a:lnTo>
                <a:lnTo>
                  <a:pt x="20" y="47"/>
                </a:lnTo>
                <a:lnTo>
                  <a:pt x="18" y="46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2" y="43"/>
                </a:lnTo>
                <a:lnTo>
                  <a:pt x="12" y="43"/>
                </a:lnTo>
                <a:lnTo>
                  <a:pt x="11" y="44"/>
                </a:lnTo>
                <a:lnTo>
                  <a:pt x="11" y="44"/>
                </a:lnTo>
                <a:lnTo>
                  <a:pt x="13" y="45"/>
                </a:lnTo>
                <a:lnTo>
                  <a:pt x="15" y="46"/>
                </a:lnTo>
                <a:lnTo>
                  <a:pt x="17" y="47"/>
                </a:lnTo>
                <a:lnTo>
                  <a:pt x="19" y="48"/>
                </a:lnTo>
                <a:lnTo>
                  <a:pt x="21" y="50"/>
                </a:lnTo>
                <a:lnTo>
                  <a:pt x="22" y="51"/>
                </a:lnTo>
                <a:lnTo>
                  <a:pt x="24" y="51"/>
                </a:lnTo>
                <a:lnTo>
                  <a:pt x="26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2" y="56"/>
                </a:lnTo>
                <a:lnTo>
                  <a:pt x="34" y="56"/>
                </a:lnTo>
                <a:lnTo>
                  <a:pt x="36" y="57"/>
                </a:lnTo>
                <a:lnTo>
                  <a:pt x="37" y="58"/>
                </a:lnTo>
                <a:lnTo>
                  <a:pt x="39" y="58"/>
                </a:lnTo>
                <a:lnTo>
                  <a:pt x="37" y="58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7" y="56"/>
                </a:lnTo>
                <a:lnTo>
                  <a:pt x="25" y="55"/>
                </a:lnTo>
                <a:lnTo>
                  <a:pt x="23" y="55"/>
                </a:lnTo>
                <a:lnTo>
                  <a:pt x="21" y="54"/>
                </a:lnTo>
                <a:lnTo>
                  <a:pt x="19" y="53"/>
                </a:lnTo>
                <a:lnTo>
                  <a:pt x="17" y="52"/>
                </a:lnTo>
                <a:lnTo>
                  <a:pt x="15" y="52"/>
                </a:lnTo>
                <a:lnTo>
                  <a:pt x="13" y="51"/>
                </a:lnTo>
                <a:lnTo>
                  <a:pt x="11" y="50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11" y="51"/>
                </a:lnTo>
                <a:lnTo>
                  <a:pt x="13" y="52"/>
                </a:lnTo>
                <a:lnTo>
                  <a:pt x="15" y="53"/>
                </a:lnTo>
                <a:lnTo>
                  <a:pt x="16" y="54"/>
                </a:lnTo>
                <a:lnTo>
                  <a:pt x="18" y="55"/>
                </a:lnTo>
                <a:lnTo>
                  <a:pt x="20" y="56"/>
                </a:lnTo>
                <a:lnTo>
                  <a:pt x="22" y="57"/>
                </a:lnTo>
                <a:lnTo>
                  <a:pt x="24" y="58"/>
                </a:lnTo>
                <a:lnTo>
                  <a:pt x="25" y="59"/>
                </a:lnTo>
                <a:lnTo>
                  <a:pt x="27" y="60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4" y="63"/>
                </a:lnTo>
                <a:lnTo>
                  <a:pt x="35" y="64"/>
                </a:lnTo>
                <a:lnTo>
                  <a:pt x="37" y="64"/>
                </a:lnTo>
                <a:lnTo>
                  <a:pt x="35" y="64"/>
                </a:lnTo>
                <a:lnTo>
                  <a:pt x="34" y="64"/>
                </a:lnTo>
                <a:lnTo>
                  <a:pt x="32" y="63"/>
                </a:lnTo>
                <a:lnTo>
                  <a:pt x="30" y="63"/>
                </a:lnTo>
                <a:lnTo>
                  <a:pt x="28" y="62"/>
                </a:lnTo>
                <a:lnTo>
                  <a:pt x="26" y="62"/>
                </a:lnTo>
                <a:lnTo>
                  <a:pt x="25" y="62"/>
                </a:lnTo>
                <a:lnTo>
                  <a:pt x="23" y="61"/>
                </a:lnTo>
                <a:lnTo>
                  <a:pt x="21" y="60"/>
                </a:lnTo>
                <a:lnTo>
                  <a:pt x="19" y="60"/>
                </a:lnTo>
                <a:lnTo>
                  <a:pt x="17" y="59"/>
                </a:lnTo>
                <a:lnTo>
                  <a:pt x="15" y="58"/>
                </a:lnTo>
                <a:lnTo>
                  <a:pt x="13" y="57"/>
                </a:lnTo>
                <a:lnTo>
                  <a:pt x="11" y="57"/>
                </a:lnTo>
                <a:lnTo>
                  <a:pt x="9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8" y="56"/>
                </a:lnTo>
                <a:lnTo>
                  <a:pt x="10" y="58"/>
                </a:lnTo>
                <a:lnTo>
                  <a:pt x="12" y="59"/>
                </a:lnTo>
                <a:lnTo>
                  <a:pt x="14" y="60"/>
                </a:lnTo>
                <a:lnTo>
                  <a:pt x="16" y="61"/>
                </a:lnTo>
                <a:lnTo>
                  <a:pt x="18" y="62"/>
                </a:lnTo>
                <a:lnTo>
                  <a:pt x="20" y="63"/>
                </a:lnTo>
                <a:lnTo>
                  <a:pt x="21" y="64"/>
                </a:lnTo>
                <a:lnTo>
                  <a:pt x="23" y="65"/>
                </a:lnTo>
                <a:lnTo>
                  <a:pt x="25" y="66"/>
                </a:lnTo>
                <a:lnTo>
                  <a:pt x="27" y="67"/>
                </a:lnTo>
                <a:lnTo>
                  <a:pt x="28" y="68"/>
                </a:lnTo>
                <a:lnTo>
                  <a:pt x="30" y="68"/>
                </a:lnTo>
                <a:lnTo>
                  <a:pt x="32" y="69"/>
                </a:lnTo>
                <a:lnTo>
                  <a:pt x="33" y="70"/>
                </a:lnTo>
                <a:lnTo>
                  <a:pt x="35" y="70"/>
                </a:lnTo>
                <a:lnTo>
                  <a:pt x="33" y="70"/>
                </a:lnTo>
                <a:lnTo>
                  <a:pt x="32" y="70"/>
                </a:lnTo>
                <a:lnTo>
                  <a:pt x="30" y="69"/>
                </a:lnTo>
                <a:lnTo>
                  <a:pt x="28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9" y="67"/>
                </a:lnTo>
                <a:lnTo>
                  <a:pt x="17" y="66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8" y="62"/>
                </a:lnTo>
                <a:lnTo>
                  <a:pt x="6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6"/>
                </a:lnTo>
                <a:lnTo>
                  <a:pt x="14" y="68"/>
                </a:lnTo>
                <a:lnTo>
                  <a:pt x="16" y="69"/>
                </a:lnTo>
                <a:lnTo>
                  <a:pt x="17" y="70"/>
                </a:lnTo>
                <a:lnTo>
                  <a:pt x="19" y="71"/>
                </a:lnTo>
                <a:lnTo>
                  <a:pt x="21" y="71"/>
                </a:lnTo>
                <a:lnTo>
                  <a:pt x="23" y="72"/>
                </a:lnTo>
                <a:lnTo>
                  <a:pt x="25" y="73"/>
                </a:lnTo>
                <a:lnTo>
                  <a:pt x="26" y="74"/>
                </a:lnTo>
                <a:lnTo>
                  <a:pt x="28" y="75"/>
                </a:lnTo>
                <a:lnTo>
                  <a:pt x="30" y="75"/>
                </a:lnTo>
                <a:lnTo>
                  <a:pt x="32" y="76"/>
                </a:lnTo>
                <a:lnTo>
                  <a:pt x="33" y="76"/>
                </a:lnTo>
                <a:lnTo>
                  <a:pt x="32" y="76"/>
                </a:lnTo>
                <a:lnTo>
                  <a:pt x="30" y="76"/>
                </a:lnTo>
                <a:lnTo>
                  <a:pt x="28" y="76"/>
                </a:lnTo>
                <a:lnTo>
                  <a:pt x="26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6" y="73"/>
                </a:lnTo>
                <a:lnTo>
                  <a:pt x="14" y="72"/>
                </a:lnTo>
                <a:lnTo>
                  <a:pt x="12" y="71"/>
                </a:lnTo>
                <a:lnTo>
                  <a:pt x="10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7" y="71"/>
                </a:lnTo>
                <a:lnTo>
                  <a:pt x="10" y="73"/>
                </a:lnTo>
                <a:lnTo>
                  <a:pt x="13" y="74"/>
                </a:lnTo>
                <a:lnTo>
                  <a:pt x="16" y="75"/>
                </a:lnTo>
                <a:lnTo>
                  <a:pt x="19" y="77"/>
                </a:lnTo>
                <a:lnTo>
                  <a:pt x="22" y="78"/>
                </a:lnTo>
                <a:lnTo>
                  <a:pt x="24" y="78"/>
                </a:lnTo>
                <a:lnTo>
                  <a:pt x="27" y="79"/>
                </a:lnTo>
                <a:lnTo>
                  <a:pt x="30" y="80"/>
                </a:lnTo>
                <a:lnTo>
                  <a:pt x="32" y="80"/>
                </a:lnTo>
                <a:lnTo>
                  <a:pt x="35" y="81"/>
                </a:lnTo>
                <a:lnTo>
                  <a:pt x="37" y="81"/>
                </a:lnTo>
                <a:lnTo>
                  <a:pt x="39" y="82"/>
                </a:lnTo>
                <a:lnTo>
                  <a:pt x="41" y="82"/>
                </a:lnTo>
                <a:lnTo>
                  <a:pt x="44" y="82"/>
                </a:lnTo>
                <a:lnTo>
                  <a:pt x="46" y="83"/>
                </a:lnTo>
                <a:lnTo>
                  <a:pt x="48" y="83"/>
                </a:lnTo>
                <a:lnTo>
                  <a:pt x="50" y="83"/>
                </a:lnTo>
                <a:lnTo>
                  <a:pt x="52" y="84"/>
                </a:lnTo>
                <a:lnTo>
                  <a:pt x="54" y="84"/>
                </a:lnTo>
                <a:lnTo>
                  <a:pt x="56" y="84"/>
                </a:lnTo>
                <a:lnTo>
                  <a:pt x="58" y="85"/>
                </a:lnTo>
                <a:lnTo>
                  <a:pt x="60" y="86"/>
                </a:lnTo>
                <a:lnTo>
                  <a:pt x="62" y="87"/>
                </a:lnTo>
                <a:lnTo>
                  <a:pt x="65" y="88"/>
                </a:lnTo>
                <a:lnTo>
                  <a:pt x="67" y="89"/>
                </a:lnTo>
                <a:lnTo>
                  <a:pt x="69" y="90"/>
                </a:lnTo>
                <a:lnTo>
                  <a:pt x="71" y="92"/>
                </a:lnTo>
                <a:lnTo>
                  <a:pt x="73" y="93"/>
                </a:lnTo>
                <a:lnTo>
                  <a:pt x="75" y="95"/>
                </a:lnTo>
                <a:lnTo>
                  <a:pt x="77" y="97"/>
                </a:lnTo>
                <a:lnTo>
                  <a:pt x="78" y="93"/>
                </a:lnTo>
                <a:lnTo>
                  <a:pt x="79" y="89"/>
                </a:lnTo>
                <a:lnTo>
                  <a:pt x="79" y="85"/>
                </a:lnTo>
                <a:lnTo>
                  <a:pt x="80" y="81"/>
                </a:lnTo>
                <a:lnTo>
                  <a:pt x="81" y="77"/>
                </a:lnTo>
                <a:lnTo>
                  <a:pt x="82" y="73"/>
                </a:lnTo>
                <a:lnTo>
                  <a:pt x="83" y="70"/>
                </a:lnTo>
                <a:lnTo>
                  <a:pt x="85" y="66"/>
                </a:lnTo>
                <a:lnTo>
                  <a:pt x="86" y="63"/>
                </a:lnTo>
                <a:lnTo>
                  <a:pt x="88" y="59"/>
                </a:lnTo>
                <a:lnTo>
                  <a:pt x="90" y="56"/>
                </a:lnTo>
                <a:lnTo>
                  <a:pt x="91" y="53"/>
                </a:lnTo>
                <a:lnTo>
                  <a:pt x="94" y="50"/>
                </a:lnTo>
                <a:lnTo>
                  <a:pt x="96" y="47"/>
                </a:lnTo>
                <a:lnTo>
                  <a:pt x="98" y="44"/>
                </a:lnTo>
                <a:lnTo>
                  <a:pt x="101" y="41"/>
                </a:lnTo>
                <a:lnTo>
                  <a:pt x="99" y="38"/>
                </a:lnTo>
                <a:lnTo>
                  <a:pt x="96" y="36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5"/>
                </a:lnTo>
                <a:lnTo>
                  <a:pt x="80" y="25"/>
                </a:lnTo>
                <a:lnTo>
                  <a:pt x="78" y="24"/>
                </a:lnTo>
                <a:lnTo>
                  <a:pt x="75" y="23"/>
                </a:lnTo>
                <a:lnTo>
                  <a:pt x="73" y="23"/>
                </a:lnTo>
                <a:lnTo>
                  <a:pt x="71" y="22"/>
                </a:lnTo>
                <a:lnTo>
                  <a:pt x="69" y="22"/>
                </a:lnTo>
                <a:lnTo>
                  <a:pt x="67" y="21"/>
                </a:lnTo>
                <a:lnTo>
                  <a:pt x="65" y="21"/>
                </a:lnTo>
                <a:lnTo>
                  <a:pt x="62" y="20"/>
                </a:lnTo>
                <a:lnTo>
                  <a:pt x="60" y="20"/>
                </a:lnTo>
                <a:lnTo>
                  <a:pt x="58" y="19"/>
                </a:lnTo>
                <a:lnTo>
                  <a:pt x="55" y="18"/>
                </a:lnTo>
                <a:lnTo>
                  <a:pt x="53" y="18"/>
                </a:lnTo>
                <a:lnTo>
                  <a:pt x="51" y="17"/>
                </a:lnTo>
                <a:lnTo>
                  <a:pt x="48" y="16"/>
                </a:lnTo>
                <a:lnTo>
                  <a:pt x="46" y="14"/>
                </a:lnTo>
                <a:lnTo>
                  <a:pt x="43" y="13"/>
                </a:lnTo>
                <a:lnTo>
                  <a:pt x="41" y="11"/>
                </a:lnTo>
                <a:lnTo>
                  <a:pt x="38" y="10"/>
                </a:lnTo>
                <a:lnTo>
                  <a:pt x="35" y="8"/>
                </a:lnTo>
                <a:lnTo>
                  <a:pt x="33" y="5"/>
                </a:lnTo>
                <a:lnTo>
                  <a:pt x="30" y="3"/>
                </a:lnTo>
                <a:lnTo>
                  <a:pt x="27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7">
            <a:extLst>
              <a:ext uri="{FF2B5EF4-FFF2-40B4-BE49-F238E27FC236}">
                <a16:creationId xmlns:a16="http://schemas.microsoft.com/office/drawing/2014/main" id="{E80EAE82-69BC-454E-AF3D-FA0274DFFFA0}"/>
              </a:ext>
            </a:extLst>
          </p:cNvPr>
          <p:cNvSpPr>
            <a:spLocks/>
          </p:cNvSpPr>
          <p:nvPr/>
        </p:nvSpPr>
        <p:spPr bwMode="auto">
          <a:xfrm>
            <a:off x="10369076" y="1808634"/>
            <a:ext cx="81585" cy="127156"/>
          </a:xfrm>
          <a:custGeom>
            <a:avLst/>
            <a:gdLst>
              <a:gd name="T0" fmla="*/ 35 w 56"/>
              <a:gd name="T1" fmla="*/ 0 h 61"/>
              <a:gd name="T2" fmla="*/ 53 w 56"/>
              <a:gd name="T3" fmla="*/ 2 h 61"/>
              <a:gd name="T4" fmla="*/ 37 w 56"/>
              <a:gd name="T5" fmla="*/ 17 h 61"/>
              <a:gd name="T6" fmla="*/ 36 w 56"/>
              <a:gd name="T7" fmla="*/ 15 h 61"/>
              <a:gd name="T8" fmla="*/ 34 w 56"/>
              <a:gd name="T9" fmla="*/ 15 h 61"/>
              <a:gd name="T10" fmla="*/ 32 w 56"/>
              <a:gd name="T11" fmla="*/ 14 h 61"/>
              <a:gd name="T12" fmla="*/ 30 w 56"/>
              <a:gd name="T13" fmla="*/ 13 h 61"/>
              <a:gd name="T14" fmla="*/ 28 w 56"/>
              <a:gd name="T15" fmla="*/ 12 h 61"/>
              <a:gd name="T16" fmla="*/ 26 w 56"/>
              <a:gd name="T17" fmla="*/ 12 h 61"/>
              <a:gd name="T18" fmla="*/ 24 w 56"/>
              <a:gd name="T19" fmla="*/ 12 h 61"/>
              <a:gd name="T20" fmla="*/ 21 w 56"/>
              <a:gd name="T21" fmla="*/ 12 h 61"/>
              <a:gd name="T22" fmla="*/ 17 w 56"/>
              <a:gd name="T23" fmla="*/ 13 h 61"/>
              <a:gd name="T24" fmla="*/ 12 w 56"/>
              <a:gd name="T25" fmla="*/ 15 h 61"/>
              <a:gd name="T26" fmla="*/ 9 w 56"/>
              <a:gd name="T27" fmla="*/ 18 h 61"/>
              <a:gd name="T28" fmla="*/ 6 w 56"/>
              <a:gd name="T29" fmla="*/ 21 h 61"/>
              <a:gd name="T30" fmla="*/ 3 w 56"/>
              <a:gd name="T31" fmla="*/ 25 h 61"/>
              <a:gd name="T32" fmla="*/ 1 w 56"/>
              <a:gd name="T33" fmla="*/ 29 h 61"/>
              <a:gd name="T34" fmla="*/ 0 w 56"/>
              <a:gd name="T35" fmla="*/ 34 h 61"/>
              <a:gd name="T36" fmla="*/ 0 w 56"/>
              <a:gd name="T37" fmla="*/ 39 h 61"/>
              <a:gd name="T38" fmla="*/ 1 w 56"/>
              <a:gd name="T39" fmla="*/ 44 h 61"/>
              <a:gd name="T40" fmla="*/ 3 w 56"/>
              <a:gd name="T41" fmla="*/ 48 h 61"/>
              <a:gd name="T42" fmla="*/ 6 w 56"/>
              <a:gd name="T43" fmla="*/ 52 h 61"/>
              <a:gd name="T44" fmla="*/ 9 w 56"/>
              <a:gd name="T45" fmla="*/ 55 h 61"/>
              <a:gd name="T46" fmla="*/ 12 w 56"/>
              <a:gd name="T47" fmla="*/ 58 h 61"/>
              <a:gd name="T48" fmla="*/ 17 w 56"/>
              <a:gd name="T49" fmla="*/ 60 h 61"/>
              <a:gd name="T50" fmla="*/ 21 w 56"/>
              <a:gd name="T51" fmla="*/ 61 h 61"/>
              <a:gd name="T52" fmla="*/ 26 w 56"/>
              <a:gd name="T53" fmla="*/ 61 h 61"/>
              <a:gd name="T54" fmla="*/ 30 w 56"/>
              <a:gd name="T55" fmla="*/ 60 h 61"/>
              <a:gd name="T56" fmla="*/ 35 w 56"/>
              <a:gd name="T57" fmla="*/ 58 h 61"/>
              <a:gd name="T58" fmla="*/ 38 w 56"/>
              <a:gd name="T59" fmla="*/ 55 h 61"/>
              <a:gd name="T60" fmla="*/ 41 w 56"/>
              <a:gd name="T61" fmla="*/ 52 h 61"/>
              <a:gd name="T62" fmla="*/ 44 w 56"/>
              <a:gd name="T63" fmla="*/ 48 h 61"/>
              <a:gd name="T64" fmla="*/ 46 w 56"/>
              <a:gd name="T65" fmla="*/ 44 h 61"/>
              <a:gd name="T66" fmla="*/ 47 w 56"/>
              <a:gd name="T67" fmla="*/ 39 h 61"/>
              <a:gd name="T68" fmla="*/ 47 w 56"/>
              <a:gd name="T69" fmla="*/ 34 h 61"/>
              <a:gd name="T70" fmla="*/ 46 w 56"/>
              <a:gd name="T71" fmla="*/ 29 h 61"/>
              <a:gd name="T72" fmla="*/ 44 w 56"/>
              <a:gd name="T73" fmla="*/ 24 h 61"/>
              <a:gd name="T74" fmla="*/ 41 w 56"/>
              <a:gd name="T75" fmla="*/ 20 h 61"/>
              <a:gd name="T76" fmla="*/ 54 w 56"/>
              <a:gd name="T77" fmla="*/ 3 h 61"/>
              <a:gd name="T78" fmla="*/ 56 w 56"/>
              <a:gd name="T79" fmla="*/ 20 h 61"/>
              <a:gd name="T80" fmla="*/ 56 w 56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61">
                <a:moveTo>
                  <a:pt x="55" y="0"/>
                </a:moveTo>
                <a:lnTo>
                  <a:pt x="35" y="0"/>
                </a:lnTo>
                <a:lnTo>
                  <a:pt x="35" y="2"/>
                </a:lnTo>
                <a:lnTo>
                  <a:pt x="53" y="2"/>
                </a:lnTo>
                <a:lnTo>
                  <a:pt x="38" y="17"/>
                </a:lnTo>
                <a:lnTo>
                  <a:pt x="37" y="17"/>
                </a:lnTo>
                <a:lnTo>
                  <a:pt x="36" y="16"/>
                </a:lnTo>
                <a:lnTo>
                  <a:pt x="36" y="15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2"/>
                </a:lnTo>
                <a:lnTo>
                  <a:pt x="24" y="12"/>
                </a:lnTo>
                <a:lnTo>
                  <a:pt x="23" y="12"/>
                </a:lnTo>
                <a:lnTo>
                  <a:pt x="21" y="12"/>
                </a:lnTo>
                <a:lnTo>
                  <a:pt x="19" y="12"/>
                </a:lnTo>
                <a:lnTo>
                  <a:pt x="17" y="13"/>
                </a:lnTo>
                <a:lnTo>
                  <a:pt x="15" y="14"/>
                </a:lnTo>
                <a:lnTo>
                  <a:pt x="12" y="15"/>
                </a:lnTo>
                <a:lnTo>
                  <a:pt x="10" y="16"/>
                </a:lnTo>
                <a:lnTo>
                  <a:pt x="9" y="18"/>
                </a:lnTo>
                <a:lnTo>
                  <a:pt x="7" y="19"/>
                </a:lnTo>
                <a:lnTo>
                  <a:pt x="6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6" y="52"/>
                </a:lnTo>
                <a:lnTo>
                  <a:pt x="7" y="54"/>
                </a:lnTo>
                <a:lnTo>
                  <a:pt x="9" y="55"/>
                </a:lnTo>
                <a:lnTo>
                  <a:pt x="10" y="57"/>
                </a:lnTo>
                <a:lnTo>
                  <a:pt x="12" y="58"/>
                </a:lnTo>
                <a:lnTo>
                  <a:pt x="15" y="59"/>
                </a:lnTo>
                <a:lnTo>
                  <a:pt x="17" y="60"/>
                </a:lnTo>
                <a:lnTo>
                  <a:pt x="19" y="60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0"/>
                </a:lnTo>
                <a:lnTo>
                  <a:pt x="30" y="60"/>
                </a:lnTo>
                <a:lnTo>
                  <a:pt x="33" y="59"/>
                </a:lnTo>
                <a:lnTo>
                  <a:pt x="35" y="58"/>
                </a:lnTo>
                <a:lnTo>
                  <a:pt x="37" y="57"/>
                </a:lnTo>
                <a:lnTo>
                  <a:pt x="38" y="55"/>
                </a:lnTo>
                <a:lnTo>
                  <a:pt x="40" y="54"/>
                </a:lnTo>
                <a:lnTo>
                  <a:pt x="41" y="52"/>
                </a:lnTo>
                <a:lnTo>
                  <a:pt x="43" y="50"/>
                </a:lnTo>
                <a:lnTo>
                  <a:pt x="44" y="48"/>
                </a:lnTo>
                <a:lnTo>
                  <a:pt x="45" y="46"/>
                </a:lnTo>
                <a:lnTo>
                  <a:pt x="46" y="44"/>
                </a:lnTo>
                <a:lnTo>
                  <a:pt x="46" y="41"/>
                </a:lnTo>
                <a:lnTo>
                  <a:pt x="47" y="39"/>
                </a:lnTo>
                <a:lnTo>
                  <a:pt x="47" y="36"/>
                </a:lnTo>
                <a:lnTo>
                  <a:pt x="47" y="34"/>
                </a:lnTo>
                <a:lnTo>
                  <a:pt x="46" y="31"/>
                </a:lnTo>
                <a:lnTo>
                  <a:pt x="46" y="29"/>
                </a:lnTo>
                <a:lnTo>
                  <a:pt x="45" y="26"/>
                </a:lnTo>
                <a:lnTo>
                  <a:pt x="44" y="24"/>
                </a:lnTo>
                <a:lnTo>
                  <a:pt x="42" y="22"/>
                </a:lnTo>
                <a:lnTo>
                  <a:pt x="41" y="20"/>
                </a:lnTo>
                <a:lnTo>
                  <a:pt x="39" y="18"/>
                </a:lnTo>
                <a:lnTo>
                  <a:pt x="54" y="3"/>
                </a:lnTo>
                <a:lnTo>
                  <a:pt x="54" y="20"/>
                </a:lnTo>
                <a:lnTo>
                  <a:pt x="56" y="20"/>
                </a:lnTo>
                <a:lnTo>
                  <a:pt x="56" y="1"/>
                </a:lnTo>
                <a:lnTo>
                  <a:pt x="56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38">
            <a:extLst>
              <a:ext uri="{FF2B5EF4-FFF2-40B4-BE49-F238E27FC236}">
                <a16:creationId xmlns:a16="http://schemas.microsoft.com/office/drawing/2014/main" id="{6930D95A-6C34-4288-90A9-0671E606054A}"/>
              </a:ext>
            </a:extLst>
          </p:cNvPr>
          <p:cNvSpPr>
            <a:spLocks/>
          </p:cNvSpPr>
          <p:nvPr/>
        </p:nvSpPr>
        <p:spPr bwMode="auto">
          <a:xfrm>
            <a:off x="10371990" y="1837818"/>
            <a:ext cx="62645" cy="93804"/>
          </a:xfrm>
          <a:custGeom>
            <a:avLst/>
            <a:gdLst>
              <a:gd name="T0" fmla="*/ 43 w 43"/>
              <a:gd name="T1" fmla="*/ 25 h 45"/>
              <a:gd name="T2" fmla="*/ 42 w 43"/>
              <a:gd name="T3" fmla="*/ 29 h 45"/>
              <a:gd name="T4" fmla="*/ 40 w 43"/>
              <a:gd name="T5" fmla="*/ 33 h 45"/>
              <a:gd name="T6" fmla="*/ 38 w 43"/>
              <a:gd name="T7" fmla="*/ 37 h 45"/>
              <a:gd name="T8" fmla="*/ 35 w 43"/>
              <a:gd name="T9" fmla="*/ 40 h 45"/>
              <a:gd name="T10" fmla="*/ 32 w 43"/>
              <a:gd name="T11" fmla="*/ 42 h 45"/>
              <a:gd name="T12" fmla="*/ 28 w 43"/>
              <a:gd name="T13" fmla="*/ 44 h 45"/>
              <a:gd name="T14" fmla="*/ 24 w 43"/>
              <a:gd name="T15" fmla="*/ 45 h 45"/>
              <a:gd name="T16" fmla="*/ 19 w 43"/>
              <a:gd name="T17" fmla="*/ 45 h 45"/>
              <a:gd name="T18" fmla="*/ 15 w 43"/>
              <a:gd name="T19" fmla="*/ 44 h 45"/>
              <a:gd name="T20" fmla="*/ 11 w 43"/>
              <a:gd name="T21" fmla="*/ 42 h 45"/>
              <a:gd name="T22" fmla="*/ 8 w 43"/>
              <a:gd name="T23" fmla="*/ 40 h 45"/>
              <a:gd name="T24" fmla="*/ 5 w 43"/>
              <a:gd name="T25" fmla="*/ 37 h 45"/>
              <a:gd name="T26" fmla="*/ 3 w 43"/>
              <a:gd name="T27" fmla="*/ 33 h 45"/>
              <a:gd name="T28" fmla="*/ 1 w 43"/>
              <a:gd name="T29" fmla="*/ 29 h 45"/>
              <a:gd name="T30" fmla="*/ 0 w 43"/>
              <a:gd name="T31" fmla="*/ 25 h 45"/>
              <a:gd name="T32" fmla="*/ 0 w 43"/>
              <a:gd name="T33" fmla="*/ 20 h 45"/>
              <a:gd name="T34" fmla="*/ 1 w 43"/>
              <a:gd name="T35" fmla="*/ 16 h 45"/>
              <a:gd name="T36" fmla="*/ 3 w 43"/>
              <a:gd name="T37" fmla="*/ 12 h 45"/>
              <a:gd name="T38" fmla="*/ 5 w 43"/>
              <a:gd name="T39" fmla="*/ 8 h 45"/>
              <a:gd name="T40" fmla="*/ 8 w 43"/>
              <a:gd name="T41" fmla="*/ 5 h 45"/>
              <a:gd name="T42" fmla="*/ 11 w 43"/>
              <a:gd name="T43" fmla="*/ 2 h 45"/>
              <a:gd name="T44" fmla="*/ 15 w 43"/>
              <a:gd name="T45" fmla="*/ 1 h 45"/>
              <a:gd name="T46" fmla="*/ 19 w 43"/>
              <a:gd name="T47" fmla="*/ 0 h 45"/>
              <a:gd name="T48" fmla="*/ 24 w 43"/>
              <a:gd name="T49" fmla="*/ 0 h 45"/>
              <a:gd name="T50" fmla="*/ 28 w 43"/>
              <a:gd name="T51" fmla="*/ 1 h 45"/>
              <a:gd name="T52" fmla="*/ 32 w 43"/>
              <a:gd name="T53" fmla="*/ 2 h 45"/>
              <a:gd name="T54" fmla="*/ 35 w 43"/>
              <a:gd name="T55" fmla="*/ 5 h 45"/>
              <a:gd name="T56" fmla="*/ 38 w 43"/>
              <a:gd name="T57" fmla="*/ 8 h 45"/>
              <a:gd name="T58" fmla="*/ 40 w 43"/>
              <a:gd name="T59" fmla="*/ 12 h 45"/>
              <a:gd name="T60" fmla="*/ 42 w 43"/>
              <a:gd name="T61" fmla="*/ 16 h 45"/>
              <a:gd name="T62" fmla="*/ 43 w 43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" h="45">
                <a:moveTo>
                  <a:pt x="43" y="22"/>
                </a:moveTo>
                <a:lnTo>
                  <a:pt x="43" y="25"/>
                </a:lnTo>
                <a:lnTo>
                  <a:pt x="42" y="27"/>
                </a:lnTo>
                <a:lnTo>
                  <a:pt x="42" y="29"/>
                </a:lnTo>
                <a:lnTo>
                  <a:pt x="41" y="31"/>
                </a:lnTo>
                <a:lnTo>
                  <a:pt x="40" y="33"/>
                </a:lnTo>
                <a:lnTo>
                  <a:pt x="39" y="35"/>
                </a:lnTo>
                <a:lnTo>
                  <a:pt x="38" y="37"/>
                </a:lnTo>
                <a:lnTo>
                  <a:pt x="37" y="39"/>
                </a:lnTo>
                <a:lnTo>
                  <a:pt x="35" y="40"/>
                </a:lnTo>
                <a:lnTo>
                  <a:pt x="33" y="41"/>
                </a:lnTo>
                <a:lnTo>
                  <a:pt x="32" y="42"/>
                </a:lnTo>
                <a:lnTo>
                  <a:pt x="30" y="43"/>
                </a:lnTo>
                <a:lnTo>
                  <a:pt x="28" y="44"/>
                </a:lnTo>
                <a:lnTo>
                  <a:pt x="26" y="45"/>
                </a:lnTo>
                <a:lnTo>
                  <a:pt x="24" y="45"/>
                </a:lnTo>
                <a:lnTo>
                  <a:pt x="21" y="45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1"/>
                </a:lnTo>
                <a:lnTo>
                  <a:pt x="8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8"/>
                </a:lnTo>
                <a:lnTo>
                  <a:pt x="6" y="6"/>
                </a:lnTo>
                <a:lnTo>
                  <a:pt x="8" y="5"/>
                </a:lnTo>
                <a:lnTo>
                  <a:pt x="9" y="4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8" y="1"/>
                </a:lnTo>
                <a:lnTo>
                  <a:pt x="30" y="1"/>
                </a:lnTo>
                <a:lnTo>
                  <a:pt x="32" y="2"/>
                </a:lnTo>
                <a:lnTo>
                  <a:pt x="33" y="4"/>
                </a:lnTo>
                <a:lnTo>
                  <a:pt x="35" y="5"/>
                </a:lnTo>
                <a:lnTo>
                  <a:pt x="37" y="6"/>
                </a:lnTo>
                <a:lnTo>
                  <a:pt x="38" y="8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3" y="20"/>
                </a:lnTo>
                <a:lnTo>
                  <a:pt x="4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39">
            <a:extLst>
              <a:ext uri="{FF2B5EF4-FFF2-40B4-BE49-F238E27FC236}">
                <a16:creationId xmlns:a16="http://schemas.microsoft.com/office/drawing/2014/main" id="{A232BD17-5E63-403D-AF59-A5C70F7B960E}"/>
              </a:ext>
            </a:extLst>
          </p:cNvPr>
          <p:cNvSpPr>
            <a:spLocks/>
          </p:cNvSpPr>
          <p:nvPr/>
        </p:nvSpPr>
        <p:spPr bwMode="auto">
          <a:xfrm>
            <a:off x="10360335" y="1821142"/>
            <a:ext cx="74300" cy="127156"/>
          </a:xfrm>
          <a:custGeom>
            <a:avLst/>
            <a:gdLst>
              <a:gd name="T0" fmla="*/ 19 w 51"/>
              <a:gd name="T1" fmla="*/ 1 h 61"/>
              <a:gd name="T2" fmla="*/ 15 w 51"/>
              <a:gd name="T3" fmla="*/ 3 h 61"/>
              <a:gd name="T4" fmla="*/ 11 w 51"/>
              <a:gd name="T5" fmla="*/ 6 h 61"/>
              <a:gd name="T6" fmla="*/ 8 w 51"/>
              <a:gd name="T7" fmla="*/ 9 h 61"/>
              <a:gd name="T8" fmla="*/ 5 w 51"/>
              <a:gd name="T9" fmla="*/ 13 h 61"/>
              <a:gd name="T10" fmla="*/ 2 w 51"/>
              <a:gd name="T11" fmla="*/ 19 h 61"/>
              <a:gd name="T12" fmla="*/ 0 w 51"/>
              <a:gd name="T13" fmla="*/ 27 h 61"/>
              <a:gd name="T14" fmla="*/ 0 w 51"/>
              <a:gd name="T15" fmla="*/ 36 h 61"/>
              <a:gd name="T16" fmla="*/ 3 w 51"/>
              <a:gd name="T17" fmla="*/ 45 h 61"/>
              <a:gd name="T18" fmla="*/ 8 w 51"/>
              <a:gd name="T19" fmla="*/ 52 h 61"/>
              <a:gd name="T20" fmla="*/ 15 w 51"/>
              <a:gd name="T21" fmla="*/ 58 h 61"/>
              <a:gd name="T22" fmla="*/ 19 w 51"/>
              <a:gd name="T23" fmla="*/ 59 h 61"/>
              <a:gd name="T24" fmla="*/ 22 w 51"/>
              <a:gd name="T25" fmla="*/ 60 h 61"/>
              <a:gd name="T26" fmla="*/ 26 w 51"/>
              <a:gd name="T27" fmla="*/ 61 h 61"/>
              <a:gd name="T28" fmla="*/ 30 w 51"/>
              <a:gd name="T29" fmla="*/ 61 h 61"/>
              <a:gd name="T30" fmla="*/ 33 w 51"/>
              <a:gd name="T31" fmla="*/ 61 h 61"/>
              <a:gd name="T32" fmla="*/ 37 w 51"/>
              <a:gd name="T33" fmla="*/ 60 h 61"/>
              <a:gd name="T34" fmla="*/ 40 w 51"/>
              <a:gd name="T35" fmla="*/ 59 h 61"/>
              <a:gd name="T36" fmla="*/ 44 w 51"/>
              <a:gd name="T37" fmla="*/ 57 h 61"/>
              <a:gd name="T38" fmla="*/ 47 w 51"/>
              <a:gd name="T39" fmla="*/ 55 h 61"/>
              <a:gd name="T40" fmla="*/ 50 w 51"/>
              <a:gd name="T41" fmla="*/ 53 h 61"/>
              <a:gd name="T42" fmla="*/ 50 w 51"/>
              <a:gd name="T43" fmla="*/ 49 h 61"/>
              <a:gd name="T44" fmla="*/ 48 w 51"/>
              <a:gd name="T45" fmla="*/ 52 h 61"/>
              <a:gd name="T46" fmla="*/ 45 w 51"/>
              <a:gd name="T47" fmla="*/ 54 h 61"/>
              <a:gd name="T48" fmla="*/ 42 w 51"/>
              <a:gd name="T49" fmla="*/ 56 h 61"/>
              <a:gd name="T50" fmla="*/ 39 w 51"/>
              <a:gd name="T51" fmla="*/ 58 h 61"/>
              <a:gd name="T52" fmla="*/ 35 w 51"/>
              <a:gd name="T53" fmla="*/ 59 h 61"/>
              <a:gd name="T54" fmla="*/ 32 w 51"/>
              <a:gd name="T55" fmla="*/ 59 h 61"/>
              <a:gd name="T56" fmla="*/ 28 w 51"/>
              <a:gd name="T57" fmla="*/ 59 h 61"/>
              <a:gd name="T58" fmla="*/ 25 w 51"/>
              <a:gd name="T59" fmla="*/ 59 h 61"/>
              <a:gd name="T60" fmla="*/ 21 w 51"/>
              <a:gd name="T61" fmla="*/ 58 h 61"/>
              <a:gd name="T62" fmla="*/ 18 w 51"/>
              <a:gd name="T63" fmla="*/ 57 h 61"/>
              <a:gd name="T64" fmla="*/ 14 w 51"/>
              <a:gd name="T65" fmla="*/ 54 h 61"/>
              <a:gd name="T66" fmla="*/ 8 w 51"/>
              <a:gd name="T67" fmla="*/ 49 h 61"/>
              <a:gd name="T68" fmla="*/ 4 w 51"/>
              <a:gd name="T69" fmla="*/ 41 h 61"/>
              <a:gd name="T70" fmla="*/ 2 w 51"/>
              <a:gd name="T71" fmla="*/ 33 h 61"/>
              <a:gd name="T72" fmla="*/ 2 w 51"/>
              <a:gd name="T73" fmla="*/ 25 h 61"/>
              <a:gd name="T74" fmla="*/ 5 w 51"/>
              <a:gd name="T75" fmla="*/ 17 h 61"/>
              <a:gd name="T76" fmla="*/ 7 w 51"/>
              <a:gd name="T77" fmla="*/ 13 h 61"/>
              <a:gd name="T78" fmla="*/ 10 w 51"/>
              <a:gd name="T79" fmla="*/ 9 h 61"/>
              <a:gd name="T80" fmla="*/ 14 w 51"/>
              <a:gd name="T81" fmla="*/ 7 h 61"/>
              <a:gd name="T82" fmla="*/ 17 w 51"/>
              <a:gd name="T83" fmla="*/ 4 h 61"/>
              <a:gd name="T84" fmla="*/ 21 w 51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" h="61">
                <a:moveTo>
                  <a:pt x="22" y="0"/>
                </a:moveTo>
                <a:lnTo>
                  <a:pt x="21" y="1"/>
                </a:lnTo>
                <a:lnTo>
                  <a:pt x="19" y="1"/>
                </a:lnTo>
                <a:lnTo>
                  <a:pt x="18" y="2"/>
                </a:lnTo>
                <a:lnTo>
                  <a:pt x="17" y="3"/>
                </a:lnTo>
                <a:lnTo>
                  <a:pt x="15" y="3"/>
                </a:lnTo>
                <a:lnTo>
                  <a:pt x="14" y="4"/>
                </a:lnTo>
                <a:lnTo>
                  <a:pt x="13" y="5"/>
                </a:lnTo>
                <a:lnTo>
                  <a:pt x="11" y="6"/>
                </a:lnTo>
                <a:lnTo>
                  <a:pt x="10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6" y="12"/>
                </a:lnTo>
                <a:lnTo>
                  <a:pt x="5" y="13"/>
                </a:lnTo>
                <a:lnTo>
                  <a:pt x="4" y="14"/>
                </a:lnTo>
                <a:lnTo>
                  <a:pt x="3" y="16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3" y="45"/>
                </a:lnTo>
                <a:lnTo>
                  <a:pt x="5" y="47"/>
                </a:lnTo>
                <a:lnTo>
                  <a:pt x="6" y="50"/>
                </a:lnTo>
                <a:lnTo>
                  <a:pt x="8" y="52"/>
                </a:lnTo>
                <a:lnTo>
                  <a:pt x="10" y="54"/>
                </a:lnTo>
                <a:lnTo>
                  <a:pt x="13" y="56"/>
                </a:lnTo>
                <a:lnTo>
                  <a:pt x="15" y="58"/>
                </a:lnTo>
                <a:lnTo>
                  <a:pt x="16" y="58"/>
                </a:lnTo>
                <a:lnTo>
                  <a:pt x="17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2" y="60"/>
                </a:lnTo>
                <a:lnTo>
                  <a:pt x="23" y="61"/>
                </a:lnTo>
                <a:lnTo>
                  <a:pt x="25" y="61"/>
                </a:lnTo>
                <a:lnTo>
                  <a:pt x="26" y="61"/>
                </a:lnTo>
                <a:lnTo>
                  <a:pt x="27" y="61"/>
                </a:lnTo>
                <a:lnTo>
                  <a:pt x="28" y="61"/>
                </a:lnTo>
                <a:lnTo>
                  <a:pt x="30" y="61"/>
                </a:lnTo>
                <a:lnTo>
                  <a:pt x="31" y="61"/>
                </a:lnTo>
                <a:lnTo>
                  <a:pt x="32" y="61"/>
                </a:lnTo>
                <a:lnTo>
                  <a:pt x="33" y="61"/>
                </a:lnTo>
                <a:lnTo>
                  <a:pt x="34" y="61"/>
                </a:lnTo>
                <a:lnTo>
                  <a:pt x="36" y="61"/>
                </a:lnTo>
                <a:lnTo>
                  <a:pt x="37" y="60"/>
                </a:lnTo>
                <a:lnTo>
                  <a:pt x="38" y="60"/>
                </a:lnTo>
                <a:lnTo>
                  <a:pt x="39" y="60"/>
                </a:lnTo>
                <a:lnTo>
                  <a:pt x="40" y="59"/>
                </a:lnTo>
                <a:lnTo>
                  <a:pt x="41" y="58"/>
                </a:lnTo>
                <a:lnTo>
                  <a:pt x="42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5"/>
                </a:lnTo>
                <a:lnTo>
                  <a:pt x="48" y="54"/>
                </a:lnTo>
                <a:lnTo>
                  <a:pt x="49" y="54"/>
                </a:lnTo>
                <a:lnTo>
                  <a:pt x="50" y="53"/>
                </a:lnTo>
                <a:lnTo>
                  <a:pt x="50" y="52"/>
                </a:lnTo>
                <a:lnTo>
                  <a:pt x="51" y="51"/>
                </a:lnTo>
                <a:lnTo>
                  <a:pt x="50" y="49"/>
                </a:lnTo>
                <a:lnTo>
                  <a:pt x="49" y="50"/>
                </a:lnTo>
                <a:lnTo>
                  <a:pt x="48" y="51"/>
                </a:lnTo>
                <a:lnTo>
                  <a:pt x="48" y="52"/>
                </a:lnTo>
                <a:lnTo>
                  <a:pt x="47" y="53"/>
                </a:lnTo>
                <a:lnTo>
                  <a:pt x="46" y="54"/>
                </a:lnTo>
                <a:lnTo>
                  <a:pt x="45" y="54"/>
                </a:lnTo>
                <a:lnTo>
                  <a:pt x="44" y="55"/>
                </a:lnTo>
                <a:lnTo>
                  <a:pt x="43" y="56"/>
                </a:lnTo>
                <a:lnTo>
                  <a:pt x="42" y="56"/>
                </a:lnTo>
                <a:lnTo>
                  <a:pt x="41" y="57"/>
                </a:lnTo>
                <a:lnTo>
                  <a:pt x="40" y="57"/>
                </a:lnTo>
                <a:lnTo>
                  <a:pt x="39" y="58"/>
                </a:lnTo>
                <a:lnTo>
                  <a:pt x="37" y="58"/>
                </a:lnTo>
                <a:lnTo>
                  <a:pt x="36" y="58"/>
                </a:lnTo>
                <a:lnTo>
                  <a:pt x="35" y="59"/>
                </a:lnTo>
                <a:lnTo>
                  <a:pt x="34" y="59"/>
                </a:lnTo>
                <a:lnTo>
                  <a:pt x="33" y="59"/>
                </a:lnTo>
                <a:lnTo>
                  <a:pt x="32" y="59"/>
                </a:lnTo>
                <a:lnTo>
                  <a:pt x="31" y="59"/>
                </a:lnTo>
                <a:lnTo>
                  <a:pt x="30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9"/>
                </a:lnTo>
                <a:lnTo>
                  <a:pt x="24" y="59"/>
                </a:lnTo>
                <a:lnTo>
                  <a:pt x="23" y="59"/>
                </a:lnTo>
                <a:lnTo>
                  <a:pt x="21" y="58"/>
                </a:lnTo>
                <a:lnTo>
                  <a:pt x="20" y="58"/>
                </a:lnTo>
                <a:lnTo>
                  <a:pt x="19" y="58"/>
                </a:lnTo>
                <a:lnTo>
                  <a:pt x="18" y="57"/>
                </a:lnTo>
                <a:lnTo>
                  <a:pt x="17" y="57"/>
                </a:lnTo>
                <a:lnTo>
                  <a:pt x="16" y="56"/>
                </a:lnTo>
                <a:lnTo>
                  <a:pt x="14" y="54"/>
                </a:lnTo>
                <a:lnTo>
                  <a:pt x="11" y="53"/>
                </a:lnTo>
                <a:lnTo>
                  <a:pt x="9" y="51"/>
                </a:lnTo>
                <a:lnTo>
                  <a:pt x="8" y="49"/>
                </a:lnTo>
                <a:lnTo>
                  <a:pt x="6" y="46"/>
                </a:lnTo>
                <a:lnTo>
                  <a:pt x="5" y="44"/>
                </a:lnTo>
                <a:lnTo>
                  <a:pt x="4" y="41"/>
                </a:lnTo>
                <a:lnTo>
                  <a:pt x="3" y="39"/>
                </a:lnTo>
                <a:lnTo>
                  <a:pt x="2" y="36"/>
                </a:lnTo>
                <a:lnTo>
                  <a:pt x="2" y="33"/>
                </a:lnTo>
                <a:lnTo>
                  <a:pt x="2" y="30"/>
                </a:lnTo>
                <a:lnTo>
                  <a:pt x="2" y="28"/>
                </a:lnTo>
                <a:lnTo>
                  <a:pt x="2" y="25"/>
                </a:lnTo>
                <a:lnTo>
                  <a:pt x="3" y="22"/>
                </a:lnTo>
                <a:lnTo>
                  <a:pt x="4" y="19"/>
                </a:lnTo>
                <a:lnTo>
                  <a:pt x="5" y="17"/>
                </a:lnTo>
                <a:lnTo>
                  <a:pt x="6" y="15"/>
                </a:lnTo>
                <a:lnTo>
                  <a:pt x="6" y="14"/>
                </a:lnTo>
                <a:lnTo>
                  <a:pt x="7" y="13"/>
                </a:lnTo>
                <a:lnTo>
                  <a:pt x="8" y="12"/>
                </a:lnTo>
                <a:lnTo>
                  <a:pt x="9" y="11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4" y="7"/>
                </a:lnTo>
                <a:lnTo>
                  <a:pt x="15" y="6"/>
                </a:lnTo>
                <a:lnTo>
                  <a:pt x="16" y="5"/>
                </a:lnTo>
                <a:lnTo>
                  <a:pt x="17" y="4"/>
                </a:lnTo>
                <a:lnTo>
                  <a:pt x="19" y="4"/>
                </a:lnTo>
                <a:lnTo>
                  <a:pt x="20" y="3"/>
                </a:lnTo>
                <a:lnTo>
                  <a:pt x="21" y="3"/>
                </a:lnTo>
                <a:lnTo>
                  <a:pt x="23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40">
            <a:extLst>
              <a:ext uri="{FF2B5EF4-FFF2-40B4-BE49-F238E27FC236}">
                <a16:creationId xmlns:a16="http://schemas.microsoft.com/office/drawing/2014/main" id="{D0D92148-A110-4CCD-B99D-A3021F6F7299}"/>
              </a:ext>
            </a:extLst>
          </p:cNvPr>
          <p:cNvSpPr>
            <a:spLocks/>
          </p:cNvSpPr>
          <p:nvPr/>
        </p:nvSpPr>
        <p:spPr bwMode="auto">
          <a:xfrm>
            <a:off x="10373447" y="1839903"/>
            <a:ext cx="59731" cy="89635"/>
          </a:xfrm>
          <a:custGeom>
            <a:avLst/>
            <a:gdLst>
              <a:gd name="T0" fmla="*/ 41 w 41"/>
              <a:gd name="T1" fmla="*/ 24 h 43"/>
              <a:gd name="T2" fmla="*/ 40 w 41"/>
              <a:gd name="T3" fmla="*/ 28 h 43"/>
              <a:gd name="T4" fmla="*/ 38 w 41"/>
              <a:gd name="T5" fmla="*/ 32 h 43"/>
              <a:gd name="T6" fmla="*/ 36 w 41"/>
              <a:gd name="T7" fmla="*/ 35 h 43"/>
              <a:gd name="T8" fmla="*/ 33 w 41"/>
              <a:gd name="T9" fmla="*/ 38 h 43"/>
              <a:gd name="T10" fmla="*/ 30 w 41"/>
              <a:gd name="T11" fmla="*/ 40 h 43"/>
              <a:gd name="T12" fmla="*/ 26 w 41"/>
              <a:gd name="T13" fmla="*/ 42 h 43"/>
              <a:gd name="T14" fmla="*/ 22 w 41"/>
              <a:gd name="T15" fmla="*/ 43 h 43"/>
              <a:gd name="T16" fmla="*/ 18 w 41"/>
              <a:gd name="T17" fmla="*/ 43 h 43"/>
              <a:gd name="T18" fmla="*/ 14 w 41"/>
              <a:gd name="T19" fmla="*/ 42 h 43"/>
              <a:gd name="T20" fmla="*/ 11 w 41"/>
              <a:gd name="T21" fmla="*/ 40 h 43"/>
              <a:gd name="T22" fmla="*/ 7 w 41"/>
              <a:gd name="T23" fmla="*/ 38 h 43"/>
              <a:gd name="T24" fmla="*/ 5 w 41"/>
              <a:gd name="T25" fmla="*/ 35 h 43"/>
              <a:gd name="T26" fmla="*/ 3 w 41"/>
              <a:gd name="T27" fmla="*/ 32 h 43"/>
              <a:gd name="T28" fmla="*/ 1 w 41"/>
              <a:gd name="T29" fmla="*/ 28 h 43"/>
              <a:gd name="T30" fmla="*/ 0 w 41"/>
              <a:gd name="T31" fmla="*/ 24 h 43"/>
              <a:gd name="T32" fmla="*/ 0 w 41"/>
              <a:gd name="T33" fmla="*/ 19 h 43"/>
              <a:gd name="T34" fmla="*/ 1 w 41"/>
              <a:gd name="T35" fmla="*/ 15 h 43"/>
              <a:gd name="T36" fmla="*/ 3 w 41"/>
              <a:gd name="T37" fmla="*/ 11 h 43"/>
              <a:gd name="T38" fmla="*/ 5 w 41"/>
              <a:gd name="T39" fmla="*/ 8 h 43"/>
              <a:gd name="T40" fmla="*/ 7 w 41"/>
              <a:gd name="T41" fmla="*/ 5 h 43"/>
              <a:gd name="T42" fmla="*/ 11 w 41"/>
              <a:gd name="T43" fmla="*/ 3 h 43"/>
              <a:gd name="T44" fmla="*/ 14 w 41"/>
              <a:gd name="T45" fmla="*/ 1 h 43"/>
              <a:gd name="T46" fmla="*/ 18 w 41"/>
              <a:gd name="T47" fmla="*/ 0 h 43"/>
              <a:gd name="T48" fmla="*/ 22 w 41"/>
              <a:gd name="T49" fmla="*/ 0 h 43"/>
              <a:gd name="T50" fmla="*/ 26 w 41"/>
              <a:gd name="T51" fmla="*/ 1 h 43"/>
              <a:gd name="T52" fmla="*/ 30 w 41"/>
              <a:gd name="T53" fmla="*/ 3 h 43"/>
              <a:gd name="T54" fmla="*/ 33 w 41"/>
              <a:gd name="T55" fmla="*/ 5 h 43"/>
              <a:gd name="T56" fmla="*/ 36 w 41"/>
              <a:gd name="T57" fmla="*/ 8 h 43"/>
              <a:gd name="T58" fmla="*/ 38 w 41"/>
              <a:gd name="T59" fmla="*/ 11 h 43"/>
              <a:gd name="T60" fmla="*/ 40 w 41"/>
              <a:gd name="T61" fmla="*/ 15 h 43"/>
              <a:gd name="T62" fmla="*/ 41 w 41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3">
                <a:moveTo>
                  <a:pt x="41" y="21"/>
                </a:moveTo>
                <a:lnTo>
                  <a:pt x="41" y="24"/>
                </a:lnTo>
                <a:lnTo>
                  <a:pt x="40" y="26"/>
                </a:lnTo>
                <a:lnTo>
                  <a:pt x="40" y="28"/>
                </a:lnTo>
                <a:lnTo>
                  <a:pt x="39" y="30"/>
                </a:lnTo>
                <a:lnTo>
                  <a:pt x="38" y="32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3" y="38"/>
                </a:lnTo>
                <a:lnTo>
                  <a:pt x="32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5" y="42"/>
                </a:lnTo>
                <a:lnTo>
                  <a:pt x="22" y="43"/>
                </a:lnTo>
                <a:lnTo>
                  <a:pt x="20" y="43"/>
                </a:lnTo>
                <a:lnTo>
                  <a:pt x="18" y="43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1" y="40"/>
                </a:lnTo>
                <a:lnTo>
                  <a:pt x="9" y="39"/>
                </a:lnTo>
                <a:lnTo>
                  <a:pt x="7" y="38"/>
                </a:lnTo>
                <a:lnTo>
                  <a:pt x="6" y="37"/>
                </a:lnTo>
                <a:lnTo>
                  <a:pt x="5" y="35"/>
                </a:lnTo>
                <a:lnTo>
                  <a:pt x="4" y="33"/>
                </a:lnTo>
                <a:lnTo>
                  <a:pt x="3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3" y="11"/>
                </a:lnTo>
                <a:lnTo>
                  <a:pt x="4" y="9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26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1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41">
            <a:extLst>
              <a:ext uri="{FF2B5EF4-FFF2-40B4-BE49-F238E27FC236}">
                <a16:creationId xmlns:a16="http://schemas.microsoft.com/office/drawing/2014/main" id="{E8E5DD4C-F429-47A7-BA33-9399D35D5A43}"/>
              </a:ext>
            </a:extLst>
          </p:cNvPr>
          <p:cNvSpPr>
            <a:spLocks/>
          </p:cNvSpPr>
          <p:nvPr/>
        </p:nvSpPr>
        <p:spPr bwMode="auto">
          <a:xfrm>
            <a:off x="10401127" y="1850325"/>
            <a:ext cx="4370" cy="10422"/>
          </a:xfrm>
          <a:custGeom>
            <a:avLst/>
            <a:gdLst>
              <a:gd name="T0" fmla="*/ 3 w 3"/>
              <a:gd name="T1" fmla="*/ 2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2 w 3"/>
              <a:gd name="T11" fmla="*/ 5 h 5"/>
              <a:gd name="T12" fmla="*/ 2 w 3"/>
              <a:gd name="T13" fmla="*/ 5 h 5"/>
              <a:gd name="T14" fmla="*/ 2 w 3"/>
              <a:gd name="T15" fmla="*/ 5 h 5"/>
              <a:gd name="T16" fmla="*/ 1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0 w 3"/>
              <a:gd name="T23" fmla="*/ 5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2 h 5"/>
              <a:gd name="T34" fmla="*/ 0 w 3"/>
              <a:gd name="T35" fmla="*/ 2 h 5"/>
              <a:gd name="T36" fmla="*/ 0 w 3"/>
              <a:gd name="T37" fmla="*/ 1 h 5"/>
              <a:gd name="T38" fmla="*/ 0 w 3"/>
              <a:gd name="T39" fmla="*/ 1 h 5"/>
              <a:gd name="T40" fmla="*/ 0 w 3"/>
              <a:gd name="T41" fmla="*/ 1 h 5"/>
              <a:gd name="T42" fmla="*/ 0 w 3"/>
              <a:gd name="T43" fmla="*/ 0 h 5"/>
              <a:gd name="T44" fmla="*/ 1 w 3"/>
              <a:gd name="T45" fmla="*/ 0 h 5"/>
              <a:gd name="T46" fmla="*/ 1 w 3"/>
              <a:gd name="T47" fmla="*/ 0 h 5"/>
              <a:gd name="T48" fmla="*/ 1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2 w 3"/>
              <a:gd name="T55" fmla="*/ 0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1 h 5"/>
              <a:gd name="T62" fmla="*/ 3 w 3"/>
              <a:gd name="T63" fmla="*/ 2 h 5"/>
              <a:gd name="T64" fmla="*/ 3 w 3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2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42">
            <a:extLst>
              <a:ext uri="{FF2B5EF4-FFF2-40B4-BE49-F238E27FC236}">
                <a16:creationId xmlns:a16="http://schemas.microsoft.com/office/drawing/2014/main" id="{18ABFA60-5D28-482B-B6B0-A3D32146988D}"/>
              </a:ext>
            </a:extLst>
          </p:cNvPr>
          <p:cNvSpPr>
            <a:spLocks/>
          </p:cNvSpPr>
          <p:nvPr/>
        </p:nvSpPr>
        <p:spPr bwMode="auto">
          <a:xfrm>
            <a:off x="10393843" y="1862833"/>
            <a:ext cx="17482" cy="52113"/>
          </a:xfrm>
          <a:custGeom>
            <a:avLst/>
            <a:gdLst>
              <a:gd name="T0" fmla="*/ 9 w 12"/>
              <a:gd name="T1" fmla="*/ 24 h 25"/>
              <a:gd name="T2" fmla="*/ 9 w 12"/>
              <a:gd name="T3" fmla="*/ 24 h 25"/>
              <a:gd name="T4" fmla="*/ 9 w 12"/>
              <a:gd name="T5" fmla="*/ 24 h 25"/>
              <a:gd name="T6" fmla="*/ 9 w 12"/>
              <a:gd name="T7" fmla="*/ 25 h 25"/>
              <a:gd name="T8" fmla="*/ 8 w 12"/>
              <a:gd name="T9" fmla="*/ 25 h 25"/>
              <a:gd name="T10" fmla="*/ 8 w 12"/>
              <a:gd name="T11" fmla="*/ 25 h 25"/>
              <a:gd name="T12" fmla="*/ 7 w 12"/>
              <a:gd name="T13" fmla="*/ 24 h 25"/>
              <a:gd name="T14" fmla="*/ 7 w 12"/>
              <a:gd name="T15" fmla="*/ 24 h 25"/>
              <a:gd name="T16" fmla="*/ 7 w 12"/>
              <a:gd name="T17" fmla="*/ 24 h 25"/>
              <a:gd name="T18" fmla="*/ 7 w 12"/>
              <a:gd name="T19" fmla="*/ 10 h 25"/>
              <a:gd name="T20" fmla="*/ 6 w 12"/>
              <a:gd name="T21" fmla="*/ 10 h 25"/>
              <a:gd name="T22" fmla="*/ 6 w 12"/>
              <a:gd name="T23" fmla="*/ 24 h 25"/>
              <a:gd name="T24" fmla="*/ 6 w 12"/>
              <a:gd name="T25" fmla="*/ 24 h 25"/>
              <a:gd name="T26" fmla="*/ 5 w 12"/>
              <a:gd name="T27" fmla="*/ 24 h 25"/>
              <a:gd name="T28" fmla="*/ 5 w 12"/>
              <a:gd name="T29" fmla="*/ 25 h 25"/>
              <a:gd name="T30" fmla="*/ 5 w 12"/>
              <a:gd name="T31" fmla="*/ 25 h 25"/>
              <a:gd name="T32" fmla="*/ 4 w 12"/>
              <a:gd name="T33" fmla="*/ 25 h 25"/>
              <a:gd name="T34" fmla="*/ 4 w 12"/>
              <a:gd name="T35" fmla="*/ 24 h 25"/>
              <a:gd name="T36" fmla="*/ 3 w 12"/>
              <a:gd name="T37" fmla="*/ 24 h 25"/>
              <a:gd name="T38" fmla="*/ 3 w 12"/>
              <a:gd name="T39" fmla="*/ 24 h 25"/>
              <a:gd name="T40" fmla="*/ 3 w 12"/>
              <a:gd name="T41" fmla="*/ 3 h 25"/>
              <a:gd name="T42" fmla="*/ 2 w 12"/>
              <a:gd name="T43" fmla="*/ 3 h 25"/>
              <a:gd name="T44" fmla="*/ 2 w 12"/>
              <a:gd name="T45" fmla="*/ 12 h 25"/>
              <a:gd name="T46" fmla="*/ 2 w 12"/>
              <a:gd name="T47" fmla="*/ 12 h 25"/>
              <a:gd name="T48" fmla="*/ 2 w 12"/>
              <a:gd name="T49" fmla="*/ 13 h 25"/>
              <a:gd name="T50" fmla="*/ 2 w 12"/>
              <a:gd name="T51" fmla="*/ 13 h 25"/>
              <a:gd name="T52" fmla="*/ 1 w 12"/>
              <a:gd name="T53" fmla="*/ 13 h 25"/>
              <a:gd name="T54" fmla="*/ 1 w 12"/>
              <a:gd name="T55" fmla="*/ 13 h 25"/>
              <a:gd name="T56" fmla="*/ 1 w 12"/>
              <a:gd name="T57" fmla="*/ 13 h 25"/>
              <a:gd name="T58" fmla="*/ 0 w 12"/>
              <a:gd name="T59" fmla="*/ 12 h 25"/>
              <a:gd name="T60" fmla="*/ 0 w 12"/>
              <a:gd name="T61" fmla="*/ 12 h 25"/>
              <a:gd name="T62" fmla="*/ 0 w 12"/>
              <a:gd name="T63" fmla="*/ 3 h 25"/>
              <a:gd name="T64" fmla="*/ 0 w 12"/>
              <a:gd name="T65" fmla="*/ 2 h 25"/>
              <a:gd name="T66" fmla="*/ 0 w 12"/>
              <a:gd name="T67" fmla="*/ 2 h 25"/>
              <a:gd name="T68" fmla="*/ 1 w 12"/>
              <a:gd name="T69" fmla="*/ 1 h 25"/>
              <a:gd name="T70" fmla="*/ 1 w 12"/>
              <a:gd name="T71" fmla="*/ 1 h 25"/>
              <a:gd name="T72" fmla="*/ 1 w 12"/>
              <a:gd name="T73" fmla="*/ 1 h 25"/>
              <a:gd name="T74" fmla="*/ 2 w 12"/>
              <a:gd name="T75" fmla="*/ 0 h 25"/>
              <a:gd name="T76" fmla="*/ 2 w 12"/>
              <a:gd name="T77" fmla="*/ 0 h 25"/>
              <a:gd name="T78" fmla="*/ 3 w 12"/>
              <a:gd name="T79" fmla="*/ 0 h 25"/>
              <a:gd name="T80" fmla="*/ 10 w 12"/>
              <a:gd name="T81" fmla="*/ 0 h 25"/>
              <a:gd name="T82" fmla="*/ 11 w 12"/>
              <a:gd name="T83" fmla="*/ 0 h 25"/>
              <a:gd name="T84" fmla="*/ 11 w 12"/>
              <a:gd name="T85" fmla="*/ 0 h 25"/>
              <a:gd name="T86" fmla="*/ 11 w 12"/>
              <a:gd name="T87" fmla="*/ 1 h 25"/>
              <a:gd name="T88" fmla="*/ 12 w 12"/>
              <a:gd name="T89" fmla="*/ 1 h 25"/>
              <a:gd name="T90" fmla="*/ 12 w 12"/>
              <a:gd name="T91" fmla="*/ 1 h 25"/>
              <a:gd name="T92" fmla="*/ 12 w 12"/>
              <a:gd name="T93" fmla="*/ 2 h 25"/>
              <a:gd name="T94" fmla="*/ 12 w 12"/>
              <a:gd name="T95" fmla="*/ 2 h 25"/>
              <a:gd name="T96" fmla="*/ 12 w 12"/>
              <a:gd name="T97" fmla="*/ 3 h 25"/>
              <a:gd name="T98" fmla="*/ 12 w 12"/>
              <a:gd name="T99" fmla="*/ 12 h 25"/>
              <a:gd name="T100" fmla="*/ 12 w 12"/>
              <a:gd name="T101" fmla="*/ 12 h 25"/>
              <a:gd name="T102" fmla="*/ 12 w 12"/>
              <a:gd name="T103" fmla="*/ 13 h 25"/>
              <a:gd name="T104" fmla="*/ 12 w 12"/>
              <a:gd name="T105" fmla="*/ 13 h 25"/>
              <a:gd name="T106" fmla="*/ 12 w 12"/>
              <a:gd name="T107" fmla="*/ 13 h 25"/>
              <a:gd name="T108" fmla="*/ 11 w 12"/>
              <a:gd name="T109" fmla="*/ 13 h 25"/>
              <a:gd name="T110" fmla="*/ 11 w 12"/>
              <a:gd name="T111" fmla="*/ 13 h 25"/>
              <a:gd name="T112" fmla="*/ 11 w 12"/>
              <a:gd name="T113" fmla="*/ 12 h 25"/>
              <a:gd name="T114" fmla="*/ 11 w 12"/>
              <a:gd name="T115" fmla="*/ 12 h 25"/>
              <a:gd name="T116" fmla="*/ 11 w 12"/>
              <a:gd name="T117" fmla="*/ 3 h 25"/>
              <a:gd name="T118" fmla="*/ 9 w 12"/>
              <a:gd name="T119" fmla="*/ 3 h 25"/>
              <a:gd name="T120" fmla="*/ 9 w 12"/>
              <a:gd name="T121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5">
                <a:moveTo>
                  <a:pt x="9" y="24"/>
                </a:moveTo>
                <a:lnTo>
                  <a:pt x="9" y="24"/>
                </a:lnTo>
                <a:lnTo>
                  <a:pt x="9" y="24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7" y="10"/>
                </a:lnTo>
                <a:lnTo>
                  <a:pt x="6" y="10"/>
                </a:lnTo>
                <a:lnTo>
                  <a:pt x="6" y="24"/>
                </a:lnTo>
                <a:lnTo>
                  <a:pt x="6" y="24"/>
                </a:lnTo>
                <a:lnTo>
                  <a:pt x="5" y="24"/>
                </a:lnTo>
                <a:lnTo>
                  <a:pt x="5" y="25"/>
                </a:lnTo>
                <a:lnTo>
                  <a:pt x="5" y="25"/>
                </a:lnTo>
                <a:lnTo>
                  <a:pt x="4" y="25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12"/>
                </a:lnTo>
                <a:lnTo>
                  <a:pt x="12" y="12"/>
                </a:lnTo>
                <a:lnTo>
                  <a:pt x="12" y="13"/>
                </a:lnTo>
                <a:lnTo>
                  <a:pt x="12" y="13"/>
                </a:lnTo>
                <a:lnTo>
                  <a:pt x="12" y="13"/>
                </a:lnTo>
                <a:lnTo>
                  <a:pt x="11" y="13"/>
                </a:lnTo>
                <a:lnTo>
                  <a:pt x="11" y="13"/>
                </a:lnTo>
                <a:lnTo>
                  <a:pt x="11" y="12"/>
                </a:lnTo>
                <a:lnTo>
                  <a:pt x="11" y="12"/>
                </a:lnTo>
                <a:lnTo>
                  <a:pt x="11" y="3"/>
                </a:lnTo>
                <a:lnTo>
                  <a:pt x="9" y="3"/>
                </a:lnTo>
                <a:lnTo>
                  <a:pt x="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Rectangle 243">
            <a:extLst>
              <a:ext uri="{FF2B5EF4-FFF2-40B4-BE49-F238E27FC236}">
                <a16:creationId xmlns:a16="http://schemas.microsoft.com/office/drawing/2014/main" id="{92041672-B2F9-47E5-8EC9-A9406D32C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051" y="1921200"/>
            <a:ext cx="97610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Rectangle 244">
            <a:extLst>
              <a:ext uri="{FF2B5EF4-FFF2-40B4-BE49-F238E27FC236}">
                <a16:creationId xmlns:a16="http://schemas.microsoft.com/office/drawing/2014/main" id="{C50876FB-8BD7-4901-9696-4627F6AC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492" y="1864918"/>
            <a:ext cx="101981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1" name="Rectangle 245">
            <a:extLst>
              <a:ext uri="{FF2B5EF4-FFF2-40B4-BE49-F238E27FC236}">
                <a16:creationId xmlns:a16="http://schemas.microsoft.com/office/drawing/2014/main" id="{5EC6E3B9-421B-47BB-B3E4-E2144AE0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853" y="1864918"/>
            <a:ext cx="77213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2" name="Rectangle 246">
            <a:extLst>
              <a:ext uri="{FF2B5EF4-FFF2-40B4-BE49-F238E27FC236}">
                <a16:creationId xmlns:a16="http://schemas.microsoft.com/office/drawing/2014/main" id="{BAD446AE-CE70-4F21-AA87-1619B9D7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3447" y="1864918"/>
            <a:ext cx="20104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3" name="Freeform 247">
            <a:extLst>
              <a:ext uri="{FF2B5EF4-FFF2-40B4-BE49-F238E27FC236}">
                <a16:creationId xmlns:a16="http://schemas.microsoft.com/office/drawing/2014/main" id="{7DEA5635-772D-4701-8BEA-95F88CC4AC3C}"/>
              </a:ext>
            </a:extLst>
          </p:cNvPr>
          <p:cNvSpPr>
            <a:spLocks noEditPoints="1"/>
          </p:cNvSpPr>
          <p:nvPr/>
        </p:nvSpPr>
        <p:spPr bwMode="auto">
          <a:xfrm>
            <a:off x="10452118" y="1712746"/>
            <a:ext cx="81585" cy="110480"/>
          </a:xfrm>
          <a:custGeom>
            <a:avLst/>
            <a:gdLst>
              <a:gd name="T0" fmla="*/ 38 w 56"/>
              <a:gd name="T1" fmla="*/ 53 h 53"/>
              <a:gd name="T2" fmla="*/ 47 w 56"/>
              <a:gd name="T3" fmla="*/ 0 h 53"/>
              <a:gd name="T4" fmla="*/ 0 w 56"/>
              <a:gd name="T5" fmla="*/ 25 h 53"/>
              <a:gd name="T6" fmla="*/ 38 w 56"/>
              <a:gd name="T7" fmla="*/ 53 h 53"/>
              <a:gd name="T8" fmla="*/ 18 w 56"/>
              <a:gd name="T9" fmla="*/ 0 h 53"/>
              <a:gd name="T10" fmla="*/ 10 w 56"/>
              <a:gd name="T11" fmla="*/ 52 h 53"/>
              <a:gd name="T12" fmla="*/ 56 w 56"/>
              <a:gd name="T13" fmla="*/ 28 h 53"/>
              <a:gd name="T14" fmla="*/ 18 w 56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3">
                <a:moveTo>
                  <a:pt x="38" y="53"/>
                </a:moveTo>
                <a:lnTo>
                  <a:pt x="47" y="0"/>
                </a:lnTo>
                <a:lnTo>
                  <a:pt x="0" y="25"/>
                </a:lnTo>
                <a:lnTo>
                  <a:pt x="38" y="53"/>
                </a:lnTo>
                <a:close/>
                <a:moveTo>
                  <a:pt x="18" y="0"/>
                </a:moveTo>
                <a:lnTo>
                  <a:pt x="10" y="52"/>
                </a:lnTo>
                <a:lnTo>
                  <a:pt x="5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48">
            <a:extLst>
              <a:ext uri="{FF2B5EF4-FFF2-40B4-BE49-F238E27FC236}">
                <a16:creationId xmlns:a16="http://schemas.microsoft.com/office/drawing/2014/main" id="{1867225C-8E44-4D1E-92A1-FFAEBC251690}"/>
              </a:ext>
            </a:extLst>
          </p:cNvPr>
          <p:cNvSpPr>
            <a:spLocks noEditPoints="1"/>
          </p:cNvSpPr>
          <p:nvPr/>
        </p:nvSpPr>
        <p:spPr bwMode="auto">
          <a:xfrm>
            <a:off x="10650252" y="1706493"/>
            <a:ext cx="74300" cy="110480"/>
          </a:xfrm>
          <a:custGeom>
            <a:avLst/>
            <a:gdLst>
              <a:gd name="T0" fmla="*/ 19 w 51"/>
              <a:gd name="T1" fmla="*/ 53 h 53"/>
              <a:gd name="T2" fmla="*/ 0 w 51"/>
              <a:gd name="T3" fmla="*/ 3 h 53"/>
              <a:gd name="T4" fmla="*/ 51 w 51"/>
              <a:gd name="T5" fmla="*/ 18 h 53"/>
              <a:gd name="T6" fmla="*/ 19 w 51"/>
              <a:gd name="T7" fmla="*/ 53 h 53"/>
              <a:gd name="T8" fmla="*/ 32 w 51"/>
              <a:gd name="T9" fmla="*/ 0 h 53"/>
              <a:gd name="T10" fmla="*/ 51 w 51"/>
              <a:gd name="T11" fmla="*/ 49 h 53"/>
              <a:gd name="T12" fmla="*/ 0 w 51"/>
              <a:gd name="T13" fmla="*/ 35 h 53"/>
              <a:gd name="T14" fmla="*/ 32 w 51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53">
                <a:moveTo>
                  <a:pt x="19" y="53"/>
                </a:moveTo>
                <a:lnTo>
                  <a:pt x="0" y="3"/>
                </a:lnTo>
                <a:lnTo>
                  <a:pt x="51" y="18"/>
                </a:lnTo>
                <a:lnTo>
                  <a:pt x="19" y="53"/>
                </a:lnTo>
                <a:close/>
                <a:moveTo>
                  <a:pt x="32" y="0"/>
                </a:moveTo>
                <a:lnTo>
                  <a:pt x="51" y="49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49">
            <a:extLst>
              <a:ext uri="{FF2B5EF4-FFF2-40B4-BE49-F238E27FC236}">
                <a16:creationId xmlns:a16="http://schemas.microsoft.com/office/drawing/2014/main" id="{CAA32336-F28F-46F6-B03E-218B1B6312DB}"/>
              </a:ext>
            </a:extLst>
          </p:cNvPr>
          <p:cNvSpPr>
            <a:spLocks noEditPoints="1"/>
          </p:cNvSpPr>
          <p:nvPr/>
        </p:nvSpPr>
        <p:spPr bwMode="auto">
          <a:xfrm>
            <a:off x="10551185" y="1696069"/>
            <a:ext cx="81585" cy="112565"/>
          </a:xfrm>
          <a:custGeom>
            <a:avLst/>
            <a:gdLst>
              <a:gd name="T0" fmla="*/ 10 w 56"/>
              <a:gd name="T1" fmla="*/ 54 h 54"/>
              <a:gd name="T2" fmla="*/ 22 w 56"/>
              <a:gd name="T3" fmla="*/ 3 h 54"/>
              <a:gd name="T4" fmla="*/ 56 w 56"/>
              <a:gd name="T5" fmla="*/ 44 h 54"/>
              <a:gd name="T6" fmla="*/ 10 w 56"/>
              <a:gd name="T7" fmla="*/ 54 h 54"/>
              <a:gd name="T8" fmla="*/ 46 w 56"/>
              <a:gd name="T9" fmla="*/ 0 h 54"/>
              <a:gd name="T10" fmla="*/ 33 w 56"/>
              <a:gd name="T11" fmla="*/ 51 h 54"/>
              <a:gd name="T12" fmla="*/ 0 w 56"/>
              <a:gd name="T13" fmla="*/ 10 h 54"/>
              <a:gd name="T14" fmla="*/ 46 w 56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4">
                <a:moveTo>
                  <a:pt x="10" y="54"/>
                </a:moveTo>
                <a:lnTo>
                  <a:pt x="22" y="3"/>
                </a:lnTo>
                <a:lnTo>
                  <a:pt x="56" y="44"/>
                </a:lnTo>
                <a:lnTo>
                  <a:pt x="10" y="54"/>
                </a:lnTo>
                <a:close/>
                <a:moveTo>
                  <a:pt x="46" y="0"/>
                </a:moveTo>
                <a:lnTo>
                  <a:pt x="33" y="51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Rectangle 250">
            <a:extLst>
              <a:ext uri="{FF2B5EF4-FFF2-40B4-BE49-F238E27FC236}">
                <a16:creationId xmlns:a16="http://schemas.microsoft.com/office/drawing/2014/main" id="{F65D4501-85EE-41D7-A92C-3408E775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0036" y="906028"/>
            <a:ext cx="1793402" cy="56491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51">
            <a:extLst>
              <a:ext uri="{FF2B5EF4-FFF2-40B4-BE49-F238E27FC236}">
                <a16:creationId xmlns:a16="http://schemas.microsoft.com/office/drawing/2014/main" id="{E753AD6F-982A-41C5-802C-DE31EDDF7E0B}"/>
              </a:ext>
            </a:extLst>
          </p:cNvPr>
          <p:cNvSpPr>
            <a:spLocks noEditPoints="1"/>
          </p:cNvSpPr>
          <p:nvPr/>
        </p:nvSpPr>
        <p:spPr bwMode="auto">
          <a:xfrm>
            <a:off x="9825666" y="899774"/>
            <a:ext cx="1802143" cy="577417"/>
          </a:xfrm>
          <a:custGeom>
            <a:avLst/>
            <a:gdLst>
              <a:gd name="T0" fmla="*/ 0 w 1237"/>
              <a:gd name="T1" fmla="*/ 0 h 277"/>
              <a:gd name="T2" fmla="*/ 1237 w 1237"/>
              <a:gd name="T3" fmla="*/ 0 h 277"/>
              <a:gd name="T4" fmla="*/ 1237 w 1237"/>
              <a:gd name="T5" fmla="*/ 277 h 277"/>
              <a:gd name="T6" fmla="*/ 0 w 1237"/>
              <a:gd name="T7" fmla="*/ 277 h 277"/>
              <a:gd name="T8" fmla="*/ 0 w 1237"/>
              <a:gd name="T9" fmla="*/ 0 h 277"/>
              <a:gd name="T10" fmla="*/ 6 w 1237"/>
              <a:gd name="T11" fmla="*/ 274 h 277"/>
              <a:gd name="T12" fmla="*/ 3 w 1237"/>
              <a:gd name="T13" fmla="*/ 271 h 277"/>
              <a:gd name="T14" fmla="*/ 1234 w 1237"/>
              <a:gd name="T15" fmla="*/ 271 h 277"/>
              <a:gd name="T16" fmla="*/ 1232 w 1237"/>
              <a:gd name="T17" fmla="*/ 274 h 277"/>
              <a:gd name="T18" fmla="*/ 1232 w 1237"/>
              <a:gd name="T19" fmla="*/ 3 h 277"/>
              <a:gd name="T20" fmla="*/ 1234 w 1237"/>
              <a:gd name="T21" fmla="*/ 6 h 277"/>
              <a:gd name="T22" fmla="*/ 3 w 1237"/>
              <a:gd name="T23" fmla="*/ 6 h 277"/>
              <a:gd name="T24" fmla="*/ 6 w 1237"/>
              <a:gd name="T25" fmla="*/ 3 h 277"/>
              <a:gd name="T26" fmla="*/ 6 w 1237"/>
              <a:gd name="T27" fmla="*/ 27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7" h="277">
                <a:moveTo>
                  <a:pt x="0" y="0"/>
                </a:moveTo>
                <a:lnTo>
                  <a:pt x="1237" y="0"/>
                </a:lnTo>
                <a:lnTo>
                  <a:pt x="1237" y="277"/>
                </a:lnTo>
                <a:lnTo>
                  <a:pt x="0" y="277"/>
                </a:lnTo>
                <a:lnTo>
                  <a:pt x="0" y="0"/>
                </a:lnTo>
                <a:close/>
                <a:moveTo>
                  <a:pt x="6" y="274"/>
                </a:moveTo>
                <a:lnTo>
                  <a:pt x="3" y="271"/>
                </a:lnTo>
                <a:lnTo>
                  <a:pt x="1234" y="271"/>
                </a:lnTo>
                <a:lnTo>
                  <a:pt x="1232" y="274"/>
                </a:lnTo>
                <a:lnTo>
                  <a:pt x="1232" y="3"/>
                </a:lnTo>
                <a:lnTo>
                  <a:pt x="1234" y="6"/>
                </a:lnTo>
                <a:lnTo>
                  <a:pt x="3" y="6"/>
                </a:lnTo>
                <a:lnTo>
                  <a:pt x="6" y="3"/>
                </a:lnTo>
                <a:lnTo>
                  <a:pt x="6" y="274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Rectangle 252">
            <a:extLst>
              <a:ext uri="{FF2B5EF4-FFF2-40B4-BE49-F238E27FC236}">
                <a16:creationId xmlns:a16="http://schemas.microsoft.com/office/drawing/2014/main" id="{C45EF0A5-5423-4F2C-BC27-C0EF7CF3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840" y="920620"/>
            <a:ext cx="457456" cy="3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9" name="Rectangle 253">
            <a:extLst>
              <a:ext uri="{FF2B5EF4-FFF2-40B4-BE49-F238E27FC236}">
                <a16:creationId xmlns:a16="http://schemas.microsoft.com/office/drawing/2014/main" id="{5E681B4A-F9D5-4FB1-8498-B996806D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748" y="1197864"/>
            <a:ext cx="1165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Community 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1" name="Freeform 117">
            <a:extLst>
              <a:ext uri="{FF2B5EF4-FFF2-40B4-BE49-F238E27FC236}">
                <a16:creationId xmlns:a16="http://schemas.microsoft.com/office/drawing/2014/main" id="{9930CCDA-9A24-4EE8-B462-89111A3D9279}"/>
              </a:ext>
            </a:extLst>
          </p:cNvPr>
          <p:cNvSpPr>
            <a:spLocks noEditPoints="1"/>
          </p:cNvSpPr>
          <p:nvPr/>
        </p:nvSpPr>
        <p:spPr bwMode="auto">
          <a:xfrm rot="20102387">
            <a:off x="5258716" y="2539943"/>
            <a:ext cx="4683674" cy="427330"/>
          </a:xfrm>
          <a:custGeom>
            <a:avLst/>
            <a:gdLst>
              <a:gd name="T0" fmla="*/ 158 w 3009"/>
              <a:gd name="T1" fmla="*/ 63 h 205"/>
              <a:gd name="T2" fmla="*/ 2851 w 3009"/>
              <a:gd name="T3" fmla="*/ 78 h 205"/>
              <a:gd name="T4" fmla="*/ 2850 w 3009"/>
              <a:gd name="T5" fmla="*/ 142 h 205"/>
              <a:gd name="T6" fmla="*/ 158 w 3009"/>
              <a:gd name="T7" fmla="*/ 126 h 205"/>
              <a:gd name="T8" fmla="*/ 158 w 3009"/>
              <a:gd name="T9" fmla="*/ 63 h 205"/>
              <a:gd name="T10" fmla="*/ 189 w 3009"/>
              <a:gd name="T11" fmla="*/ 190 h 205"/>
              <a:gd name="T12" fmla="*/ 0 w 3009"/>
              <a:gd name="T13" fmla="*/ 94 h 205"/>
              <a:gd name="T14" fmla="*/ 190 w 3009"/>
              <a:gd name="T15" fmla="*/ 0 h 205"/>
              <a:gd name="T16" fmla="*/ 189 w 3009"/>
              <a:gd name="T17" fmla="*/ 190 h 205"/>
              <a:gd name="T18" fmla="*/ 2820 w 3009"/>
              <a:gd name="T19" fmla="*/ 15 h 205"/>
              <a:gd name="T20" fmla="*/ 3009 w 3009"/>
              <a:gd name="T21" fmla="*/ 111 h 205"/>
              <a:gd name="T22" fmla="*/ 2818 w 3009"/>
              <a:gd name="T23" fmla="*/ 205 h 205"/>
              <a:gd name="T24" fmla="*/ 2820 w 3009"/>
              <a:gd name="T25" fmla="*/ 1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9" h="205">
                <a:moveTo>
                  <a:pt x="158" y="63"/>
                </a:moveTo>
                <a:lnTo>
                  <a:pt x="2851" y="78"/>
                </a:lnTo>
                <a:lnTo>
                  <a:pt x="2850" y="142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89" y="190"/>
                </a:moveTo>
                <a:lnTo>
                  <a:pt x="0" y="94"/>
                </a:lnTo>
                <a:lnTo>
                  <a:pt x="190" y="0"/>
                </a:lnTo>
                <a:lnTo>
                  <a:pt x="189" y="190"/>
                </a:lnTo>
                <a:close/>
                <a:moveTo>
                  <a:pt x="2820" y="15"/>
                </a:moveTo>
                <a:lnTo>
                  <a:pt x="3009" y="111"/>
                </a:lnTo>
                <a:lnTo>
                  <a:pt x="2818" y="205"/>
                </a:lnTo>
                <a:lnTo>
                  <a:pt x="2820" y="15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44">
            <a:extLst>
              <a:ext uri="{FF2B5EF4-FFF2-40B4-BE49-F238E27FC236}">
                <a16:creationId xmlns:a16="http://schemas.microsoft.com/office/drawing/2014/main" id="{B953506F-145F-4D2A-8B38-770A98C8136F}"/>
              </a:ext>
            </a:extLst>
          </p:cNvPr>
          <p:cNvSpPr>
            <a:spLocks/>
          </p:cNvSpPr>
          <p:nvPr/>
        </p:nvSpPr>
        <p:spPr bwMode="auto">
          <a:xfrm>
            <a:off x="717079" y="3172642"/>
            <a:ext cx="333966" cy="307094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5">
            <a:extLst>
              <a:ext uri="{FF2B5EF4-FFF2-40B4-BE49-F238E27FC236}">
                <a16:creationId xmlns:a16="http://schemas.microsoft.com/office/drawing/2014/main" id="{C935F00C-6CDE-4722-8B1F-8DB3428325CC}"/>
              </a:ext>
            </a:extLst>
          </p:cNvPr>
          <p:cNvSpPr>
            <a:spLocks/>
          </p:cNvSpPr>
          <p:nvPr/>
        </p:nvSpPr>
        <p:spPr bwMode="auto">
          <a:xfrm>
            <a:off x="717079" y="3172642"/>
            <a:ext cx="167687" cy="109148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46">
            <a:extLst>
              <a:ext uri="{FF2B5EF4-FFF2-40B4-BE49-F238E27FC236}">
                <a16:creationId xmlns:a16="http://schemas.microsoft.com/office/drawing/2014/main" id="{EEBE454E-2D9C-4B6E-8E3C-E10519007948}"/>
              </a:ext>
            </a:extLst>
          </p:cNvPr>
          <p:cNvSpPr>
            <a:spLocks/>
          </p:cNvSpPr>
          <p:nvPr/>
        </p:nvSpPr>
        <p:spPr bwMode="auto">
          <a:xfrm>
            <a:off x="704396" y="3164317"/>
            <a:ext cx="359330" cy="323744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47">
            <a:extLst>
              <a:ext uri="{FF2B5EF4-FFF2-40B4-BE49-F238E27FC236}">
                <a16:creationId xmlns:a16="http://schemas.microsoft.com/office/drawing/2014/main" id="{5E42B4C2-9E39-4D76-8737-472B6EFDBE1F}"/>
              </a:ext>
            </a:extLst>
          </p:cNvPr>
          <p:cNvSpPr>
            <a:spLocks/>
          </p:cNvSpPr>
          <p:nvPr/>
        </p:nvSpPr>
        <p:spPr bwMode="auto">
          <a:xfrm>
            <a:off x="850947" y="3259590"/>
            <a:ext cx="333966" cy="308019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48">
            <a:extLst>
              <a:ext uri="{FF2B5EF4-FFF2-40B4-BE49-F238E27FC236}">
                <a16:creationId xmlns:a16="http://schemas.microsoft.com/office/drawing/2014/main" id="{6D5186A6-34F0-4B0B-8664-C0360362151B}"/>
              </a:ext>
            </a:extLst>
          </p:cNvPr>
          <p:cNvSpPr>
            <a:spLocks/>
          </p:cNvSpPr>
          <p:nvPr/>
        </p:nvSpPr>
        <p:spPr bwMode="auto">
          <a:xfrm>
            <a:off x="850947" y="3259590"/>
            <a:ext cx="167687" cy="110073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9">
            <a:extLst>
              <a:ext uri="{FF2B5EF4-FFF2-40B4-BE49-F238E27FC236}">
                <a16:creationId xmlns:a16="http://schemas.microsoft.com/office/drawing/2014/main" id="{409C17F6-6618-44DF-B974-85CCE326EE9E}"/>
              </a:ext>
            </a:extLst>
          </p:cNvPr>
          <p:cNvSpPr>
            <a:spLocks/>
          </p:cNvSpPr>
          <p:nvPr/>
        </p:nvSpPr>
        <p:spPr bwMode="auto">
          <a:xfrm>
            <a:off x="836856" y="3252191"/>
            <a:ext cx="360740" cy="323744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44">
            <a:extLst>
              <a:ext uri="{FF2B5EF4-FFF2-40B4-BE49-F238E27FC236}">
                <a16:creationId xmlns:a16="http://schemas.microsoft.com/office/drawing/2014/main" id="{03A30FC2-4EAD-4896-A44E-1979FA978413}"/>
              </a:ext>
            </a:extLst>
          </p:cNvPr>
          <p:cNvSpPr>
            <a:spLocks/>
          </p:cNvSpPr>
          <p:nvPr/>
        </p:nvSpPr>
        <p:spPr bwMode="auto">
          <a:xfrm>
            <a:off x="717079" y="1398330"/>
            <a:ext cx="333966" cy="307094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45">
            <a:extLst>
              <a:ext uri="{FF2B5EF4-FFF2-40B4-BE49-F238E27FC236}">
                <a16:creationId xmlns:a16="http://schemas.microsoft.com/office/drawing/2014/main" id="{1824A8B4-5D87-4544-9F6A-A7FB8671BA8A}"/>
              </a:ext>
            </a:extLst>
          </p:cNvPr>
          <p:cNvSpPr>
            <a:spLocks/>
          </p:cNvSpPr>
          <p:nvPr/>
        </p:nvSpPr>
        <p:spPr bwMode="auto">
          <a:xfrm>
            <a:off x="717079" y="1398330"/>
            <a:ext cx="167687" cy="109148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46">
            <a:extLst>
              <a:ext uri="{FF2B5EF4-FFF2-40B4-BE49-F238E27FC236}">
                <a16:creationId xmlns:a16="http://schemas.microsoft.com/office/drawing/2014/main" id="{B25D6EFB-C4C0-44A7-B40D-D20DF4F668EF}"/>
              </a:ext>
            </a:extLst>
          </p:cNvPr>
          <p:cNvSpPr>
            <a:spLocks/>
          </p:cNvSpPr>
          <p:nvPr/>
        </p:nvSpPr>
        <p:spPr bwMode="auto">
          <a:xfrm>
            <a:off x="704396" y="1390005"/>
            <a:ext cx="359330" cy="323744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47">
            <a:extLst>
              <a:ext uri="{FF2B5EF4-FFF2-40B4-BE49-F238E27FC236}">
                <a16:creationId xmlns:a16="http://schemas.microsoft.com/office/drawing/2014/main" id="{F73136F5-FFD4-4A34-A7CA-2866B72770FF}"/>
              </a:ext>
            </a:extLst>
          </p:cNvPr>
          <p:cNvSpPr>
            <a:spLocks/>
          </p:cNvSpPr>
          <p:nvPr/>
        </p:nvSpPr>
        <p:spPr bwMode="auto">
          <a:xfrm>
            <a:off x="850947" y="1485279"/>
            <a:ext cx="333966" cy="308019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148">
            <a:extLst>
              <a:ext uri="{FF2B5EF4-FFF2-40B4-BE49-F238E27FC236}">
                <a16:creationId xmlns:a16="http://schemas.microsoft.com/office/drawing/2014/main" id="{2533E021-4662-4BA6-9CC3-90FE82001E40}"/>
              </a:ext>
            </a:extLst>
          </p:cNvPr>
          <p:cNvSpPr>
            <a:spLocks/>
          </p:cNvSpPr>
          <p:nvPr/>
        </p:nvSpPr>
        <p:spPr bwMode="auto">
          <a:xfrm>
            <a:off x="850947" y="1485279"/>
            <a:ext cx="167687" cy="110073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49">
            <a:extLst>
              <a:ext uri="{FF2B5EF4-FFF2-40B4-BE49-F238E27FC236}">
                <a16:creationId xmlns:a16="http://schemas.microsoft.com/office/drawing/2014/main" id="{7DD32BF4-9033-40A2-88E4-37324961FEA3}"/>
              </a:ext>
            </a:extLst>
          </p:cNvPr>
          <p:cNvSpPr>
            <a:spLocks/>
          </p:cNvSpPr>
          <p:nvPr/>
        </p:nvSpPr>
        <p:spPr bwMode="auto">
          <a:xfrm>
            <a:off x="836856" y="1477879"/>
            <a:ext cx="360740" cy="323744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332">
            <a:extLst>
              <a:ext uri="{FF2B5EF4-FFF2-40B4-BE49-F238E27FC236}">
                <a16:creationId xmlns:a16="http://schemas.microsoft.com/office/drawing/2014/main" id="{0F4AEE49-2419-4DE9-8B94-0C78D013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36" y="4130199"/>
            <a:ext cx="1372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MHD </a:t>
            </a:r>
            <a:r>
              <a:rPr lang="en-US" altLang="en-US" b="1" dirty="0">
                <a:solidFill>
                  <a:srgbClr val="000000"/>
                </a:solidFill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B482102-D349-464D-8EEC-38A90239F6DE}"/>
              </a:ext>
            </a:extLst>
          </p:cNvPr>
          <p:cNvSpPr txBox="1"/>
          <p:nvPr/>
        </p:nvSpPr>
        <p:spPr>
          <a:xfrm>
            <a:off x="1781641" y="4194748"/>
            <a:ext cx="117211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MHD (API)</a:t>
            </a:r>
          </a:p>
          <a:p>
            <a:r>
              <a:rPr lang="en-US" dirty="0"/>
              <a:t> Publish</a:t>
            </a:r>
          </a:p>
        </p:txBody>
      </p:sp>
      <p:sp>
        <p:nvSpPr>
          <p:cNvPr id="282" name="Freeform 117">
            <a:extLst>
              <a:ext uri="{FF2B5EF4-FFF2-40B4-BE49-F238E27FC236}">
                <a16:creationId xmlns:a16="http://schemas.microsoft.com/office/drawing/2014/main" id="{DD6627E5-FF30-4767-9104-7FFC4504403F}"/>
              </a:ext>
            </a:extLst>
          </p:cNvPr>
          <p:cNvSpPr>
            <a:spLocks noEditPoints="1"/>
          </p:cNvSpPr>
          <p:nvPr/>
        </p:nvSpPr>
        <p:spPr bwMode="auto">
          <a:xfrm rot="339755">
            <a:off x="1197091" y="3420016"/>
            <a:ext cx="2450607" cy="248991"/>
          </a:xfrm>
          <a:custGeom>
            <a:avLst/>
            <a:gdLst>
              <a:gd name="T0" fmla="*/ 158 w 3009"/>
              <a:gd name="T1" fmla="*/ 63 h 205"/>
              <a:gd name="T2" fmla="*/ 2851 w 3009"/>
              <a:gd name="T3" fmla="*/ 78 h 205"/>
              <a:gd name="T4" fmla="*/ 2850 w 3009"/>
              <a:gd name="T5" fmla="*/ 142 h 205"/>
              <a:gd name="T6" fmla="*/ 158 w 3009"/>
              <a:gd name="T7" fmla="*/ 126 h 205"/>
              <a:gd name="T8" fmla="*/ 158 w 3009"/>
              <a:gd name="T9" fmla="*/ 63 h 205"/>
              <a:gd name="T10" fmla="*/ 189 w 3009"/>
              <a:gd name="T11" fmla="*/ 190 h 205"/>
              <a:gd name="T12" fmla="*/ 0 w 3009"/>
              <a:gd name="T13" fmla="*/ 94 h 205"/>
              <a:gd name="T14" fmla="*/ 190 w 3009"/>
              <a:gd name="T15" fmla="*/ 0 h 205"/>
              <a:gd name="T16" fmla="*/ 189 w 3009"/>
              <a:gd name="T17" fmla="*/ 190 h 205"/>
              <a:gd name="T18" fmla="*/ 2820 w 3009"/>
              <a:gd name="T19" fmla="*/ 15 h 205"/>
              <a:gd name="T20" fmla="*/ 3009 w 3009"/>
              <a:gd name="T21" fmla="*/ 111 h 205"/>
              <a:gd name="T22" fmla="*/ 2818 w 3009"/>
              <a:gd name="T23" fmla="*/ 205 h 205"/>
              <a:gd name="T24" fmla="*/ 2820 w 3009"/>
              <a:gd name="T25" fmla="*/ 1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9" h="205">
                <a:moveTo>
                  <a:pt x="158" y="63"/>
                </a:moveTo>
                <a:lnTo>
                  <a:pt x="2851" y="78"/>
                </a:lnTo>
                <a:lnTo>
                  <a:pt x="2850" y="142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89" y="190"/>
                </a:moveTo>
                <a:lnTo>
                  <a:pt x="0" y="94"/>
                </a:lnTo>
                <a:lnTo>
                  <a:pt x="190" y="0"/>
                </a:lnTo>
                <a:lnTo>
                  <a:pt x="189" y="190"/>
                </a:lnTo>
                <a:close/>
                <a:moveTo>
                  <a:pt x="2820" y="15"/>
                </a:moveTo>
                <a:lnTo>
                  <a:pt x="3009" y="111"/>
                </a:lnTo>
                <a:lnTo>
                  <a:pt x="2818" y="205"/>
                </a:lnTo>
                <a:lnTo>
                  <a:pt x="2820" y="15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117">
            <a:extLst>
              <a:ext uri="{FF2B5EF4-FFF2-40B4-BE49-F238E27FC236}">
                <a16:creationId xmlns:a16="http://schemas.microsoft.com/office/drawing/2014/main" id="{1C4A4A53-D5C9-43F2-A524-DDC5A476B450}"/>
              </a:ext>
            </a:extLst>
          </p:cNvPr>
          <p:cNvSpPr>
            <a:spLocks noEditPoints="1"/>
          </p:cNvSpPr>
          <p:nvPr/>
        </p:nvSpPr>
        <p:spPr bwMode="auto">
          <a:xfrm rot="19522619">
            <a:off x="847243" y="5315543"/>
            <a:ext cx="3067520" cy="277157"/>
          </a:xfrm>
          <a:custGeom>
            <a:avLst/>
            <a:gdLst>
              <a:gd name="T0" fmla="*/ 158 w 3009"/>
              <a:gd name="T1" fmla="*/ 63 h 205"/>
              <a:gd name="T2" fmla="*/ 2851 w 3009"/>
              <a:gd name="T3" fmla="*/ 78 h 205"/>
              <a:gd name="T4" fmla="*/ 2850 w 3009"/>
              <a:gd name="T5" fmla="*/ 142 h 205"/>
              <a:gd name="T6" fmla="*/ 158 w 3009"/>
              <a:gd name="T7" fmla="*/ 126 h 205"/>
              <a:gd name="T8" fmla="*/ 158 w 3009"/>
              <a:gd name="T9" fmla="*/ 63 h 205"/>
              <a:gd name="T10" fmla="*/ 189 w 3009"/>
              <a:gd name="T11" fmla="*/ 190 h 205"/>
              <a:gd name="T12" fmla="*/ 0 w 3009"/>
              <a:gd name="T13" fmla="*/ 94 h 205"/>
              <a:gd name="T14" fmla="*/ 190 w 3009"/>
              <a:gd name="T15" fmla="*/ 0 h 205"/>
              <a:gd name="T16" fmla="*/ 189 w 3009"/>
              <a:gd name="T17" fmla="*/ 190 h 205"/>
              <a:gd name="T18" fmla="*/ 2820 w 3009"/>
              <a:gd name="T19" fmla="*/ 15 h 205"/>
              <a:gd name="T20" fmla="*/ 3009 w 3009"/>
              <a:gd name="T21" fmla="*/ 111 h 205"/>
              <a:gd name="T22" fmla="*/ 2818 w 3009"/>
              <a:gd name="T23" fmla="*/ 205 h 205"/>
              <a:gd name="T24" fmla="*/ 2820 w 3009"/>
              <a:gd name="T25" fmla="*/ 1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9" h="205">
                <a:moveTo>
                  <a:pt x="158" y="63"/>
                </a:moveTo>
                <a:lnTo>
                  <a:pt x="2851" y="78"/>
                </a:lnTo>
                <a:lnTo>
                  <a:pt x="2850" y="142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89" y="190"/>
                </a:moveTo>
                <a:lnTo>
                  <a:pt x="0" y="94"/>
                </a:lnTo>
                <a:lnTo>
                  <a:pt x="190" y="0"/>
                </a:lnTo>
                <a:lnTo>
                  <a:pt x="189" y="190"/>
                </a:lnTo>
                <a:close/>
                <a:moveTo>
                  <a:pt x="2820" y="15"/>
                </a:moveTo>
                <a:lnTo>
                  <a:pt x="3009" y="111"/>
                </a:lnTo>
                <a:lnTo>
                  <a:pt x="2818" y="205"/>
                </a:lnTo>
                <a:lnTo>
                  <a:pt x="2820" y="15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144">
            <a:extLst>
              <a:ext uri="{FF2B5EF4-FFF2-40B4-BE49-F238E27FC236}">
                <a16:creationId xmlns:a16="http://schemas.microsoft.com/office/drawing/2014/main" id="{4C8AA61C-20FD-47AB-A061-68FBD21FE99F}"/>
              </a:ext>
            </a:extLst>
          </p:cNvPr>
          <p:cNvSpPr>
            <a:spLocks/>
          </p:cNvSpPr>
          <p:nvPr/>
        </p:nvSpPr>
        <p:spPr bwMode="auto">
          <a:xfrm>
            <a:off x="630395" y="6171304"/>
            <a:ext cx="333966" cy="307094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145">
            <a:extLst>
              <a:ext uri="{FF2B5EF4-FFF2-40B4-BE49-F238E27FC236}">
                <a16:creationId xmlns:a16="http://schemas.microsoft.com/office/drawing/2014/main" id="{E9F24721-AC4D-4F7B-AD14-FEE88970E12F}"/>
              </a:ext>
            </a:extLst>
          </p:cNvPr>
          <p:cNvSpPr>
            <a:spLocks/>
          </p:cNvSpPr>
          <p:nvPr/>
        </p:nvSpPr>
        <p:spPr bwMode="auto">
          <a:xfrm>
            <a:off x="630395" y="6171304"/>
            <a:ext cx="167687" cy="109148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146">
            <a:extLst>
              <a:ext uri="{FF2B5EF4-FFF2-40B4-BE49-F238E27FC236}">
                <a16:creationId xmlns:a16="http://schemas.microsoft.com/office/drawing/2014/main" id="{757562D9-6477-4286-B53C-BA7E6D94F462}"/>
              </a:ext>
            </a:extLst>
          </p:cNvPr>
          <p:cNvSpPr>
            <a:spLocks/>
          </p:cNvSpPr>
          <p:nvPr/>
        </p:nvSpPr>
        <p:spPr bwMode="auto">
          <a:xfrm>
            <a:off x="617712" y="6162979"/>
            <a:ext cx="359330" cy="323744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147">
            <a:extLst>
              <a:ext uri="{FF2B5EF4-FFF2-40B4-BE49-F238E27FC236}">
                <a16:creationId xmlns:a16="http://schemas.microsoft.com/office/drawing/2014/main" id="{0D7A6C38-E8A8-4D74-A7AE-575F7C1FE85E}"/>
              </a:ext>
            </a:extLst>
          </p:cNvPr>
          <p:cNvSpPr>
            <a:spLocks/>
          </p:cNvSpPr>
          <p:nvPr/>
        </p:nvSpPr>
        <p:spPr bwMode="auto">
          <a:xfrm>
            <a:off x="764263" y="6258252"/>
            <a:ext cx="333966" cy="308019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148">
            <a:extLst>
              <a:ext uri="{FF2B5EF4-FFF2-40B4-BE49-F238E27FC236}">
                <a16:creationId xmlns:a16="http://schemas.microsoft.com/office/drawing/2014/main" id="{B9C1F102-33E7-4F54-ABC6-250E86E8581B}"/>
              </a:ext>
            </a:extLst>
          </p:cNvPr>
          <p:cNvSpPr>
            <a:spLocks/>
          </p:cNvSpPr>
          <p:nvPr/>
        </p:nvSpPr>
        <p:spPr bwMode="auto">
          <a:xfrm>
            <a:off x="764263" y="6258252"/>
            <a:ext cx="167687" cy="110073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149">
            <a:extLst>
              <a:ext uri="{FF2B5EF4-FFF2-40B4-BE49-F238E27FC236}">
                <a16:creationId xmlns:a16="http://schemas.microsoft.com/office/drawing/2014/main" id="{41EA0B6E-6C14-4498-8192-17ACD2BF68B3}"/>
              </a:ext>
            </a:extLst>
          </p:cNvPr>
          <p:cNvSpPr>
            <a:spLocks/>
          </p:cNvSpPr>
          <p:nvPr/>
        </p:nvSpPr>
        <p:spPr bwMode="auto">
          <a:xfrm>
            <a:off x="750171" y="6250853"/>
            <a:ext cx="360740" cy="323744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Rectangle 332">
            <a:extLst>
              <a:ext uri="{FF2B5EF4-FFF2-40B4-BE49-F238E27FC236}">
                <a16:creationId xmlns:a16="http://schemas.microsoft.com/office/drawing/2014/main" id="{C161E9BA-A025-4191-B8DA-205EEFC3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17" y="2935889"/>
            <a:ext cx="1679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XDS Consumer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3" name="Freeform 144">
            <a:extLst>
              <a:ext uri="{FF2B5EF4-FFF2-40B4-BE49-F238E27FC236}">
                <a16:creationId xmlns:a16="http://schemas.microsoft.com/office/drawing/2014/main" id="{24146A96-C4E8-4B3B-A7EA-8B2CB7F00FCC}"/>
              </a:ext>
            </a:extLst>
          </p:cNvPr>
          <p:cNvSpPr>
            <a:spLocks/>
          </p:cNvSpPr>
          <p:nvPr/>
        </p:nvSpPr>
        <p:spPr bwMode="auto">
          <a:xfrm>
            <a:off x="630395" y="4478880"/>
            <a:ext cx="333966" cy="307094"/>
          </a:xfrm>
          <a:custGeom>
            <a:avLst/>
            <a:gdLst>
              <a:gd name="T0" fmla="*/ 237 w 237"/>
              <a:gd name="T1" fmla="*/ 332 h 332"/>
              <a:gd name="T2" fmla="*/ 0 w 237"/>
              <a:gd name="T3" fmla="*/ 332 h 332"/>
              <a:gd name="T4" fmla="*/ 0 w 237"/>
              <a:gd name="T5" fmla="*/ 118 h 332"/>
              <a:gd name="T6" fmla="*/ 119 w 237"/>
              <a:gd name="T7" fmla="*/ 0 h 332"/>
              <a:gd name="T8" fmla="*/ 237 w 237"/>
              <a:gd name="T9" fmla="*/ 0 h 332"/>
              <a:gd name="T10" fmla="*/ 237 w 237"/>
              <a:gd name="T11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2">
                <a:moveTo>
                  <a:pt x="237" y="332"/>
                </a:moveTo>
                <a:lnTo>
                  <a:pt x="0" y="332"/>
                </a:lnTo>
                <a:lnTo>
                  <a:pt x="0" y="118"/>
                </a:lnTo>
                <a:lnTo>
                  <a:pt x="119" y="0"/>
                </a:lnTo>
                <a:lnTo>
                  <a:pt x="237" y="0"/>
                </a:lnTo>
                <a:lnTo>
                  <a:pt x="237" y="332"/>
                </a:lnTo>
                <a:close/>
              </a:path>
            </a:pathLst>
          </a:cu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145">
            <a:extLst>
              <a:ext uri="{FF2B5EF4-FFF2-40B4-BE49-F238E27FC236}">
                <a16:creationId xmlns:a16="http://schemas.microsoft.com/office/drawing/2014/main" id="{3B71E7B4-0CA7-40A2-BF42-243EF5C442F4}"/>
              </a:ext>
            </a:extLst>
          </p:cNvPr>
          <p:cNvSpPr>
            <a:spLocks/>
          </p:cNvSpPr>
          <p:nvPr/>
        </p:nvSpPr>
        <p:spPr bwMode="auto">
          <a:xfrm>
            <a:off x="630395" y="4478880"/>
            <a:ext cx="167687" cy="109148"/>
          </a:xfrm>
          <a:custGeom>
            <a:avLst/>
            <a:gdLst>
              <a:gd name="T0" fmla="*/ 119 w 119"/>
              <a:gd name="T1" fmla="*/ 0 h 118"/>
              <a:gd name="T2" fmla="*/ 95 w 119"/>
              <a:gd name="T3" fmla="*/ 94 h 118"/>
              <a:gd name="T4" fmla="*/ 0 w 119"/>
              <a:gd name="T5" fmla="*/ 118 h 118"/>
              <a:gd name="T6" fmla="*/ 119 w 11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8">
                <a:moveTo>
                  <a:pt x="119" y="0"/>
                </a:moveTo>
                <a:lnTo>
                  <a:pt x="95" y="94"/>
                </a:lnTo>
                <a:lnTo>
                  <a:pt x="0" y="118"/>
                </a:lnTo>
                <a:lnTo>
                  <a:pt x="119" y="0"/>
                </a:lnTo>
                <a:close/>
              </a:path>
            </a:pathLst>
          </a:custGeom>
          <a:solidFill>
            <a:srgbClr val="52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146">
            <a:extLst>
              <a:ext uri="{FF2B5EF4-FFF2-40B4-BE49-F238E27FC236}">
                <a16:creationId xmlns:a16="http://schemas.microsoft.com/office/drawing/2014/main" id="{AD693F40-E290-4376-B262-0A1F3A3EA100}"/>
              </a:ext>
            </a:extLst>
          </p:cNvPr>
          <p:cNvSpPr>
            <a:spLocks/>
          </p:cNvSpPr>
          <p:nvPr/>
        </p:nvSpPr>
        <p:spPr bwMode="auto">
          <a:xfrm>
            <a:off x="617712" y="4470555"/>
            <a:ext cx="359330" cy="323744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147">
            <a:extLst>
              <a:ext uri="{FF2B5EF4-FFF2-40B4-BE49-F238E27FC236}">
                <a16:creationId xmlns:a16="http://schemas.microsoft.com/office/drawing/2014/main" id="{25C4C109-1359-4F0E-AC82-7BEB19D20022}"/>
              </a:ext>
            </a:extLst>
          </p:cNvPr>
          <p:cNvSpPr>
            <a:spLocks/>
          </p:cNvSpPr>
          <p:nvPr/>
        </p:nvSpPr>
        <p:spPr bwMode="auto">
          <a:xfrm>
            <a:off x="764263" y="4565829"/>
            <a:ext cx="333966" cy="308019"/>
          </a:xfrm>
          <a:custGeom>
            <a:avLst/>
            <a:gdLst>
              <a:gd name="T0" fmla="*/ 237 w 237"/>
              <a:gd name="T1" fmla="*/ 333 h 333"/>
              <a:gd name="T2" fmla="*/ 0 w 237"/>
              <a:gd name="T3" fmla="*/ 333 h 333"/>
              <a:gd name="T4" fmla="*/ 0 w 237"/>
              <a:gd name="T5" fmla="*/ 119 h 333"/>
              <a:gd name="T6" fmla="*/ 119 w 237"/>
              <a:gd name="T7" fmla="*/ 0 h 333"/>
              <a:gd name="T8" fmla="*/ 237 w 237"/>
              <a:gd name="T9" fmla="*/ 0 h 333"/>
              <a:gd name="T10" fmla="*/ 237 w 23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333">
                <a:moveTo>
                  <a:pt x="237" y="333"/>
                </a:moveTo>
                <a:lnTo>
                  <a:pt x="0" y="333"/>
                </a:lnTo>
                <a:lnTo>
                  <a:pt x="0" y="119"/>
                </a:lnTo>
                <a:lnTo>
                  <a:pt x="119" y="0"/>
                </a:lnTo>
                <a:lnTo>
                  <a:pt x="237" y="0"/>
                </a:lnTo>
                <a:lnTo>
                  <a:pt x="237" y="33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148">
            <a:extLst>
              <a:ext uri="{FF2B5EF4-FFF2-40B4-BE49-F238E27FC236}">
                <a16:creationId xmlns:a16="http://schemas.microsoft.com/office/drawing/2014/main" id="{A39E8EA3-092B-4853-9280-158663BE41B0}"/>
              </a:ext>
            </a:extLst>
          </p:cNvPr>
          <p:cNvSpPr>
            <a:spLocks/>
          </p:cNvSpPr>
          <p:nvPr/>
        </p:nvSpPr>
        <p:spPr bwMode="auto">
          <a:xfrm>
            <a:off x="764263" y="4565829"/>
            <a:ext cx="167687" cy="110073"/>
          </a:xfrm>
          <a:custGeom>
            <a:avLst/>
            <a:gdLst>
              <a:gd name="T0" fmla="*/ 119 w 119"/>
              <a:gd name="T1" fmla="*/ 0 h 119"/>
              <a:gd name="T2" fmla="*/ 95 w 119"/>
              <a:gd name="T3" fmla="*/ 95 h 119"/>
              <a:gd name="T4" fmla="*/ 0 w 119"/>
              <a:gd name="T5" fmla="*/ 119 h 119"/>
              <a:gd name="T6" fmla="*/ 119 w 119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9">
                <a:moveTo>
                  <a:pt x="119" y="0"/>
                </a:moveTo>
                <a:lnTo>
                  <a:pt x="95" y="95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rgbClr val="0000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149">
            <a:extLst>
              <a:ext uri="{FF2B5EF4-FFF2-40B4-BE49-F238E27FC236}">
                <a16:creationId xmlns:a16="http://schemas.microsoft.com/office/drawing/2014/main" id="{12B8A025-42D5-4D4F-A440-DD76D32B72A3}"/>
              </a:ext>
            </a:extLst>
          </p:cNvPr>
          <p:cNvSpPr>
            <a:spLocks/>
          </p:cNvSpPr>
          <p:nvPr/>
        </p:nvSpPr>
        <p:spPr bwMode="auto">
          <a:xfrm>
            <a:off x="750171" y="4558429"/>
            <a:ext cx="360740" cy="323744"/>
          </a:xfrm>
          <a:custGeom>
            <a:avLst/>
            <a:gdLst>
              <a:gd name="T0" fmla="*/ 1155 w 2157"/>
              <a:gd name="T1" fmla="*/ 93 h 2950"/>
              <a:gd name="T2" fmla="*/ 955 w 2157"/>
              <a:gd name="T3" fmla="*/ 893 h 2950"/>
              <a:gd name="T4" fmla="*/ 900 w 2157"/>
              <a:gd name="T5" fmla="*/ 948 h 2950"/>
              <a:gd name="T6" fmla="*/ 100 w 2157"/>
              <a:gd name="T7" fmla="*/ 1148 h 2950"/>
              <a:gd name="T8" fmla="*/ 17 w 2157"/>
              <a:gd name="T9" fmla="*/ 1112 h 2950"/>
              <a:gd name="T10" fmla="*/ 29 w 2157"/>
              <a:gd name="T11" fmla="*/ 1022 h 2950"/>
              <a:gd name="T12" fmla="*/ 1029 w 2157"/>
              <a:gd name="T13" fmla="*/ 22 h 2950"/>
              <a:gd name="T14" fmla="*/ 1082 w 2157"/>
              <a:gd name="T15" fmla="*/ 0 h 2950"/>
              <a:gd name="T16" fmla="*/ 2082 w 2157"/>
              <a:gd name="T17" fmla="*/ 0 h 2950"/>
              <a:gd name="T18" fmla="*/ 2157 w 2157"/>
              <a:gd name="T19" fmla="*/ 75 h 2950"/>
              <a:gd name="T20" fmla="*/ 2157 w 2157"/>
              <a:gd name="T21" fmla="*/ 2875 h 2950"/>
              <a:gd name="T22" fmla="*/ 2082 w 2157"/>
              <a:gd name="T23" fmla="*/ 2950 h 2950"/>
              <a:gd name="T24" fmla="*/ 82 w 2157"/>
              <a:gd name="T25" fmla="*/ 2950 h 2950"/>
              <a:gd name="T26" fmla="*/ 7 w 2157"/>
              <a:gd name="T27" fmla="*/ 2875 h 2950"/>
              <a:gd name="T28" fmla="*/ 7 w 2157"/>
              <a:gd name="T29" fmla="*/ 1075 h 2950"/>
              <a:gd name="T30" fmla="*/ 157 w 2157"/>
              <a:gd name="T31" fmla="*/ 1075 h 2950"/>
              <a:gd name="T32" fmla="*/ 157 w 2157"/>
              <a:gd name="T33" fmla="*/ 2875 h 2950"/>
              <a:gd name="T34" fmla="*/ 82 w 2157"/>
              <a:gd name="T35" fmla="*/ 2800 h 2950"/>
              <a:gd name="T36" fmla="*/ 2082 w 2157"/>
              <a:gd name="T37" fmla="*/ 2800 h 2950"/>
              <a:gd name="T38" fmla="*/ 2007 w 2157"/>
              <a:gd name="T39" fmla="*/ 2875 h 2950"/>
              <a:gd name="T40" fmla="*/ 2007 w 2157"/>
              <a:gd name="T41" fmla="*/ 75 h 2950"/>
              <a:gd name="T42" fmla="*/ 2082 w 2157"/>
              <a:gd name="T43" fmla="*/ 150 h 2950"/>
              <a:gd name="T44" fmla="*/ 1082 w 2157"/>
              <a:gd name="T45" fmla="*/ 150 h 2950"/>
              <a:gd name="T46" fmla="*/ 1135 w 2157"/>
              <a:gd name="T47" fmla="*/ 128 h 2950"/>
              <a:gd name="T48" fmla="*/ 135 w 2157"/>
              <a:gd name="T49" fmla="*/ 1128 h 2950"/>
              <a:gd name="T50" fmla="*/ 64 w 2157"/>
              <a:gd name="T51" fmla="*/ 1002 h 2950"/>
              <a:gd name="T52" fmla="*/ 864 w 2157"/>
              <a:gd name="T53" fmla="*/ 802 h 2950"/>
              <a:gd name="T54" fmla="*/ 809 w 2157"/>
              <a:gd name="T55" fmla="*/ 857 h 2950"/>
              <a:gd name="T56" fmla="*/ 1009 w 2157"/>
              <a:gd name="T57" fmla="*/ 57 h 2950"/>
              <a:gd name="T58" fmla="*/ 1155 w 2157"/>
              <a:gd name="T59" fmla="*/ 93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7" h="2950">
                <a:moveTo>
                  <a:pt x="1155" y="93"/>
                </a:moveTo>
                <a:lnTo>
                  <a:pt x="955" y="893"/>
                </a:lnTo>
                <a:cubicBezTo>
                  <a:pt x="948" y="920"/>
                  <a:pt x="927" y="941"/>
                  <a:pt x="900" y="948"/>
                </a:cubicBezTo>
                <a:lnTo>
                  <a:pt x="100" y="1148"/>
                </a:lnTo>
                <a:cubicBezTo>
                  <a:pt x="68" y="1156"/>
                  <a:pt x="34" y="1141"/>
                  <a:pt x="17" y="1112"/>
                </a:cubicBezTo>
                <a:cubicBezTo>
                  <a:pt x="0" y="1083"/>
                  <a:pt x="5" y="1046"/>
                  <a:pt x="29" y="1022"/>
                </a:cubicBezTo>
                <a:lnTo>
                  <a:pt x="1029" y="22"/>
                </a:lnTo>
                <a:cubicBezTo>
                  <a:pt x="1043" y="8"/>
                  <a:pt x="1062" y="0"/>
                  <a:pt x="1082" y="0"/>
                </a:cubicBezTo>
                <a:lnTo>
                  <a:pt x="2082" y="0"/>
                </a:lnTo>
                <a:cubicBezTo>
                  <a:pt x="2124" y="0"/>
                  <a:pt x="2157" y="34"/>
                  <a:pt x="2157" y="75"/>
                </a:cubicBezTo>
                <a:lnTo>
                  <a:pt x="2157" y="2875"/>
                </a:lnTo>
                <a:cubicBezTo>
                  <a:pt x="2157" y="2917"/>
                  <a:pt x="2124" y="2950"/>
                  <a:pt x="2082" y="2950"/>
                </a:cubicBezTo>
                <a:lnTo>
                  <a:pt x="82" y="2950"/>
                </a:lnTo>
                <a:cubicBezTo>
                  <a:pt x="41" y="2950"/>
                  <a:pt x="7" y="2917"/>
                  <a:pt x="7" y="2875"/>
                </a:cubicBezTo>
                <a:lnTo>
                  <a:pt x="7" y="1075"/>
                </a:lnTo>
                <a:lnTo>
                  <a:pt x="157" y="1075"/>
                </a:lnTo>
                <a:lnTo>
                  <a:pt x="157" y="2875"/>
                </a:lnTo>
                <a:lnTo>
                  <a:pt x="82" y="2800"/>
                </a:lnTo>
                <a:lnTo>
                  <a:pt x="2082" y="2800"/>
                </a:lnTo>
                <a:lnTo>
                  <a:pt x="2007" y="2875"/>
                </a:lnTo>
                <a:lnTo>
                  <a:pt x="2007" y="75"/>
                </a:lnTo>
                <a:lnTo>
                  <a:pt x="2082" y="150"/>
                </a:lnTo>
                <a:lnTo>
                  <a:pt x="1082" y="150"/>
                </a:lnTo>
                <a:lnTo>
                  <a:pt x="1135" y="128"/>
                </a:lnTo>
                <a:lnTo>
                  <a:pt x="135" y="1128"/>
                </a:lnTo>
                <a:lnTo>
                  <a:pt x="64" y="1002"/>
                </a:lnTo>
                <a:lnTo>
                  <a:pt x="864" y="802"/>
                </a:lnTo>
                <a:lnTo>
                  <a:pt x="809" y="857"/>
                </a:lnTo>
                <a:lnTo>
                  <a:pt x="1009" y="57"/>
                </a:lnTo>
                <a:lnTo>
                  <a:pt x="1155" y="93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Rectangle 332">
            <a:extLst>
              <a:ext uri="{FF2B5EF4-FFF2-40B4-BE49-F238E27FC236}">
                <a16:creationId xmlns:a16="http://schemas.microsoft.com/office/drawing/2014/main" id="{8262C114-C864-4A42-B64F-783FBBAC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2" y="5928288"/>
            <a:ext cx="1731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MHD Consumer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EB3DEC7-F09D-4CFC-803A-B10483772110}"/>
              </a:ext>
            </a:extLst>
          </p:cNvPr>
          <p:cNvSpPr txBox="1"/>
          <p:nvPr/>
        </p:nvSpPr>
        <p:spPr>
          <a:xfrm>
            <a:off x="1742389" y="5147970"/>
            <a:ext cx="168238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MHD (API)</a:t>
            </a:r>
          </a:p>
          <a:p>
            <a:r>
              <a:rPr lang="en-US" dirty="0"/>
              <a:t> Query/Retrieve</a:t>
            </a:r>
          </a:p>
        </p:txBody>
      </p:sp>
      <p:sp>
        <p:nvSpPr>
          <p:cNvPr id="302" name="Rectangle 116">
            <a:extLst>
              <a:ext uri="{FF2B5EF4-FFF2-40B4-BE49-F238E27FC236}">
                <a16:creationId xmlns:a16="http://schemas.microsoft.com/office/drawing/2014/main" id="{D74D6E06-1509-4520-BD69-C123B7BC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83" y="617379"/>
            <a:ext cx="35795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Document Sharing </a:t>
            </a:r>
            <a:r>
              <a:rPr lang="en-US" altLang="en-US" sz="2400" dirty="0">
                <a:solidFill>
                  <a:srgbClr val="000000"/>
                </a:solidFill>
              </a:rPr>
              <a:t>Clients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Freeform 180">
            <a:extLst>
              <a:ext uri="{FF2B5EF4-FFF2-40B4-BE49-F238E27FC236}">
                <a16:creationId xmlns:a16="http://schemas.microsoft.com/office/drawing/2014/main" id="{44165F7B-D3EC-4F7C-82F7-9973CB1CF994}"/>
              </a:ext>
            </a:extLst>
          </p:cNvPr>
          <p:cNvSpPr>
            <a:spLocks/>
          </p:cNvSpPr>
          <p:nvPr/>
        </p:nvSpPr>
        <p:spPr bwMode="auto">
          <a:xfrm>
            <a:off x="9852576" y="3384549"/>
            <a:ext cx="1793402" cy="927621"/>
          </a:xfrm>
          <a:custGeom>
            <a:avLst/>
            <a:gdLst>
              <a:gd name="T0" fmla="*/ 0 w 10400"/>
              <a:gd name="T1" fmla="*/ 271 h 3750"/>
              <a:gd name="T2" fmla="*/ 271 w 10400"/>
              <a:gd name="T3" fmla="*/ 0 h 3750"/>
              <a:gd name="T4" fmla="*/ 10129 w 10400"/>
              <a:gd name="T5" fmla="*/ 0 h 3750"/>
              <a:gd name="T6" fmla="*/ 10400 w 10400"/>
              <a:gd name="T7" fmla="*/ 271 h 3750"/>
              <a:gd name="T8" fmla="*/ 10400 w 10400"/>
              <a:gd name="T9" fmla="*/ 3478 h 3750"/>
              <a:gd name="T10" fmla="*/ 10129 w 10400"/>
              <a:gd name="T11" fmla="*/ 3750 h 3750"/>
              <a:gd name="T12" fmla="*/ 271 w 10400"/>
              <a:gd name="T13" fmla="*/ 3750 h 3750"/>
              <a:gd name="T14" fmla="*/ 0 w 10400"/>
              <a:gd name="T15" fmla="*/ 3478 h 3750"/>
              <a:gd name="T16" fmla="*/ 0 w 10400"/>
              <a:gd name="T17" fmla="*/ 271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00" h="3750">
                <a:moveTo>
                  <a:pt x="0" y="271"/>
                </a:moveTo>
                <a:cubicBezTo>
                  <a:pt x="0" y="121"/>
                  <a:pt x="121" y="0"/>
                  <a:pt x="271" y="0"/>
                </a:cubicBezTo>
                <a:lnTo>
                  <a:pt x="10129" y="0"/>
                </a:lnTo>
                <a:cubicBezTo>
                  <a:pt x="10278" y="0"/>
                  <a:pt x="10400" y="121"/>
                  <a:pt x="10400" y="271"/>
                </a:cubicBezTo>
                <a:lnTo>
                  <a:pt x="10400" y="3478"/>
                </a:lnTo>
                <a:cubicBezTo>
                  <a:pt x="10400" y="3628"/>
                  <a:pt x="10278" y="3750"/>
                  <a:pt x="10129" y="3750"/>
                </a:cubicBezTo>
                <a:lnTo>
                  <a:pt x="271" y="3750"/>
                </a:lnTo>
                <a:cubicBezTo>
                  <a:pt x="121" y="3750"/>
                  <a:pt x="0" y="3628"/>
                  <a:pt x="0" y="3478"/>
                </a:cubicBezTo>
                <a:lnTo>
                  <a:pt x="0" y="27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181">
            <a:extLst>
              <a:ext uri="{FF2B5EF4-FFF2-40B4-BE49-F238E27FC236}">
                <a16:creationId xmlns:a16="http://schemas.microsoft.com/office/drawing/2014/main" id="{33557C7C-20BC-4F26-B9B9-442C00216636}"/>
              </a:ext>
            </a:extLst>
          </p:cNvPr>
          <p:cNvSpPr>
            <a:spLocks noEditPoints="1"/>
          </p:cNvSpPr>
          <p:nvPr/>
        </p:nvSpPr>
        <p:spPr bwMode="auto">
          <a:xfrm>
            <a:off x="9843834" y="3372042"/>
            <a:ext cx="1810884" cy="952635"/>
          </a:xfrm>
          <a:custGeom>
            <a:avLst/>
            <a:gdLst>
              <a:gd name="T0" fmla="*/ 8 w 10500"/>
              <a:gd name="T1" fmla="*/ 252 h 3850"/>
              <a:gd name="T2" fmla="*/ 53 w 10500"/>
              <a:gd name="T3" fmla="*/ 146 h 3850"/>
              <a:gd name="T4" fmla="*/ 98 w 10500"/>
              <a:gd name="T5" fmla="*/ 91 h 3850"/>
              <a:gd name="T6" fmla="*/ 192 w 10500"/>
              <a:gd name="T7" fmla="*/ 28 h 3850"/>
              <a:gd name="T8" fmla="*/ 262 w 10500"/>
              <a:gd name="T9" fmla="*/ 6 h 3850"/>
              <a:gd name="T10" fmla="*/ 10238 w 10500"/>
              <a:gd name="T11" fmla="*/ 6 h 3850"/>
              <a:gd name="T12" fmla="*/ 10308 w 10500"/>
              <a:gd name="T13" fmla="*/ 28 h 3850"/>
              <a:gd name="T14" fmla="*/ 10402 w 10500"/>
              <a:gd name="T15" fmla="*/ 91 h 3850"/>
              <a:gd name="T16" fmla="*/ 10448 w 10500"/>
              <a:gd name="T17" fmla="*/ 146 h 3850"/>
              <a:gd name="T18" fmla="*/ 10492 w 10500"/>
              <a:gd name="T19" fmla="*/ 252 h 3850"/>
              <a:gd name="T20" fmla="*/ 10500 w 10500"/>
              <a:gd name="T21" fmla="*/ 3528 h 3850"/>
              <a:gd name="T22" fmla="*/ 10477 w 10500"/>
              <a:gd name="T23" fmla="*/ 3649 h 3850"/>
              <a:gd name="T24" fmla="*/ 10443 w 10500"/>
              <a:gd name="T25" fmla="*/ 3713 h 3850"/>
              <a:gd name="T26" fmla="*/ 10362 w 10500"/>
              <a:gd name="T27" fmla="*/ 3792 h 3850"/>
              <a:gd name="T28" fmla="*/ 10299 w 10500"/>
              <a:gd name="T29" fmla="*/ 3827 h 3850"/>
              <a:gd name="T30" fmla="*/ 10185 w 10500"/>
              <a:gd name="T31" fmla="*/ 3850 h 3850"/>
              <a:gd name="T32" fmla="*/ 252 w 10500"/>
              <a:gd name="T33" fmla="*/ 3842 h 3850"/>
              <a:gd name="T34" fmla="*/ 145 w 10500"/>
              <a:gd name="T35" fmla="*/ 3797 h 3850"/>
              <a:gd name="T36" fmla="*/ 91 w 10500"/>
              <a:gd name="T37" fmla="*/ 3752 h 3850"/>
              <a:gd name="T38" fmla="*/ 28 w 10500"/>
              <a:gd name="T39" fmla="*/ 3658 h 3850"/>
              <a:gd name="T40" fmla="*/ 6 w 10500"/>
              <a:gd name="T41" fmla="*/ 3588 h 3850"/>
              <a:gd name="T42" fmla="*/ 100 w 10500"/>
              <a:gd name="T43" fmla="*/ 3524 h 3850"/>
              <a:gd name="T44" fmla="*/ 119 w 10500"/>
              <a:gd name="T45" fmla="*/ 3619 h 3850"/>
              <a:gd name="T46" fmla="*/ 135 w 10500"/>
              <a:gd name="T47" fmla="*/ 3649 h 3850"/>
              <a:gd name="T48" fmla="*/ 201 w 10500"/>
              <a:gd name="T49" fmla="*/ 3715 h 3850"/>
              <a:gd name="T50" fmla="*/ 230 w 10500"/>
              <a:gd name="T51" fmla="*/ 3731 h 3850"/>
              <a:gd name="T52" fmla="*/ 321 w 10500"/>
              <a:gd name="T53" fmla="*/ 3750 h 3850"/>
              <a:gd name="T54" fmla="*/ 10219 w 10500"/>
              <a:gd name="T55" fmla="*/ 3746 h 3850"/>
              <a:gd name="T56" fmla="*/ 10306 w 10500"/>
              <a:gd name="T57" fmla="*/ 3710 h 3850"/>
              <a:gd name="T58" fmla="*/ 10332 w 10500"/>
              <a:gd name="T59" fmla="*/ 3688 h 3850"/>
              <a:gd name="T60" fmla="*/ 10386 w 10500"/>
              <a:gd name="T61" fmla="*/ 3611 h 3850"/>
              <a:gd name="T62" fmla="*/ 10395 w 10500"/>
              <a:gd name="T63" fmla="*/ 3578 h 3850"/>
              <a:gd name="T64" fmla="*/ 10395 w 10500"/>
              <a:gd name="T65" fmla="*/ 272 h 3850"/>
              <a:gd name="T66" fmla="*/ 10386 w 10500"/>
              <a:gd name="T67" fmla="*/ 239 h 3850"/>
              <a:gd name="T68" fmla="*/ 10332 w 10500"/>
              <a:gd name="T69" fmla="*/ 162 h 3850"/>
              <a:gd name="T70" fmla="*/ 10307 w 10500"/>
              <a:gd name="T71" fmla="*/ 140 h 3850"/>
              <a:gd name="T72" fmla="*/ 10218 w 10500"/>
              <a:gd name="T73" fmla="*/ 103 h 3850"/>
              <a:gd name="T74" fmla="*/ 326 w 10500"/>
              <a:gd name="T75" fmla="*/ 100 h 3850"/>
              <a:gd name="T76" fmla="*/ 230 w 10500"/>
              <a:gd name="T77" fmla="*/ 119 h 3850"/>
              <a:gd name="T78" fmla="*/ 201 w 10500"/>
              <a:gd name="T79" fmla="*/ 135 h 3850"/>
              <a:gd name="T80" fmla="*/ 135 w 10500"/>
              <a:gd name="T81" fmla="*/ 201 h 3850"/>
              <a:gd name="T82" fmla="*/ 119 w 10500"/>
              <a:gd name="T83" fmla="*/ 230 h 3850"/>
              <a:gd name="T84" fmla="*/ 100 w 10500"/>
              <a:gd name="T85" fmla="*/ 32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00" h="3850">
                <a:moveTo>
                  <a:pt x="0" y="321"/>
                </a:moveTo>
                <a:lnTo>
                  <a:pt x="6" y="262"/>
                </a:lnTo>
                <a:cubicBezTo>
                  <a:pt x="6" y="258"/>
                  <a:pt x="7" y="255"/>
                  <a:pt x="8" y="252"/>
                </a:cubicBezTo>
                <a:lnTo>
                  <a:pt x="24" y="201"/>
                </a:lnTo>
                <a:cubicBezTo>
                  <a:pt x="25" y="197"/>
                  <a:pt x="26" y="194"/>
                  <a:pt x="28" y="192"/>
                </a:cubicBezTo>
                <a:lnTo>
                  <a:pt x="53" y="146"/>
                </a:lnTo>
                <a:cubicBezTo>
                  <a:pt x="54" y="143"/>
                  <a:pt x="56" y="140"/>
                  <a:pt x="58" y="138"/>
                </a:cubicBezTo>
                <a:lnTo>
                  <a:pt x="91" y="98"/>
                </a:lnTo>
                <a:cubicBezTo>
                  <a:pt x="93" y="95"/>
                  <a:pt x="95" y="93"/>
                  <a:pt x="98" y="91"/>
                </a:cubicBezTo>
                <a:lnTo>
                  <a:pt x="138" y="58"/>
                </a:lnTo>
                <a:cubicBezTo>
                  <a:pt x="140" y="56"/>
                  <a:pt x="143" y="54"/>
                  <a:pt x="146" y="53"/>
                </a:cubicBezTo>
                <a:lnTo>
                  <a:pt x="192" y="28"/>
                </a:lnTo>
                <a:cubicBezTo>
                  <a:pt x="194" y="26"/>
                  <a:pt x="197" y="25"/>
                  <a:pt x="201" y="24"/>
                </a:cubicBezTo>
                <a:lnTo>
                  <a:pt x="252" y="8"/>
                </a:lnTo>
                <a:cubicBezTo>
                  <a:pt x="255" y="7"/>
                  <a:pt x="258" y="6"/>
                  <a:pt x="262" y="6"/>
                </a:cubicBezTo>
                <a:lnTo>
                  <a:pt x="317" y="1"/>
                </a:lnTo>
                <a:lnTo>
                  <a:pt x="10179" y="0"/>
                </a:lnTo>
                <a:lnTo>
                  <a:pt x="10238" y="6"/>
                </a:lnTo>
                <a:cubicBezTo>
                  <a:pt x="10242" y="6"/>
                  <a:pt x="10245" y="7"/>
                  <a:pt x="10248" y="8"/>
                </a:cubicBezTo>
                <a:lnTo>
                  <a:pt x="10299" y="24"/>
                </a:lnTo>
                <a:cubicBezTo>
                  <a:pt x="10303" y="25"/>
                  <a:pt x="10306" y="26"/>
                  <a:pt x="10308" y="28"/>
                </a:cubicBezTo>
                <a:lnTo>
                  <a:pt x="10354" y="53"/>
                </a:lnTo>
                <a:cubicBezTo>
                  <a:pt x="10357" y="54"/>
                  <a:pt x="10360" y="56"/>
                  <a:pt x="10362" y="58"/>
                </a:cubicBezTo>
                <a:lnTo>
                  <a:pt x="10402" y="91"/>
                </a:lnTo>
                <a:cubicBezTo>
                  <a:pt x="10405" y="93"/>
                  <a:pt x="10407" y="95"/>
                  <a:pt x="10409" y="97"/>
                </a:cubicBezTo>
                <a:lnTo>
                  <a:pt x="10443" y="137"/>
                </a:lnTo>
                <a:cubicBezTo>
                  <a:pt x="10445" y="140"/>
                  <a:pt x="10447" y="143"/>
                  <a:pt x="10448" y="146"/>
                </a:cubicBezTo>
                <a:lnTo>
                  <a:pt x="10473" y="192"/>
                </a:lnTo>
                <a:cubicBezTo>
                  <a:pt x="10475" y="195"/>
                  <a:pt x="10476" y="198"/>
                  <a:pt x="10477" y="201"/>
                </a:cubicBezTo>
                <a:lnTo>
                  <a:pt x="10492" y="252"/>
                </a:lnTo>
                <a:cubicBezTo>
                  <a:pt x="10493" y="255"/>
                  <a:pt x="10494" y="258"/>
                  <a:pt x="10494" y="261"/>
                </a:cubicBezTo>
                <a:lnTo>
                  <a:pt x="10500" y="316"/>
                </a:lnTo>
                <a:lnTo>
                  <a:pt x="10500" y="3528"/>
                </a:lnTo>
                <a:lnTo>
                  <a:pt x="10494" y="3589"/>
                </a:lnTo>
                <a:cubicBezTo>
                  <a:pt x="10494" y="3592"/>
                  <a:pt x="10493" y="3595"/>
                  <a:pt x="10492" y="3598"/>
                </a:cubicBezTo>
                <a:lnTo>
                  <a:pt x="10477" y="3649"/>
                </a:lnTo>
                <a:cubicBezTo>
                  <a:pt x="10476" y="3652"/>
                  <a:pt x="10475" y="3655"/>
                  <a:pt x="10473" y="3658"/>
                </a:cubicBezTo>
                <a:lnTo>
                  <a:pt x="10448" y="3704"/>
                </a:lnTo>
                <a:cubicBezTo>
                  <a:pt x="10447" y="3707"/>
                  <a:pt x="10445" y="3710"/>
                  <a:pt x="10443" y="3713"/>
                </a:cubicBezTo>
                <a:lnTo>
                  <a:pt x="10409" y="3753"/>
                </a:lnTo>
                <a:cubicBezTo>
                  <a:pt x="10407" y="3755"/>
                  <a:pt x="10405" y="3757"/>
                  <a:pt x="10402" y="3759"/>
                </a:cubicBezTo>
                <a:lnTo>
                  <a:pt x="10362" y="3792"/>
                </a:lnTo>
                <a:cubicBezTo>
                  <a:pt x="10360" y="3794"/>
                  <a:pt x="10358" y="3796"/>
                  <a:pt x="10355" y="3797"/>
                </a:cubicBezTo>
                <a:lnTo>
                  <a:pt x="10309" y="3823"/>
                </a:lnTo>
                <a:cubicBezTo>
                  <a:pt x="10306" y="3825"/>
                  <a:pt x="10302" y="3826"/>
                  <a:pt x="10299" y="3827"/>
                </a:cubicBezTo>
                <a:lnTo>
                  <a:pt x="10248" y="3842"/>
                </a:lnTo>
                <a:cubicBezTo>
                  <a:pt x="10245" y="3843"/>
                  <a:pt x="10242" y="3844"/>
                  <a:pt x="10239" y="3844"/>
                </a:cubicBezTo>
                <a:lnTo>
                  <a:pt x="10185" y="3850"/>
                </a:lnTo>
                <a:lnTo>
                  <a:pt x="321" y="3850"/>
                </a:lnTo>
                <a:lnTo>
                  <a:pt x="261" y="3844"/>
                </a:lnTo>
                <a:cubicBezTo>
                  <a:pt x="258" y="3844"/>
                  <a:pt x="255" y="3843"/>
                  <a:pt x="252" y="3842"/>
                </a:cubicBezTo>
                <a:lnTo>
                  <a:pt x="201" y="3827"/>
                </a:lnTo>
                <a:cubicBezTo>
                  <a:pt x="198" y="3826"/>
                  <a:pt x="194" y="3825"/>
                  <a:pt x="191" y="3823"/>
                </a:cubicBezTo>
                <a:lnTo>
                  <a:pt x="145" y="3797"/>
                </a:lnTo>
                <a:cubicBezTo>
                  <a:pt x="142" y="3796"/>
                  <a:pt x="140" y="3794"/>
                  <a:pt x="138" y="3792"/>
                </a:cubicBezTo>
                <a:lnTo>
                  <a:pt x="98" y="3759"/>
                </a:lnTo>
                <a:cubicBezTo>
                  <a:pt x="95" y="3757"/>
                  <a:pt x="93" y="3755"/>
                  <a:pt x="91" y="3752"/>
                </a:cubicBezTo>
                <a:lnTo>
                  <a:pt x="58" y="3712"/>
                </a:lnTo>
                <a:cubicBezTo>
                  <a:pt x="56" y="3710"/>
                  <a:pt x="54" y="3707"/>
                  <a:pt x="53" y="3704"/>
                </a:cubicBezTo>
                <a:lnTo>
                  <a:pt x="28" y="3658"/>
                </a:lnTo>
                <a:cubicBezTo>
                  <a:pt x="26" y="3656"/>
                  <a:pt x="25" y="3653"/>
                  <a:pt x="24" y="3649"/>
                </a:cubicBezTo>
                <a:lnTo>
                  <a:pt x="8" y="3598"/>
                </a:lnTo>
                <a:cubicBezTo>
                  <a:pt x="7" y="3595"/>
                  <a:pt x="6" y="3592"/>
                  <a:pt x="6" y="3588"/>
                </a:cubicBezTo>
                <a:lnTo>
                  <a:pt x="1" y="3533"/>
                </a:lnTo>
                <a:lnTo>
                  <a:pt x="0" y="321"/>
                </a:lnTo>
                <a:close/>
                <a:moveTo>
                  <a:pt x="100" y="3524"/>
                </a:moveTo>
                <a:lnTo>
                  <a:pt x="105" y="3579"/>
                </a:lnTo>
                <a:lnTo>
                  <a:pt x="103" y="3568"/>
                </a:lnTo>
                <a:lnTo>
                  <a:pt x="119" y="3619"/>
                </a:lnTo>
                <a:lnTo>
                  <a:pt x="115" y="3611"/>
                </a:lnTo>
                <a:lnTo>
                  <a:pt x="140" y="3657"/>
                </a:lnTo>
                <a:lnTo>
                  <a:pt x="135" y="3649"/>
                </a:lnTo>
                <a:lnTo>
                  <a:pt x="168" y="3689"/>
                </a:lnTo>
                <a:lnTo>
                  <a:pt x="161" y="3682"/>
                </a:lnTo>
                <a:lnTo>
                  <a:pt x="201" y="3715"/>
                </a:lnTo>
                <a:lnTo>
                  <a:pt x="194" y="3710"/>
                </a:lnTo>
                <a:lnTo>
                  <a:pt x="240" y="3736"/>
                </a:lnTo>
                <a:lnTo>
                  <a:pt x="230" y="3731"/>
                </a:lnTo>
                <a:lnTo>
                  <a:pt x="281" y="3746"/>
                </a:lnTo>
                <a:lnTo>
                  <a:pt x="272" y="3745"/>
                </a:lnTo>
                <a:lnTo>
                  <a:pt x="321" y="3750"/>
                </a:lnTo>
                <a:lnTo>
                  <a:pt x="10174" y="3751"/>
                </a:lnTo>
                <a:lnTo>
                  <a:pt x="10228" y="3745"/>
                </a:lnTo>
                <a:lnTo>
                  <a:pt x="10219" y="3746"/>
                </a:lnTo>
                <a:lnTo>
                  <a:pt x="10270" y="3731"/>
                </a:lnTo>
                <a:lnTo>
                  <a:pt x="10260" y="3736"/>
                </a:lnTo>
                <a:lnTo>
                  <a:pt x="10306" y="3710"/>
                </a:lnTo>
                <a:lnTo>
                  <a:pt x="10299" y="3715"/>
                </a:lnTo>
                <a:lnTo>
                  <a:pt x="10339" y="3682"/>
                </a:lnTo>
                <a:lnTo>
                  <a:pt x="10332" y="3688"/>
                </a:lnTo>
                <a:lnTo>
                  <a:pt x="10366" y="3648"/>
                </a:lnTo>
                <a:lnTo>
                  <a:pt x="10361" y="3657"/>
                </a:lnTo>
                <a:lnTo>
                  <a:pt x="10386" y="3611"/>
                </a:lnTo>
                <a:lnTo>
                  <a:pt x="10381" y="3620"/>
                </a:lnTo>
                <a:lnTo>
                  <a:pt x="10396" y="3569"/>
                </a:lnTo>
                <a:lnTo>
                  <a:pt x="10395" y="3578"/>
                </a:lnTo>
                <a:lnTo>
                  <a:pt x="10400" y="3528"/>
                </a:lnTo>
                <a:lnTo>
                  <a:pt x="10401" y="327"/>
                </a:lnTo>
                <a:lnTo>
                  <a:pt x="10395" y="272"/>
                </a:lnTo>
                <a:lnTo>
                  <a:pt x="10396" y="281"/>
                </a:lnTo>
                <a:lnTo>
                  <a:pt x="10381" y="230"/>
                </a:lnTo>
                <a:lnTo>
                  <a:pt x="10386" y="239"/>
                </a:lnTo>
                <a:lnTo>
                  <a:pt x="10361" y="193"/>
                </a:lnTo>
                <a:lnTo>
                  <a:pt x="10366" y="202"/>
                </a:lnTo>
                <a:lnTo>
                  <a:pt x="10332" y="162"/>
                </a:lnTo>
                <a:lnTo>
                  <a:pt x="10339" y="168"/>
                </a:lnTo>
                <a:lnTo>
                  <a:pt x="10299" y="135"/>
                </a:lnTo>
                <a:lnTo>
                  <a:pt x="10307" y="140"/>
                </a:lnTo>
                <a:lnTo>
                  <a:pt x="10261" y="115"/>
                </a:lnTo>
                <a:lnTo>
                  <a:pt x="10269" y="119"/>
                </a:lnTo>
                <a:lnTo>
                  <a:pt x="10218" y="103"/>
                </a:lnTo>
                <a:lnTo>
                  <a:pt x="10229" y="105"/>
                </a:lnTo>
                <a:lnTo>
                  <a:pt x="10179" y="100"/>
                </a:lnTo>
                <a:lnTo>
                  <a:pt x="326" y="100"/>
                </a:lnTo>
                <a:lnTo>
                  <a:pt x="271" y="105"/>
                </a:lnTo>
                <a:lnTo>
                  <a:pt x="281" y="103"/>
                </a:lnTo>
                <a:lnTo>
                  <a:pt x="230" y="119"/>
                </a:lnTo>
                <a:lnTo>
                  <a:pt x="239" y="115"/>
                </a:lnTo>
                <a:lnTo>
                  <a:pt x="193" y="140"/>
                </a:lnTo>
                <a:lnTo>
                  <a:pt x="201" y="135"/>
                </a:lnTo>
                <a:lnTo>
                  <a:pt x="161" y="168"/>
                </a:lnTo>
                <a:lnTo>
                  <a:pt x="168" y="161"/>
                </a:lnTo>
                <a:lnTo>
                  <a:pt x="135" y="201"/>
                </a:lnTo>
                <a:lnTo>
                  <a:pt x="140" y="193"/>
                </a:lnTo>
                <a:lnTo>
                  <a:pt x="115" y="239"/>
                </a:lnTo>
                <a:lnTo>
                  <a:pt x="119" y="230"/>
                </a:lnTo>
                <a:lnTo>
                  <a:pt x="103" y="281"/>
                </a:lnTo>
                <a:lnTo>
                  <a:pt x="105" y="271"/>
                </a:lnTo>
                <a:lnTo>
                  <a:pt x="100" y="321"/>
                </a:lnTo>
                <a:lnTo>
                  <a:pt x="100" y="3524"/>
                </a:lnTo>
                <a:close/>
              </a:path>
            </a:pathLst>
          </a:custGeom>
          <a:solidFill>
            <a:srgbClr val="008080"/>
          </a:solidFill>
          <a:ln w="0" cap="flat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1C413A37-C095-48F2-9B56-8F9BA9B29BD8}"/>
              </a:ext>
            </a:extLst>
          </p:cNvPr>
          <p:cNvGrpSpPr>
            <a:grpSpLocks/>
          </p:cNvGrpSpPr>
          <p:nvPr/>
        </p:nvGrpSpPr>
        <p:grpSpPr bwMode="auto">
          <a:xfrm>
            <a:off x="11306528" y="3397057"/>
            <a:ext cx="295743" cy="508628"/>
            <a:chOff x="1068" y="714"/>
            <a:chExt cx="203" cy="244"/>
          </a:xfrm>
        </p:grpSpPr>
        <p:sp>
          <p:nvSpPr>
            <p:cNvPr id="306" name="Freeform 182">
              <a:extLst>
                <a:ext uri="{FF2B5EF4-FFF2-40B4-BE49-F238E27FC236}">
                  <a16:creationId xmlns:a16="http://schemas.microsoft.com/office/drawing/2014/main" id="{1587042E-07C5-4568-84F3-3174B1D4B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715"/>
              <a:ext cx="99" cy="242"/>
            </a:xfrm>
            <a:custGeom>
              <a:avLst/>
              <a:gdLst>
                <a:gd name="T0" fmla="*/ 84 w 99"/>
                <a:gd name="T1" fmla="*/ 0 h 242"/>
                <a:gd name="T2" fmla="*/ 70 w 99"/>
                <a:gd name="T3" fmla="*/ 0 h 242"/>
                <a:gd name="T4" fmla="*/ 0 w 99"/>
                <a:gd name="T5" fmla="*/ 16 h 242"/>
                <a:gd name="T6" fmla="*/ 5 w 99"/>
                <a:gd name="T7" fmla="*/ 228 h 242"/>
                <a:gd name="T8" fmla="*/ 91 w 99"/>
                <a:gd name="T9" fmla="*/ 242 h 242"/>
                <a:gd name="T10" fmla="*/ 99 w 99"/>
                <a:gd name="T11" fmla="*/ 14 h 242"/>
                <a:gd name="T12" fmla="*/ 84 w 9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42">
                  <a:moveTo>
                    <a:pt x="84" y="0"/>
                  </a:moveTo>
                  <a:lnTo>
                    <a:pt x="70" y="0"/>
                  </a:lnTo>
                  <a:lnTo>
                    <a:pt x="0" y="16"/>
                  </a:lnTo>
                  <a:lnTo>
                    <a:pt x="5" y="228"/>
                  </a:lnTo>
                  <a:lnTo>
                    <a:pt x="91" y="242"/>
                  </a:lnTo>
                  <a:lnTo>
                    <a:pt x="99" y="1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83">
              <a:extLst>
                <a:ext uri="{FF2B5EF4-FFF2-40B4-BE49-F238E27FC236}">
                  <a16:creationId xmlns:a16="http://schemas.microsoft.com/office/drawing/2014/main" id="{E076F62F-9E6E-487B-8A5B-E1D14095F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722"/>
              <a:ext cx="145" cy="236"/>
            </a:xfrm>
            <a:custGeom>
              <a:avLst/>
              <a:gdLst>
                <a:gd name="T0" fmla="*/ 77 w 145"/>
                <a:gd name="T1" fmla="*/ 0 h 236"/>
                <a:gd name="T2" fmla="*/ 76 w 145"/>
                <a:gd name="T3" fmla="*/ 230 h 236"/>
                <a:gd name="T4" fmla="*/ 0 w 145"/>
                <a:gd name="T5" fmla="*/ 221 h 236"/>
                <a:gd name="T6" fmla="*/ 73 w 145"/>
                <a:gd name="T7" fmla="*/ 236 h 236"/>
                <a:gd name="T8" fmla="*/ 142 w 145"/>
                <a:gd name="T9" fmla="*/ 214 h 236"/>
                <a:gd name="T10" fmla="*/ 145 w 145"/>
                <a:gd name="T11" fmla="*/ 43 h 236"/>
                <a:gd name="T12" fmla="*/ 77 w 145"/>
                <a:gd name="T13" fmla="*/ 0 h 236"/>
                <a:gd name="T14" fmla="*/ 77 w 145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36">
                  <a:moveTo>
                    <a:pt x="77" y="0"/>
                  </a:moveTo>
                  <a:lnTo>
                    <a:pt x="76" y="230"/>
                  </a:lnTo>
                  <a:lnTo>
                    <a:pt x="0" y="221"/>
                  </a:lnTo>
                  <a:lnTo>
                    <a:pt x="73" y="236"/>
                  </a:lnTo>
                  <a:lnTo>
                    <a:pt x="142" y="214"/>
                  </a:lnTo>
                  <a:lnTo>
                    <a:pt x="145" y="4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84">
              <a:extLst>
                <a:ext uri="{FF2B5EF4-FFF2-40B4-BE49-F238E27FC236}">
                  <a16:creationId xmlns:a16="http://schemas.microsoft.com/office/drawing/2014/main" id="{096F6953-A0D4-4595-AB95-12ACABD78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715"/>
              <a:ext cx="78" cy="238"/>
            </a:xfrm>
            <a:custGeom>
              <a:avLst/>
              <a:gdLst>
                <a:gd name="T0" fmla="*/ 73 w 78"/>
                <a:gd name="T1" fmla="*/ 0 h 238"/>
                <a:gd name="T2" fmla="*/ 0 w 78"/>
                <a:gd name="T3" fmla="*/ 20 h 238"/>
                <a:gd name="T4" fmla="*/ 2 w 78"/>
                <a:gd name="T5" fmla="*/ 227 h 238"/>
                <a:gd name="T6" fmla="*/ 76 w 78"/>
                <a:gd name="T7" fmla="*/ 238 h 238"/>
                <a:gd name="T8" fmla="*/ 74 w 78"/>
                <a:gd name="T9" fmla="*/ 121 h 238"/>
                <a:gd name="T10" fmla="*/ 60 w 78"/>
                <a:gd name="T11" fmla="*/ 120 h 238"/>
                <a:gd name="T12" fmla="*/ 60 w 78"/>
                <a:gd name="T13" fmla="*/ 116 h 238"/>
                <a:gd name="T14" fmla="*/ 78 w 78"/>
                <a:gd name="T15" fmla="*/ 115 h 238"/>
                <a:gd name="T16" fmla="*/ 78 w 78"/>
                <a:gd name="T17" fmla="*/ 112 h 238"/>
                <a:gd name="T18" fmla="*/ 59 w 78"/>
                <a:gd name="T19" fmla="*/ 112 h 238"/>
                <a:gd name="T20" fmla="*/ 60 w 78"/>
                <a:gd name="T21" fmla="*/ 109 h 238"/>
                <a:gd name="T22" fmla="*/ 77 w 78"/>
                <a:gd name="T23" fmla="*/ 108 h 238"/>
                <a:gd name="T24" fmla="*/ 77 w 78"/>
                <a:gd name="T25" fmla="*/ 103 h 238"/>
                <a:gd name="T26" fmla="*/ 59 w 78"/>
                <a:gd name="T27" fmla="*/ 104 h 238"/>
                <a:gd name="T28" fmla="*/ 59 w 78"/>
                <a:gd name="T29" fmla="*/ 99 h 238"/>
                <a:gd name="T30" fmla="*/ 74 w 78"/>
                <a:gd name="T31" fmla="*/ 98 h 238"/>
                <a:gd name="T32" fmla="*/ 73 w 78"/>
                <a:gd name="T33" fmla="*/ 0 h 238"/>
                <a:gd name="T34" fmla="*/ 73 w 78"/>
                <a:gd name="T3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38">
                  <a:moveTo>
                    <a:pt x="73" y="0"/>
                  </a:moveTo>
                  <a:lnTo>
                    <a:pt x="0" y="20"/>
                  </a:lnTo>
                  <a:lnTo>
                    <a:pt x="2" y="227"/>
                  </a:lnTo>
                  <a:lnTo>
                    <a:pt x="76" y="238"/>
                  </a:lnTo>
                  <a:lnTo>
                    <a:pt x="74" y="121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78" y="115"/>
                  </a:lnTo>
                  <a:lnTo>
                    <a:pt x="78" y="112"/>
                  </a:lnTo>
                  <a:lnTo>
                    <a:pt x="59" y="112"/>
                  </a:lnTo>
                  <a:lnTo>
                    <a:pt x="60" y="109"/>
                  </a:lnTo>
                  <a:lnTo>
                    <a:pt x="77" y="108"/>
                  </a:lnTo>
                  <a:lnTo>
                    <a:pt x="77" y="103"/>
                  </a:lnTo>
                  <a:lnTo>
                    <a:pt x="59" y="104"/>
                  </a:lnTo>
                  <a:lnTo>
                    <a:pt x="59" y="99"/>
                  </a:lnTo>
                  <a:lnTo>
                    <a:pt x="74" y="9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85">
              <a:extLst>
                <a:ext uri="{FF2B5EF4-FFF2-40B4-BE49-F238E27FC236}">
                  <a16:creationId xmlns:a16="http://schemas.microsoft.com/office/drawing/2014/main" id="{4752E9BE-C9CE-44E6-8F46-7583B26E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818"/>
              <a:ext cx="9" cy="117"/>
            </a:xfrm>
            <a:custGeom>
              <a:avLst/>
              <a:gdLst>
                <a:gd name="T0" fmla="*/ 1 w 9"/>
                <a:gd name="T1" fmla="*/ 117 h 117"/>
                <a:gd name="T2" fmla="*/ 9 w 9"/>
                <a:gd name="T3" fmla="*/ 117 h 117"/>
                <a:gd name="T4" fmla="*/ 9 w 9"/>
                <a:gd name="T5" fmla="*/ 0 h 117"/>
                <a:gd name="T6" fmla="*/ 0 w 9"/>
                <a:gd name="T7" fmla="*/ 3 h 117"/>
                <a:gd name="T8" fmla="*/ 1 w 9"/>
                <a:gd name="T9" fmla="*/ 117 h 117"/>
                <a:gd name="T10" fmla="*/ 1 w 9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7">
                  <a:moveTo>
                    <a:pt x="1" y="117"/>
                  </a:moveTo>
                  <a:lnTo>
                    <a:pt x="9" y="117"/>
                  </a:lnTo>
                  <a:lnTo>
                    <a:pt x="9" y="0"/>
                  </a:lnTo>
                  <a:lnTo>
                    <a:pt x="0" y="3"/>
                  </a:lnTo>
                  <a:lnTo>
                    <a:pt x="1" y="117"/>
                  </a:lnTo>
                  <a:lnTo>
                    <a:pt x="1" y="117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86">
              <a:extLst>
                <a:ext uri="{FF2B5EF4-FFF2-40B4-BE49-F238E27FC236}">
                  <a16:creationId xmlns:a16="http://schemas.microsoft.com/office/drawing/2014/main" id="{059DCC57-F538-4FF8-BA55-2751FE204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826"/>
              <a:ext cx="13" cy="112"/>
            </a:xfrm>
            <a:custGeom>
              <a:avLst/>
              <a:gdLst>
                <a:gd name="T0" fmla="*/ 3 w 13"/>
                <a:gd name="T1" fmla="*/ 3 h 112"/>
                <a:gd name="T2" fmla="*/ 11 w 13"/>
                <a:gd name="T3" fmla="*/ 0 h 112"/>
                <a:gd name="T4" fmla="*/ 13 w 13"/>
                <a:gd name="T5" fmla="*/ 112 h 112"/>
                <a:gd name="T6" fmla="*/ 1 w 13"/>
                <a:gd name="T7" fmla="*/ 110 h 112"/>
                <a:gd name="T8" fmla="*/ 3 w 13"/>
                <a:gd name="T9" fmla="*/ 105 h 112"/>
                <a:gd name="T10" fmla="*/ 7 w 13"/>
                <a:gd name="T11" fmla="*/ 106 h 112"/>
                <a:gd name="T12" fmla="*/ 7 w 13"/>
                <a:gd name="T13" fmla="*/ 98 h 112"/>
                <a:gd name="T14" fmla="*/ 0 w 13"/>
                <a:gd name="T15" fmla="*/ 97 h 112"/>
                <a:gd name="T16" fmla="*/ 3 w 13"/>
                <a:gd name="T17" fmla="*/ 90 h 112"/>
                <a:gd name="T18" fmla="*/ 7 w 13"/>
                <a:gd name="T19" fmla="*/ 91 h 112"/>
                <a:gd name="T20" fmla="*/ 8 w 13"/>
                <a:gd name="T21" fmla="*/ 83 h 112"/>
                <a:gd name="T22" fmla="*/ 0 w 13"/>
                <a:gd name="T23" fmla="*/ 82 h 112"/>
                <a:gd name="T24" fmla="*/ 3 w 13"/>
                <a:gd name="T25" fmla="*/ 76 h 112"/>
                <a:gd name="T26" fmla="*/ 7 w 13"/>
                <a:gd name="T27" fmla="*/ 76 h 112"/>
                <a:gd name="T28" fmla="*/ 7 w 13"/>
                <a:gd name="T29" fmla="*/ 67 h 112"/>
                <a:gd name="T30" fmla="*/ 0 w 13"/>
                <a:gd name="T31" fmla="*/ 67 h 112"/>
                <a:gd name="T32" fmla="*/ 2 w 13"/>
                <a:gd name="T33" fmla="*/ 61 h 112"/>
                <a:gd name="T34" fmla="*/ 7 w 13"/>
                <a:gd name="T35" fmla="*/ 60 h 112"/>
                <a:gd name="T36" fmla="*/ 7 w 13"/>
                <a:gd name="T37" fmla="*/ 52 h 112"/>
                <a:gd name="T38" fmla="*/ 0 w 13"/>
                <a:gd name="T39" fmla="*/ 53 h 112"/>
                <a:gd name="T40" fmla="*/ 2 w 13"/>
                <a:gd name="T41" fmla="*/ 46 h 112"/>
                <a:gd name="T42" fmla="*/ 7 w 13"/>
                <a:gd name="T43" fmla="*/ 45 h 112"/>
                <a:gd name="T44" fmla="*/ 6 w 13"/>
                <a:gd name="T45" fmla="*/ 37 h 112"/>
                <a:gd name="T46" fmla="*/ 0 w 13"/>
                <a:gd name="T47" fmla="*/ 37 h 112"/>
                <a:gd name="T48" fmla="*/ 2 w 13"/>
                <a:gd name="T49" fmla="*/ 31 h 112"/>
                <a:gd name="T50" fmla="*/ 7 w 13"/>
                <a:gd name="T51" fmla="*/ 30 h 112"/>
                <a:gd name="T52" fmla="*/ 7 w 13"/>
                <a:gd name="T53" fmla="*/ 23 h 112"/>
                <a:gd name="T54" fmla="*/ 0 w 13"/>
                <a:gd name="T55" fmla="*/ 25 h 112"/>
                <a:gd name="T56" fmla="*/ 3 w 13"/>
                <a:gd name="T57" fmla="*/ 17 h 112"/>
                <a:gd name="T58" fmla="*/ 6 w 13"/>
                <a:gd name="T59" fmla="*/ 17 h 112"/>
                <a:gd name="T60" fmla="*/ 6 w 13"/>
                <a:gd name="T61" fmla="*/ 11 h 112"/>
                <a:gd name="T62" fmla="*/ 1 w 13"/>
                <a:gd name="T63" fmla="*/ 11 h 112"/>
                <a:gd name="T64" fmla="*/ 3 w 13"/>
                <a:gd name="T65" fmla="*/ 3 h 112"/>
                <a:gd name="T66" fmla="*/ 3 w 13"/>
                <a:gd name="T6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12">
                  <a:moveTo>
                    <a:pt x="3" y="3"/>
                  </a:moveTo>
                  <a:lnTo>
                    <a:pt x="11" y="0"/>
                  </a:lnTo>
                  <a:lnTo>
                    <a:pt x="13" y="112"/>
                  </a:lnTo>
                  <a:lnTo>
                    <a:pt x="1" y="110"/>
                  </a:lnTo>
                  <a:lnTo>
                    <a:pt x="3" y="105"/>
                  </a:lnTo>
                  <a:lnTo>
                    <a:pt x="7" y="106"/>
                  </a:lnTo>
                  <a:lnTo>
                    <a:pt x="7" y="98"/>
                  </a:lnTo>
                  <a:lnTo>
                    <a:pt x="0" y="97"/>
                  </a:lnTo>
                  <a:lnTo>
                    <a:pt x="3" y="90"/>
                  </a:lnTo>
                  <a:lnTo>
                    <a:pt x="7" y="91"/>
                  </a:lnTo>
                  <a:lnTo>
                    <a:pt x="8" y="83"/>
                  </a:lnTo>
                  <a:lnTo>
                    <a:pt x="0" y="8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2" y="61"/>
                  </a:lnTo>
                  <a:lnTo>
                    <a:pt x="7" y="60"/>
                  </a:lnTo>
                  <a:lnTo>
                    <a:pt x="7" y="52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7" y="45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0" y="25"/>
                  </a:lnTo>
                  <a:lnTo>
                    <a:pt x="3" y="17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" y="1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87">
              <a:extLst>
                <a:ext uri="{FF2B5EF4-FFF2-40B4-BE49-F238E27FC236}">
                  <a16:creationId xmlns:a16="http://schemas.microsoft.com/office/drawing/2014/main" id="{59981C4C-BB4F-46A3-BAD8-8F52B961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815"/>
              <a:ext cx="20" cy="120"/>
            </a:xfrm>
            <a:custGeom>
              <a:avLst/>
              <a:gdLst>
                <a:gd name="T0" fmla="*/ 20 w 20"/>
                <a:gd name="T1" fmla="*/ 0 h 120"/>
                <a:gd name="T2" fmla="*/ 0 w 20"/>
                <a:gd name="T3" fmla="*/ 2 h 120"/>
                <a:gd name="T4" fmla="*/ 1 w 20"/>
                <a:gd name="T5" fmla="*/ 119 h 120"/>
                <a:gd name="T6" fmla="*/ 5 w 20"/>
                <a:gd name="T7" fmla="*/ 120 h 120"/>
                <a:gd name="T8" fmla="*/ 3 w 20"/>
                <a:gd name="T9" fmla="*/ 14 h 120"/>
                <a:gd name="T10" fmla="*/ 9 w 20"/>
                <a:gd name="T11" fmla="*/ 6 h 120"/>
                <a:gd name="T12" fmla="*/ 20 w 20"/>
                <a:gd name="T13" fmla="*/ 0 h 120"/>
                <a:gd name="T14" fmla="*/ 20 w 20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20">
                  <a:moveTo>
                    <a:pt x="20" y="0"/>
                  </a:moveTo>
                  <a:lnTo>
                    <a:pt x="0" y="2"/>
                  </a:lnTo>
                  <a:lnTo>
                    <a:pt x="1" y="119"/>
                  </a:lnTo>
                  <a:lnTo>
                    <a:pt x="5" y="120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88">
              <a:extLst>
                <a:ext uri="{FF2B5EF4-FFF2-40B4-BE49-F238E27FC236}">
                  <a16:creationId xmlns:a16="http://schemas.microsoft.com/office/drawing/2014/main" id="{2CCAC2C7-39A8-468B-90D9-3BA4C7D23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730"/>
              <a:ext cx="64" cy="76"/>
            </a:xfrm>
            <a:custGeom>
              <a:avLst/>
              <a:gdLst>
                <a:gd name="T0" fmla="*/ 63 w 64"/>
                <a:gd name="T1" fmla="*/ 0 h 76"/>
                <a:gd name="T2" fmla="*/ 45 w 64"/>
                <a:gd name="T3" fmla="*/ 3 h 76"/>
                <a:gd name="T4" fmla="*/ 16 w 64"/>
                <a:gd name="T5" fmla="*/ 9 h 76"/>
                <a:gd name="T6" fmla="*/ 0 w 64"/>
                <a:gd name="T7" fmla="*/ 14 h 76"/>
                <a:gd name="T8" fmla="*/ 1 w 64"/>
                <a:gd name="T9" fmla="*/ 76 h 76"/>
                <a:gd name="T10" fmla="*/ 64 w 64"/>
                <a:gd name="T11" fmla="*/ 74 h 76"/>
                <a:gd name="T12" fmla="*/ 63 w 64"/>
                <a:gd name="T13" fmla="*/ 21 h 76"/>
                <a:gd name="T14" fmla="*/ 58 w 64"/>
                <a:gd name="T15" fmla="*/ 69 h 76"/>
                <a:gd name="T16" fmla="*/ 4 w 64"/>
                <a:gd name="T17" fmla="*/ 73 h 76"/>
                <a:gd name="T18" fmla="*/ 4 w 64"/>
                <a:gd name="T19" fmla="*/ 53 h 76"/>
                <a:gd name="T20" fmla="*/ 54 w 64"/>
                <a:gd name="T21" fmla="*/ 49 h 76"/>
                <a:gd name="T22" fmla="*/ 56 w 64"/>
                <a:gd name="T23" fmla="*/ 45 h 76"/>
                <a:gd name="T24" fmla="*/ 4 w 64"/>
                <a:gd name="T25" fmla="*/ 50 h 76"/>
                <a:gd name="T26" fmla="*/ 3 w 64"/>
                <a:gd name="T27" fmla="*/ 35 h 76"/>
                <a:gd name="T28" fmla="*/ 56 w 64"/>
                <a:gd name="T29" fmla="*/ 30 h 76"/>
                <a:gd name="T30" fmla="*/ 58 w 64"/>
                <a:gd name="T31" fmla="*/ 25 h 76"/>
                <a:gd name="T32" fmla="*/ 3 w 64"/>
                <a:gd name="T33" fmla="*/ 32 h 76"/>
                <a:gd name="T34" fmla="*/ 3 w 64"/>
                <a:gd name="T35" fmla="*/ 17 h 76"/>
                <a:gd name="T36" fmla="*/ 14 w 64"/>
                <a:gd name="T37" fmla="*/ 18 h 76"/>
                <a:gd name="T38" fmla="*/ 14 w 64"/>
                <a:gd name="T39" fmla="*/ 23 h 76"/>
                <a:gd name="T40" fmla="*/ 42 w 64"/>
                <a:gd name="T41" fmla="*/ 19 h 76"/>
                <a:gd name="T42" fmla="*/ 42 w 64"/>
                <a:gd name="T43" fmla="*/ 13 h 76"/>
                <a:gd name="T44" fmla="*/ 63 w 64"/>
                <a:gd name="T45" fmla="*/ 5 h 76"/>
                <a:gd name="T46" fmla="*/ 63 w 64"/>
                <a:gd name="T47" fmla="*/ 0 h 76"/>
                <a:gd name="T48" fmla="*/ 63 w 64"/>
                <a:gd name="T4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6">
                  <a:moveTo>
                    <a:pt x="63" y="0"/>
                  </a:moveTo>
                  <a:lnTo>
                    <a:pt x="45" y="3"/>
                  </a:lnTo>
                  <a:lnTo>
                    <a:pt x="16" y="9"/>
                  </a:lnTo>
                  <a:lnTo>
                    <a:pt x="0" y="14"/>
                  </a:lnTo>
                  <a:lnTo>
                    <a:pt x="1" y="76"/>
                  </a:lnTo>
                  <a:lnTo>
                    <a:pt x="64" y="74"/>
                  </a:lnTo>
                  <a:lnTo>
                    <a:pt x="63" y="21"/>
                  </a:lnTo>
                  <a:lnTo>
                    <a:pt x="58" y="69"/>
                  </a:lnTo>
                  <a:lnTo>
                    <a:pt x="4" y="73"/>
                  </a:lnTo>
                  <a:lnTo>
                    <a:pt x="4" y="53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4" y="50"/>
                  </a:lnTo>
                  <a:lnTo>
                    <a:pt x="3" y="35"/>
                  </a:lnTo>
                  <a:lnTo>
                    <a:pt x="56" y="30"/>
                  </a:lnTo>
                  <a:lnTo>
                    <a:pt x="58" y="25"/>
                  </a:lnTo>
                  <a:lnTo>
                    <a:pt x="3" y="32"/>
                  </a:lnTo>
                  <a:lnTo>
                    <a:pt x="3" y="17"/>
                  </a:lnTo>
                  <a:lnTo>
                    <a:pt x="14" y="18"/>
                  </a:lnTo>
                  <a:lnTo>
                    <a:pt x="14" y="23"/>
                  </a:lnTo>
                  <a:lnTo>
                    <a:pt x="42" y="19"/>
                  </a:lnTo>
                  <a:lnTo>
                    <a:pt x="42" y="13"/>
                  </a:lnTo>
                  <a:lnTo>
                    <a:pt x="63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89">
              <a:extLst>
                <a:ext uri="{FF2B5EF4-FFF2-40B4-BE49-F238E27FC236}">
                  <a16:creationId xmlns:a16="http://schemas.microsoft.com/office/drawing/2014/main" id="{E164EFD8-E8A0-4500-A022-E21A5D219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744"/>
              <a:ext cx="13" cy="10"/>
            </a:xfrm>
            <a:custGeom>
              <a:avLst/>
              <a:gdLst>
                <a:gd name="T0" fmla="*/ 0 w 13"/>
                <a:gd name="T1" fmla="*/ 5 h 10"/>
                <a:gd name="T2" fmla="*/ 9 w 13"/>
                <a:gd name="T3" fmla="*/ 5 h 10"/>
                <a:gd name="T4" fmla="*/ 8 w 13"/>
                <a:gd name="T5" fmla="*/ 0 h 10"/>
                <a:gd name="T6" fmla="*/ 12 w 13"/>
                <a:gd name="T7" fmla="*/ 4 h 10"/>
                <a:gd name="T8" fmla="*/ 13 w 13"/>
                <a:gd name="T9" fmla="*/ 9 h 10"/>
                <a:gd name="T10" fmla="*/ 5 w 13"/>
                <a:gd name="T11" fmla="*/ 10 h 10"/>
                <a:gd name="T12" fmla="*/ 0 w 13"/>
                <a:gd name="T13" fmla="*/ 5 h 10"/>
                <a:gd name="T14" fmla="*/ 0 w 1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5"/>
                  </a:moveTo>
                  <a:lnTo>
                    <a:pt x="9" y="5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3" y="9"/>
                  </a:lnTo>
                  <a:lnTo>
                    <a:pt x="5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90">
              <a:extLst>
                <a:ext uri="{FF2B5EF4-FFF2-40B4-BE49-F238E27FC236}">
                  <a16:creationId xmlns:a16="http://schemas.microsoft.com/office/drawing/2014/main" id="{01E02C57-044B-4482-BD27-F3C869B49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783"/>
              <a:ext cx="47" cy="15"/>
            </a:xfrm>
            <a:custGeom>
              <a:avLst/>
              <a:gdLst>
                <a:gd name="T0" fmla="*/ 46 w 47"/>
                <a:gd name="T1" fmla="*/ 0 h 15"/>
                <a:gd name="T2" fmla="*/ 0 w 47"/>
                <a:gd name="T3" fmla="*/ 4 h 15"/>
                <a:gd name="T4" fmla="*/ 0 w 47"/>
                <a:gd name="T5" fmla="*/ 14 h 15"/>
                <a:gd name="T6" fmla="*/ 3 w 47"/>
                <a:gd name="T7" fmla="*/ 15 h 15"/>
                <a:gd name="T8" fmla="*/ 3 w 47"/>
                <a:gd name="T9" fmla="*/ 6 h 15"/>
                <a:gd name="T10" fmla="*/ 46 w 47"/>
                <a:gd name="T11" fmla="*/ 2 h 15"/>
                <a:gd name="T12" fmla="*/ 46 w 47"/>
                <a:gd name="T13" fmla="*/ 10 h 15"/>
                <a:gd name="T14" fmla="*/ 11 w 47"/>
                <a:gd name="T15" fmla="*/ 14 h 15"/>
                <a:gd name="T16" fmla="*/ 47 w 47"/>
                <a:gd name="T17" fmla="*/ 13 h 15"/>
                <a:gd name="T18" fmla="*/ 46 w 47"/>
                <a:gd name="T19" fmla="*/ 0 h 15"/>
                <a:gd name="T20" fmla="*/ 46 w 4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5">
                  <a:moveTo>
                    <a:pt x="46" y="0"/>
                  </a:moveTo>
                  <a:lnTo>
                    <a:pt x="0" y="4"/>
                  </a:lnTo>
                  <a:lnTo>
                    <a:pt x="0" y="14"/>
                  </a:lnTo>
                  <a:lnTo>
                    <a:pt x="3" y="15"/>
                  </a:lnTo>
                  <a:lnTo>
                    <a:pt x="3" y="6"/>
                  </a:lnTo>
                  <a:lnTo>
                    <a:pt x="46" y="2"/>
                  </a:lnTo>
                  <a:lnTo>
                    <a:pt x="46" y="10"/>
                  </a:lnTo>
                  <a:lnTo>
                    <a:pt x="11" y="14"/>
                  </a:lnTo>
                  <a:lnTo>
                    <a:pt x="47" y="1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91">
              <a:extLst>
                <a:ext uri="{FF2B5EF4-FFF2-40B4-BE49-F238E27FC236}">
                  <a16:creationId xmlns:a16="http://schemas.microsoft.com/office/drawing/2014/main" id="{0EC7466A-15AD-4EEC-ABE3-A0D0E7452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64"/>
              <a:ext cx="31" cy="12"/>
            </a:xfrm>
            <a:custGeom>
              <a:avLst/>
              <a:gdLst>
                <a:gd name="T0" fmla="*/ 0 w 31"/>
                <a:gd name="T1" fmla="*/ 12 h 12"/>
                <a:gd name="T2" fmla="*/ 0 w 31"/>
                <a:gd name="T3" fmla="*/ 4 h 12"/>
                <a:gd name="T4" fmla="*/ 31 w 31"/>
                <a:gd name="T5" fmla="*/ 0 h 12"/>
                <a:gd name="T6" fmla="*/ 30 w 31"/>
                <a:gd name="T7" fmla="*/ 3 h 12"/>
                <a:gd name="T8" fmla="*/ 3 w 31"/>
                <a:gd name="T9" fmla="*/ 6 h 12"/>
                <a:gd name="T10" fmla="*/ 3 w 31"/>
                <a:gd name="T11" fmla="*/ 11 h 12"/>
                <a:gd name="T12" fmla="*/ 0 w 31"/>
                <a:gd name="T13" fmla="*/ 12 h 12"/>
                <a:gd name="T14" fmla="*/ 0 w 31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2">
                  <a:moveTo>
                    <a:pt x="0" y="12"/>
                  </a:moveTo>
                  <a:lnTo>
                    <a:pt x="0" y="4"/>
                  </a:lnTo>
                  <a:lnTo>
                    <a:pt x="31" y="0"/>
                  </a:lnTo>
                  <a:lnTo>
                    <a:pt x="30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92">
              <a:extLst>
                <a:ext uri="{FF2B5EF4-FFF2-40B4-BE49-F238E27FC236}">
                  <a16:creationId xmlns:a16="http://schemas.microsoft.com/office/drawing/2014/main" id="{FE56DD20-E34C-41A3-910A-F8732F052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714"/>
              <a:ext cx="76" cy="234"/>
            </a:xfrm>
            <a:custGeom>
              <a:avLst/>
              <a:gdLst>
                <a:gd name="T0" fmla="*/ 76 w 76"/>
                <a:gd name="T1" fmla="*/ 0 h 234"/>
                <a:gd name="T2" fmla="*/ 3 w 76"/>
                <a:gd name="T3" fmla="*/ 16 h 234"/>
                <a:gd name="T4" fmla="*/ 0 w 76"/>
                <a:gd name="T5" fmla="*/ 21 h 234"/>
                <a:gd name="T6" fmla="*/ 6 w 76"/>
                <a:gd name="T7" fmla="*/ 229 h 234"/>
                <a:gd name="T8" fmla="*/ 32 w 76"/>
                <a:gd name="T9" fmla="*/ 234 h 234"/>
                <a:gd name="T10" fmla="*/ 9 w 76"/>
                <a:gd name="T11" fmla="*/ 228 h 234"/>
                <a:gd name="T12" fmla="*/ 5 w 76"/>
                <a:gd name="T13" fmla="*/ 20 h 234"/>
                <a:gd name="T14" fmla="*/ 76 w 76"/>
                <a:gd name="T15" fmla="*/ 0 h 234"/>
                <a:gd name="T16" fmla="*/ 76 w 76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34">
                  <a:moveTo>
                    <a:pt x="76" y="0"/>
                  </a:moveTo>
                  <a:lnTo>
                    <a:pt x="3" y="16"/>
                  </a:lnTo>
                  <a:lnTo>
                    <a:pt x="0" y="21"/>
                  </a:lnTo>
                  <a:lnTo>
                    <a:pt x="6" y="229"/>
                  </a:lnTo>
                  <a:lnTo>
                    <a:pt x="32" y="234"/>
                  </a:lnTo>
                  <a:lnTo>
                    <a:pt x="9" y="228"/>
                  </a:lnTo>
                  <a:lnTo>
                    <a:pt x="5" y="2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93">
              <a:extLst>
                <a:ext uri="{FF2B5EF4-FFF2-40B4-BE49-F238E27FC236}">
                  <a16:creationId xmlns:a16="http://schemas.microsoft.com/office/drawing/2014/main" id="{D19B6E5D-0D75-4941-88DC-47898898F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714"/>
              <a:ext cx="90" cy="233"/>
            </a:xfrm>
            <a:custGeom>
              <a:avLst/>
              <a:gdLst>
                <a:gd name="T0" fmla="*/ 19 w 90"/>
                <a:gd name="T1" fmla="*/ 0 h 233"/>
                <a:gd name="T2" fmla="*/ 90 w 90"/>
                <a:gd name="T3" fmla="*/ 53 h 233"/>
                <a:gd name="T4" fmla="*/ 85 w 90"/>
                <a:gd name="T5" fmla="*/ 204 h 233"/>
                <a:gd name="T6" fmla="*/ 78 w 90"/>
                <a:gd name="T7" fmla="*/ 78 h 233"/>
                <a:gd name="T8" fmla="*/ 58 w 90"/>
                <a:gd name="T9" fmla="*/ 44 h 233"/>
                <a:gd name="T10" fmla="*/ 26 w 90"/>
                <a:gd name="T11" fmla="*/ 17 h 233"/>
                <a:gd name="T12" fmla="*/ 19 w 90"/>
                <a:gd name="T13" fmla="*/ 233 h 233"/>
                <a:gd name="T14" fmla="*/ 17 w 90"/>
                <a:gd name="T15" fmla="*/ 119 h 233"/>
                <a:gd name="T16" fmla="*/ 0 w 90"/>
                <a:gd name="T17" fmla="*/ 119 h 233"/>
                <a:gd name="T18" fmla="*/ 0 w 90"/>
                <a:gd name="T19" fmla="*/ 115 h 233"/>
                <a:gd name="T20" fmla="*/ 17 w 90"/>
                <a:gd name="T21" fmla="*/ 115 h 233"/>
                <a:gd name="T22" fmla="*/ 16 w 90"/>
                <a:gd name="T23" fmla="*/ 112 h 233"/>
                <a:gd name="T24" fmla="*/ 0 w 90"/>
                <a:gd name="T25" fmla="*/ 111 h 233"/>
                <a:gd name="T26" fmla="*/ 0 w 90"/>
                <a:gd name="T27" fmla="*/ 107 h 233"/>
                <a:gd name="T28" fmla="*/ 16 w 90"/>
                <a:gd name="T29" fmla="*/ 108 h 233"/>
                <a:gd name="T30" fmla="*/ 16 w 90"/>
                <a:gd name="T31" fmla="*/ 102 h 233"/>
                <a:gd name="T32" fmla="*/ 0 w 90"/>
                <a:gd name="T33" fmla="*/ 102 h 233"/>
                <a:gd name="T34" fmla="*/ 0 w 90"/>
                <a:gd name="T35" fmla="*/ 99 h 233"/>
                <a:gd name="T36" fmla="*/ 16 w 90"/>
                <a:gd name="T37" fmla="*/ 98 h 233"/>
                <a:gd name="T38" fmla="*/ 18 w 90"/>
                <a:gd name="T39" fmla="*/ 8 h 233"/>
                <a:gd name="T40" fmla="*/ 23 w 90"/>
                <a:gd name="T41" fmla="*/ 6 h 233"/>
                <a:gd name="T42" fmla="*/ 19 w 90"/>
                <a:gd name="T43" fmla="*/ 0 h 233"/>
                <a:gd name="T44" fmla="*/ 19 w 90"/>
                <a:gd name="T4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233">
                  <a:moveTo>
                    <a:pt x="19" y="0"/>
                  </a:moveTo>
                  <a:lnTo>
                    <a:pt x="90" y="53"/>
                  </a:lnTo>
                  <a:lnTo>
                    <a:pt x="85" y="204"/>
                  </a:lnTo>
                  <a:lnTo>
                    <a:pt x="78" y="78"/>
                  </a:lnTo>
                  <a:lnTo>
                    <a:pt x="58" y="44"/>
                  </a:lnTo>
                  <a:lnTo>
                    <a:pt x="26" y="17"/>
                  </a:lnTo>
                  <a:lnTo>
                    <a:pt x="19" y="233"/>
                  </a:lnTo>
                  <a:lnTo>
                    <a:pt x="17" y="119"/>
                  </a:lnTo>
                  <a:lnTo>
                    <a:pt x="0" y="119"/>
                  </a:lnTo>
                  <a:lnTo>
                    <a:pt x="0" y="115"/>
                  </a:lnTo>
                  <a:lnTo>
                    <a:pt x="17" y="115"/>
                  </a:lnTo>
                  <a:lnTo>
                    <a:pt x="16" y="112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16" y="108"/>
                  </a:lnTo>
                  <a:lnTo>
                    <a:pt x="16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16" y="98"/>
                  </a:lnTo>
                  <a:lnTo>
                    <a:pt x="18" y="8"/>
                  </a:lnTo>
                  <a:lnTo>
                    <a:pt x="23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94">
              <a:extLst>
                <a:ext uri="{FF2B5EF4-FFF2-40B4-BE49-F238E27FC236}">
                  <a16:creationId xmlns:a16="http://schemas.microsoft.com/office/drawing/2014/main" id="{EC944171-72A1-446D-91D6-D7FF79CA7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" y="922"/>
              <a:ext cx="156" cy="36"/>
            </a:xfrm>
            <a:custGeom>
              <a:avLst/>
              <a:gdLst>
                <a:gd name="T0" fmla="*/ 36 w 156"/>
                <a:gd name="T1" fmla="*/ 33 h 36"/>
                <a:gd name="T2" fmla="*/ 104 w 156"/>
                <a:gd name="T3" fmla="*/ 10 h 36"/>
                <a:gd name="T4" fmla="*/ 104 w 156"/>
                <a:gd name="T5" fmla="*/ 0 h 36"/>
                <a:gd name="T6" fmla="*/ 156 w 156"/>
                <a:gd name="T7" fmla="*/ 7 h 36"/>
                <a:gd name="T8" fmla="*/ 133 w 156"/>
                <a:gd name="T9" fmla="*/ 30 h 36"/>
                <a:gd name="T10" fmla="*/ 39 w 156"/>
                <a:gd name="T11" fmla="*/ 36 h 36"/>
                <a:gd name="T12" fmla="*/ 0 w 156"/>
                <a:gd name="T13" fmla="*/ 28 h 36"/>
                <a:gd name="T14" fmla="*/ 36 w 156"/>
                <a:gd name="T15" fmla="*/ 33 h 36"/>
                <a:gd name="T16" fmla="*/ 36 w 15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6">
                  <a:moveTo>
                    <a:pt x="36" y="33"/>
                  </a:moveTo>
                  <a:lnTo>
                    <a:pt x="104" y="10"/>
                  </a:lnTo>
                  <a:lnTo>
                    <a:pt x="104" y="0"/>
                  </a:lnTo>
                  <a:lnTo>
                    <a:pt x="156" y="7"/>
                  </a:lnTo>
                  <a:lnTo>
                    <a:pt x="133" y="30"/>
                  </a:lnTo>
                  <a:lnTo>
                    <a:pt x="39" y="36"/>
                  </a:lnTo>
                  <a:lnTo>
                    <a:pt x="0" y="28"/>
                  </a:lnTo>
                  <a:lnTo>
                    <a:pt x="36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95">
              <a:extLst>
                <a:ext uri="{FF2B5EF4-FFF2-40B4-BE49-F238E27FC236}">
                  <a16:creationId xmlns:a16="http://schemas.microsoft.com/office/drawing/2014/main" id="{55CB387F-8561-4E2F-BCC8-C71D9D1F1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13"/>
              <a:ext cx="20" cy="8"/>
            </a:xfrm>
            <a:custGeom>
              <a:avLst/>
              <a:gdLst>
                <a:gd name="T0" fmla="*/ 0 w 20"/>
                <a:gd name="T1" fmla="*/ 0 h 8"/>
                <a:gd name="T2" fmla="*/ 20 w 20"/>
                <a:gd name="T3" fmla="*/ 3 h 8"/>
                <a:gd name="T4" fmla="*/ 20 w 20"/>
                <a:gd name="T5" fmla="*/ 8 h 8"/>
                <a:gd name="T6" fmla="*/ 0 w 20"/>
                <a:gd name="T7" fmla="*/ 5 h 8"/>
                <a:gd name="T8" fmla="*/ 0 w 20"/>
                <a:gd name="T9" fmla="*/ 0 h 8"/>
                <a:gd name="T10" fmla="*/ 0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lnTo>
                    <a:pt x="20" y="3"/>
                  </a:lnTo>
                  <a:lnTo>
                    <a:pt x="20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96">
              <a:extLst>
                <a:ext uri="{FF2B5EF4-FFF2-40B4-BE49-F238E27FC236}">
                  <a16:creationId xmlns:a16="http://schemas.microsoft.com/office/drawing/2014/main" id="{FFFC1DF8-770F-45E5-9A98-B454AD8D7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23"/>
              <a:ext cx="20" cy="7"/>
            </a:xfrm>
            <a:custGeom>
              <a:avLst/>
              <a:gdLst>
                <a:gd name="T0" fmla="*/ 20 w 20"/>
                <a:gd name="T1" fmla="*/ 3 h 7"/>
                <a:gd name="T2" fmla="*/ 20 w 20"/>
                <a:gd name="T3" fmla="*/ 7 h 7"/>
                <a:gd name="T4" fmla="*/ 0 w 20"/>
                <a:gd name="T5" fmla="*/ 5 h 7"/>
                <a:gd name="T6" fmla="*/ 0 w 20"/>
                <a:gd name="T7" fmla="*/ 0 h 7"/>
                <a:gd name="T8" fmla="*/ 20 w 20"/>
                <a:gd name="T9" fmla="*/ 3 h 7"/>
                <a:gd name="T10" fmla="*/ 20 w 2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20" y="3"/>
                  </a:move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97">
              <a:extLst>
                <a:ext uri="{FF2B5EF4-FFF2-40B4-BE49-F238E27FC236}">
                  <a16:creationId xmlns:a16="http://schemas.microsoft.com/office/drawing/2014/main" id="{4DAAA2CD-FDB1-4BE7-8E7A-74B16FD0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34"/>
              <a:ext cx="20" cy="6"/>
            </a:xfrm>
            <a:custGeom>
              <a:avLst/>
              <a:gdLst>
                <a:gd name="T0" fmla="*/ 20 w 20"/>
                <a:gd name="T1" fmla="*/ 2 h 6"/>
                <a:gd name="T2" fmla="*/ 20 w 20"/>
                <a:gd name="T3" fmla="*/ 6 h 6"/>
                <a:gd name="T4" fmla="*/ 0 w 20"/>
                <a:gd name="T5" fmla="*/ 5 h 6"/>
                <a:gd name="T6" fmla="*/ 0 w 20"/>
                <a:gd name="T7" fmla="*/ 0 h 6"/>
                <a:gd name="T8" fmla="*/ 20 w 20"/>
                <a:gd name="T9" fmla="*/ 2 h 6"/>
                <a:gd name="T10" fmla="*/ 20 w 20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20" y="2"/>
                  </a:moveTo>
                  <a:lnTo>
                    <a:pt x="2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98">
              <a:extLst>
                <a:ext uri="{FF2B5EF4-FFF2-40B4-BE49-F238E27FC236}">
                  <a16:creationId xmlns:a16="http://schemas.microsoft.com/office/drawing/2014/main" id="{CF016DED-2361-4BD3-B88D-8FA1D5136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4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4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99">
              <a:extLst>
                <a:ext uri="{FF2B5EF4-FFF2-40B4-BE49-F238E27FC236}">
                  <a16:creationId xmlns:a16="http://schemas.microsoft.com/office/drawing/2014/main" id="{42ACAFCB-7C70-486F-8102-C042EE242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55"/>
              <a:ext cx="19" cy="5"/>
            </a:xfrm>
            <a:custGeom>
              <a:avLst/>
              <a:gdLst>
                <a:gd name="T0" fmla="*/ 19 w 19"/>
                <a:gd name="T1" fmla="*/ 1 h 5"/>
                <a:gd name="T2" fmla="*/ 19 w 19"/>
                <a:gd name="T3" fmla="*/ 5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1 h 5"/>
                <a:gd name="T10" fmla="*/ 19 w 19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1"/>
                  </a:moveTo>
                  <a:lnTo>
                    <a:pt x="19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00">
              <a:extLst>
                <a:ext uri="{FF2B5EF4-FFF2-40B4-BE49-F238E27FC236}">
                  <a16:creationId xmlns:a16="http://schemas.microsoft.com/office/drawing/2014/main" id="{FC17BE59-6787-4118-991D-5EE82427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66"/>
              <a:ext cx="19" cy="5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4 h 5"/>
                <a:gd name="T4" fmla="*/ 0 w 19"/>
                <a:gd name="T5" fmla="*/ 5 h 5"/>
                <a:gd name="T6" fmla="*/ 0 w 19"/>
                <a:gd name="T7" fmla="*/ 0 h 5"/>
                <a:gd name="T8" fmla="*/ 19 w 19"/>
                <a:gd name="T9" fmla="*/ 0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01">
              <a:extLst>
                <a:ext uri="{FF2B5EF4-FFF2-40B4-BE49-F238E27FC236}">
                  <a16:creationId xmlns:a16="http://schemas.microsoft.com/office/drawing/2014/main" id="{C02E287D-BBF3-4186-8637-14FA806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76"/>
              <a:ext cx="18" cy="5"/>
            </a:xfrm>
            <a:custGeom>
              <a:avLst/>
              <a:gdLst>
                <a:gd name="T0" fmla="*/ 18 w 18"/>
                <a:gd name="T1" fmla="*/ 0 h 5"/>
                <a:gd name="T2" fmla="*/ 18 w 18"/>
                <a:gd name="T3" fmla="*/ 4 h 5"/>
                <a:gd name="T4" fmla="*/ 0 w 18"/>
                <a:gd name="T5" fmla="*/ 5 h 5"/>
                <a:gd name="T6" fmla="*/ 0 w 18"/>
                <a:gd name="T7" fmla="*/ 0 h 5"/>
                <a:gd name="T8" fmla="*/ 18 w 18"/>
                <a:gd name="T9" fmla="*/ 0 h 5"/>
                <a:gd name="T10" fmla="*/ 18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lnTo>
                    <a:pt x="18" y="4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02">
              <a:extLst>
                <a:ext uri="{FF2B5EF4-FFF2-40B4-BE49-F238E27FC236}">
                  <a16:creationId xmlns:a16="http://schemas.microsoft.com/office/drawing/2014/main" id="{B21BA433-96E1-4763-BB4F-F70B410F0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8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03">
              <a:extLst>
                <a:ext uri="{FF2B5EF4-FFF2-40B4-BE49-F238E27FC236}">
                  <a16:creationId xmlns:a16="http://schemas.microsoft.com/office/drawing/2014/main" id="{18E9D742-71AC-4EEF-8021-C9DD4AB01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896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4 h 6"/>
                <a:gd name="T4" fmla="*/ 0 w 18"/>
                <a:gd name="T5" fmla="*/ 6 h 6"/>
                <a:gd name="T6" fmla="*/ 0 w 18"/>
                <a:gd name="T7" fmla="*/ 1 h 6"/>
                <a:gd name="T8" fmla="*/ 18 w 18"/>
                <a:gd name="T9" fmla="*/ 0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4"/>
                  </a:lnTo>
                  <a:lnTo>
                    <a:pt x="0" y="6"/>
                  </a:lnTo>
                  <a:lnTo>
                    <a:pt x="0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04">
              <a:extLst>
                <a:ext uri="{FF2B5EF4-FFF2-40B4-BE49-F238E27FC236}">
                  <a16:creationId xmlns:a16="http://schemas.microsoft.com/office/drawing/2014/main" id="{A273E4B2-F13E-418D-94B6-CCB7C3B80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05"/>
              <a:ext cx="18" cy="8"/>
            </a:xfrm>
            <a:custGeom>
              <a:avLst/>
              <a:gdLst>
                <a:gd name="T0" fmla="*/ 18 w 18"/>
                <a:gd name="T1" fmla="*/ 0 h 8"/>
                <a:gd name="T2" fmla="*/ 18 w 18"/>
                <a:gd name="T3" fmla="*/ 5 h 8"/>
                <a:gd name="T4" fmla="*/ 0 w 18"/>
                <a:gd name="T5" fmla="*/ 8 h 8"/>
                <a:gd name="T6" fmla="*/ 0 w 18"/>
                <a:gd name="T7" fmla="*/ 3 h 8"/>
                <a:gd name="T8" fmla="*/ 18 w 18"/>
                <a:gd name="T9" fmla="*/ 0 h 8"/>
                <a:gd name="T10" fmla="*/ 18 w 1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8" y="0"/>
                  </a:moveTo>
                  <a:lnTo>
                    <a:pt x="18" y="5"/>
                  </a:lnTo>
                  <a:lnTo>
                    <a:pt x="0" y="8"/>
                  </a:lnTo>
                  <a:lnTo>
                    <a:pt x="0" y="3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05">
              <a:extLst>
                <a:ext uri="{FF2B5EF4-FFF2-40B4-BE49-F238E27FC236}">
                  <a16:creationId xmlns:a16="http://schemas.microsoft.com/office/drawing/2014/main" id="{C574F8F9-DF94-4511-9355-71692B25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1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06">
              <a:extLst>
                <a:ext uri="{FF2B5EF4-FFF2-40B4-BE49-F238E27FC236}">
                  <a16:creationId xmlns:a16="http://schemas.microsoft.com/office/drawing/2014/main" id="{D9D37B38-C6F7-4B66-A68C-3EB936C8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925"/>
              <a:ext cx="17" cy="9"/>
            </a:xfrm>
            <a:custGeom>
              <a:avLst/>
              <a:gdLst>
                <a:gd name="T0" fmla="*/ 17 w 17"/>
                <a:gd name="T1" fmla="*/ 0 h 9"/>
                <a:gd name="T2" fmla="*/ 17 w 17"/>
                <a:gd name="T3" fmla="*/ 5 h 9"/>
                <a:gd name="T4" fmla="*/ 0 w 17"/>
                <a:gd name="T5" fmla="*/ 9 h 9"/>
                <a:gd name="T6" fmla="*/ 0 w 17"/>
                <a:gd name="T7" fmla="*/ 4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lnTo>
                    <a:pt x="17" y="5"/>
                  </a:lnTo>
                  <a:lnTo>
                    <a:pt x="0" y="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1" name="Rectangle 208">
            <a:extLst>
              <a:ext uri="{FF2B5EF4-FFF2-40B4-BE49-F238E27FC236}">
                <a16:creationId xmlns:a16="http://schemas.microsoft.com/office/drawing/2014/main" id="{9C632FC4-ED59-43F6-A64A-7C4C783B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799" y="3399142"/>
            <a:ext cx="552152" cy="51696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209">
            <a:extLst>
              <a:ext uri="{FF2B5EF4-FFF2-40B4-BE49-F238E27FC236}">
                <a16:creationId xmlns:a16="http://schemas.microsoft.com/office/drawing/2014/main" id="{085EF9C7-6C33-4533-957C-FA9E07FC7062}"/>
              </a:ext>
            </a:extLst>
          </p:cNvPr>
          <p:cNvSpPr>
            <a:spLocks/>
          </p:cNvSpPr>
          <p:nvPr/>
        </p:nvSpPr>
        <p:spPr bwMode="auto">
          <a:xfrm>
            <a:off x="10512537" y="3430409"/>
            <a:ext cx="176280" cy="214707"/>
          </a:xfrm>
          <a:custGeom>
            <a:avLst/>
            <a:gdLst>
              <a:gd name="T0" fmla="*/ 39 w 121"/>
              <a:gd name="T1" fmla="*/ 7 h 103"/>
              <a:gd name="T2" fmla="*/ 56 w 121"/>
              <a:gd name="T3" fmla="*/ 18 h 103"/>
              <a:gd name="T4" fmla="*/ 59 w 121"/>
              <a:gd name="T5" fmla="*/ 21 h 103"/>
              <a:gd name="T6" fmla="*/ 42 w 121"/>
              <a:gd name="T7" fmla="*/ 14 h 103"/>
              <a:gd name="T8" fmla="*/ 31 w 121"/>
              <a:gd name="T9" fmla="*/ 8 h 103"/>
              <a:gd name="T10" fmla="*/ 45 w 121"/>
              <a:gd name="T11" fmla="*/ 19 h 103"/>
              <a:gd name="T12" fmla="*/ 61 w 121"/>
              <a:gd name="T13" fmla="*/ 27 h 103"/>
              <a:gd name="T14" fmla="*/ 48 w 121"/>
              <a:gd name="T15" fmla="*/ 24 h 103"/>
              <a:gd name="T16" fmla="*/ 31 w 121"/>
              <a:gd name="T17" fmla="*/ 16 h 103"/>
              <a:gd name="T18" fmla="*/ 34 w 121"/>
              <a:gd name="T19" fmla="*/ 20 h 103"/>
              <a:gd name="T20" fmla="*/ 50 w 121"/>
              <a:gd name="T21" fmla="*/ 29 h 103"/>
              <a:gd name="T22" fmla="*/ 54 w 121"/>
              <a:gd name="T23" fmla="*/ 32 h 103"/>
              <a:gd name="T24" fmla="*/ 37 w 121"/>
              <a:gd name="T25" fmla="*/ 26 h 103"/>
              <a:gd name="T26" fmla="*/ 25 w 121"/>
              <a:gd name="T27" fmla="*/ 21 h 103"/>
              <a:gd name="T28" fmla="*/ 40 w 121"/>
              <a:gd name="T29" fmla="*/ 31 h 103"/>
              <a:gd name="T30" fmla="*/ 55 w 121"/>
              <a:gd name="T31" fmla="*/ 38 h 103"/>
              <a:gd name="T32" fmla="*/ 43 w 121"/>
              <a:gd name="T33" fmla="*/ 35 h 103"/>
              <a:gd name="T34" fmla="*/ 25 w 121"/>
              <a:gd name="T35" fmla="*/ 28 h 103"/>
              <a:gd name="T36" fmla="*/ 29 w 121"/>
              <a:gd name="T37" fmla="*/ 32 h 103"/>
              <a:gd name="T38" fmla="*/ 45 w 121"/>
              <a:gd name="T39" fmla="*/ 40 h 103"/>
              <a:gd name="T40" fmla="*/ 48 w 121"/>
              <a:gd name="T41" fmla="*/ 43 h 103"/>
              <a:gd name="T42" fmla="*/ 32 w 121"/>
              <a:gd name="T43" fmla="*/ 38 h 103"/>
              <a:gd name="T44" fmla="*/ 20 w 121"/>
              <a:gd name="T45" fmla="*/ 34 h 103"/>
              <a:gd name="T46" fmla="*/ 35 w 121"/>
              <a:gd name="T47" fmla="*/ 43 h 103"/>
              <a:gd name="T48" fmla="*/ 50 w 121"/>
              <a:gd name="T49" fmla="*/ 50 h 103"/>
              <a:gd name="T50" fmla="*/ 38 w 121"/>
              <a:gd name="T51" fmla="*/ 47 h 103"/>
              <a:gd name="T52" fmla="*/ 20 w 121"/>
              <a:gd name="T53" fmla="*/ 41 h 103"/>
              <a:gd name="T54" fmla="*/ 24 w 121"/>
              <a:gd name="T55" fmla="*/ 44 h 103"/>
              <a:gd name="T56" fmla="*/ 40 w 121"/>
              <a:gd name="T57" fmla="*/ 52 h 103"/>
              <a:gd name="T58" fmla="*/ 43 w 121"/>
              <a:gd name="T59" fmla="*/ 55 h 103"/>
              <a:gd name="T60" fmla="*/ 26 w 121"/>
              <a:gd name="T61" fmla="*/ 50 h 103"/>
              <a:gd name="T62" fmla="*/ 14 w 121"/>
              <a:gd name="T63" fmla="*/ 46 h 103"/>
              <a:gd name="T64" fmla="*/ 29 w 121"/>
              <a:gd name="T65" fmla="*/ 55 h 103"/>
              <a:gd name="T66" fmla="*/ 45 w 121"/>
              <a:gd name="T67" fmla="*/ 61 h 103"/>
              <a:gd name="T68" fmla="*/ 33 w 121"/>
              <a:gd name="T69" fmla="*/ 59 h 103"/>
              <a:gd name="T70" fmla="*/ 14 w 121"/>
              <a:gd name="T71" fmla="*/ 53 h 103"/>
              <a:gd name="T72" fmla="*/ 18 w 121"/>
              <a:gd name="T73" fmla="*/ 57 h 103"/>
              <a:gd name="T74" fmla="*/ 35 w 121"/>
              <a:gd name="T75" fmla="*/ 65 h 103"/>
              <a:gd name="T76" fmla="*/ 39 w 121"/>
              <a:gd name="T77" fmla="*/ 67 h 103"/>
              <a:gd name="T78" fmla="*/ 21 w 121"/>
              <a:gd name="T79" fmla="*/ 63 h 103"/>
              <a:gd name="T80" fmla="*/ 8 w 121"/>
              <a:gd name="T81" fmla="*/ 58 h 103"/>
              <a:gd name="T82" fmla="*/ 24 w 121"/>
              <a:gd name="T83" fmla="*/ 67 h 103"/>
              <a:gd name="T84" fmla="*/ 41 w 121"/>
              <a:gd name="T85" fmla="*/ 74 h 103"/>
              <a:gd name="T86" fmla="*/ 27 w 121"/>
              <a:gd name="T87" fmla="*/ 72 h 103"/>
              <a:gd name="T88" fmla="*/ 8 w 121"/>
              <a:gd name="T89" fmla="*/ 65 h 103"/>
              <a:gd name="T90" fmla="*/ 12 w 121"/>
              <a:gd name="T91" fmla="*/ 69 h 103"/>
              <a:gd name="T92" fmla="*/ 30 w 121"/>
              <a:gd name="T93" fmla="*/ 78 h 103"/>
              <a:gd name="T94" fmla="*/ 34 w 121"/>
              <a:gd name="T95" fmla="*/ 80 h 103"/>
              <a:gd name="T96" fmla="*/ 15 w 121"/>
              <a:gd name="T97" fmla="*/ 76 h 103"/>
              <a:gd name="T98" fmla="*/ 1 w 121"/>
              <a:gd name="T99" fmla="*/ 71 h 103"/>
              <a:gd name="T100" fmla="*/ 27 w 121"/>
              <a:gd name="T101" fmla="*/ 82 h 103"/>
              <a:gd name="T102" fmla="*/ 50 w 121"/>
              <a:gd name="T103" fmla="*/ 87 h 103"/>
              <a:gd name="T104" fmla="*/ 70 w 121"/>
              <a:gd name="T105" fmla="*/ 90 h 103"/>
              <a:gd name="T106" fmla="*/ 91 w 121"/>
              <a:gd name="T107" fmla="*/ 101 h 103"/>
              <a:gd name="T108" fmla="*/ 100 w 121"/>
              <a:gd name="T109" fmla="*/ 74 h 103"/>
              <a:gd name="T110" fmla="*/ 118 w 121"/>
              <a:gd name="T111" fmla="*/ 47 h 103"/>
              <a:gd name="T112" fmla="*/ 103 w 121"/>
              <a:gd name="T113" fmla="*/ 29 h 103"/>
              <a:gd name="T114" fmla="*/ 83 w 121"/>
              <a:gd name="T115" fmla="*/ 23 h 103"/>
              <a:gd name="T116" fmla="*/ 61 w 121"/>
              <a:gd name="T117" fmla="*/ 18 h 103"/>
              <a:gd name="T118" fmla="*/ 36 w 121"/>
              <a:gd name="T119" fmla="*/ 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03">
                <a:moveTo>
                  <a:pt x="33" y="0"/>
                </a:moveTo>
                <a:lnTo>
                  <a:pt x="33" y="0"/>
                </a:lnTo>
                <a:lnTo>
                  <a:pt x="33" y="0"/>
                </a:lnTo>
                <a:lnTo>
                  <a:pt x="33" y="1"/>
                </a:lnTo>
                <a:lnTo>
                  <a:pt x="33" y="1"/>
                </a:lnTo>
                <a:lnTo>
                  <a:pt x="35" y="3"/>
                </a:lnTo>
                <a:lnTo>
                  <a:pt x="37" y="5"/>
                </a:lnTo>
                <a:lnTo>
                  <a:pt x="39" y="7"/>
                </a:lnTo>
                <a:lnTo>
                  <a:pt x="42" y="9"/>
                </a:lnTo>
                <a:lnTo>
                  <a:pt x="44" y="11"/>
                </a:lnTo>
                <a:lnTo>
                  <a:pt x="46" y="12"/>
                </a:lnTo>
                <a:lnTo>
                  <a:pt x="48" y="14"/>
                </a:lnTo>
                <a:lnTo>
                  <a:pt x="50" y="15"/>
                </a:lnTo>
                <a:lnTo>
                  <a:pt x="52" y="16"/>
                </a:lnTo>
                <a:lnTo>
                  <a:pt x="54" y="17"/>
                </a:lnTo>
                <a:lnTo>
                  <a:pt x="56" y="18"/>
                </a:lnTo>
                <a:lnTo>
                  <a:pt x="58" y="19"/>
                </a:lnTo>
                <a:lnTo>
                  <a:pt x="60" y="20"/>
                </a:lnTo>
                <a:lnTo>
                  <a:pt x="62" y="21"/>
                </a:lnTo>
                <a:lnTo>
                  <a:pt x="63" y="22"/>
                </a:lnTo>
                <a:lnTo>
                  <a:pt x="65" y="22"/>
                </a:lnTo>
                <a:lnTo>
                  <a:pt x="63" y="22"/>
                </a:lnTo>
                <a:lnTo>
                  <a:pt x="61" y="22"/>
                </a:lnTo>
                <a:lnTo>
                  <a:pt x="59" y="21"/>
                </a:lnTo>
                <a:lnTo>
                  <a:pt x="57" y="20"/>
                </a:lnTo>
                <a:lnTo>
                  <a:pt x="55" y="20"/>
                </a:lnTo>
                <a:lnTo>
                  <a:pt x="53" y="19"/>
                </a:lnTo>
                <a:lnTo>
                  <a:pt x="51" y="18"/>
                </a:lnTo>
                <a:lnTo>
                  <a:pt x="49" y="17"/>
                </a:lnTo>
                <a:lnTo>
                  <a:pt x="47" y="17"/>
                </a:lnTo>
                <a:lnTo>
                  <a:pt x="44" y="15"/>
                </a:lnTo>
                <a:lnTo>
                  <a:pt x="42" y="14"/>
                </a:lnTo>
                <a:lnTo>
                  <a:pt x="40" y="13"/>
                </a:lnTo>
                <a:lnTo>
                  <a:pt x="38" y="12"/>
                </a:lnTo>
                <a:lnTo>
                  <a:pt x="35" y="10"/>
                </a:lnTo>
                <a:lnTo>
                  <a:pt x="33" y="9"/>
                </a:lnTo>
                <a:lnTo>
                  <a:pt x="31" y="7"/>
                </a:lnTo>
                <a:lnTo>
                  <a:pt x="31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33" y="10"/>
                </a:lnTo>
                <a:lnTo>
                  <a:pt x="35" y="12"/>
                </a:lnTo>
                <a:lnTo>
                  <a:pt x="37" y="14"/>
                </a:lnTo>
                <a:lnTo>
                  <a:pt x="39" y="15"/>
                </a:lnTo>
                <a:lnTo>
                  <a:pt x="41" y="17"/>
                </a:lnTo>
                <a:lnTo>
                  <a:pt x="43" y="18"/>
                </a:lnTo>
                <a:lnTo>
                  <a:pt x="45" y="19"/>
                </a:lnTo>
                <a:lnTo>
                  <a:pt x="47" y="21"/>
                </a:lnTo>
                <a:lnTo>
                  <a:pt x="49" y="22"/>
                </a:lnTo>
                <a:lnTo>
                  <a:pt x="51" y="23"/>
                </a:lnTo>
                <a:lnTo>
                  <a:pt x="53" y="24"/>
                </a:lnTo>
                <a:lnTo>
                  <a:pt x="55" y="25"/>
                </a:lnTo>
                <a:lnTo>
                  <a:pt x="57" y="26"/>
                </a:lnTo>
                <a:lnTo>
                  <a:pt x="59" y="26"/>
                </a:lnTo>
                <a:lnTo>
                  <a:pt x="61" y="27"/>
                </a:lnTo>
                <a:lnTo>
                  <a:pt x="63" y="28"/>
                </a:lnTo>
                <a:lnTo>
                  <a:pt x="60" y="27"/>
                </a:lnTo>
                <a:lnTo>
                  <a:pt x="58" y="27"/>
                </a:lnTo>
                <a:lnTo>
                  <a:pt x="56" y="26"/>
                </a:lnTo>
                <a:lnTo>
                  <a:pt x="54" y="26"/>
                </a:lnTo>
                <a:lnTo>
                  <a:pt x="52" y="25"/>
                </a:lnTo>
                <a:lnTo>
                  <a:pt x="50" y="25"/>
                </a:lnTo>
                <a:lnTo>
                  <a:pt x="48" y="24"/>
                </a:lnTo>
                <a:lnTo>
                  <a:pt x="46" y="23"/>
                </a:lnTo>
                <a:lnTo>
                  <a:pt x="44" y="22"/>
                </a:lnTo>
                <a:lnTo>
                  <a:pt x="42" y="21"/>
                </a:lnTo>
                <a:lnTo>
                  <a:pt x="40" y="20"/>
                </a:lnTo>
                <a:lnTo>
                  <a:pt x="37" y="19"/>
                </a:lnTo>
                <a:lnTo>
                  <a:pt x="35" y="18"/>
                </a:lnTo>
                <a:lnTo>
                  <a:pt x="33" y="17"/>
                </a:lnTo>
                <a:lnTo>
                  <a:pt x="31" y="16"/>
                </a:lnTo>
                <a:lnTo>
                  <a:pt x="28" y="14"/>
                </a:lnTo>
                <a:lnTo>
                  <a:pt x="28" y="14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30" y="17"/>
                </a:lnTo>
                <a:lnTo>
                  <a:pt x="32" y="18"/>
                </a:lnTo>
                <a:lnTo>
                  <a:pt x="34" y="20"/>
                </a:lnTo>
                <a:lnTo>
                  <a:pt x="36" y="21"/>
                </a:lnTo>
                <a:lnTo>
                  <a:pt x="38" y="23"/>
                </a:lnTo>
                <a:lnTo>
                  <a:pt x="40" y="24"/>
                </a:lnTo>
                <a:lnTo>
                  <a:pt x="42" y="25"/>
                </a:lnTo>
                <a:lnTo>
                  <a:pt x="45" y="26"/>
                </a:lnTo>
                <a:lnTo>
                  <a:pt x="47" y="27"/>
                </a:lnTo>
                <a:lnTo>
                  <a:pt x="48" y="28"/>
                </a:lnTo>
                <a:lnTo>
                  <a:pt x="50" y="29"/>
                </a:lnTo>
                <a:lnTo>
                  <a:pt x="52" y="30"/>
                </a:lnTo>
                <a:lnTo>
                  <a:pt x="54" y="31"/>
                </a:lnTo>
                <a:lnTo>
                  <a:pt x="56" y="32"/>
                </a:lnTo>
                <a:lnTo>
                  <a:pt x="58" y="33"/>
                </a:lnTo>
                <a:lnTo>
                  <a:pt x="60" y="33"/>
                </a:lnTo>
                <a:lnTo>
                  <a:pt x="58" y="33"/>
                </a:lnTo>
                <a:lnTo>
                  <a:pt x="56" y="32"/>
                </a:lnTo>
                <a:lnTo>
                  <a:pt x="54" y="32"/>
                </a:lnTo>
                <a:lnTo>
                  <a:pt x="52" y="31"/>
                </a:lnTo>
                <a:lnTo>
                  <a:pt x="49" y="31"/>
                </a:lnTo>
                <a:lnTo>
                  <a:pt x="47" y="30"/>
                </a:lnTo>
                <a:lnTo>
                  <a:pt x="45" y="29"/>
                </a:lnTo>
                <a:lnTo>
                  <a:pt x="43" y="29"/>
                </a:lnTo>
                <a:lnTo>
                  <a:pt x="41" y="28"/>
                </a:lnTo>
                <a:lnTo>
                  <a:pt x="39" y="27"/>
                </a:lnTo>
                <a:lnTo>
                  <a:pt x="37" y="26"/>
                </a:lnTo>
                <a:lnTo>
                  <a:pt x="35" y="25"/>
                </a:lnTo>
                <a:lnTo>
                  <a:pt x="33" y="24"/>
                </a:lnTo>
                <a:lnTo>
                  <a:pt x="30" y="23"/>
                </a:lnTo>
                <a:lnTo>
                  <a:pt x="28" y="22"/>
                </a:lnTo>
                <a:lnTo>
                  <a:pt x="26" y="21"/>
                </a:lnTo>
                <a:lnTo>
                  <a:pt x="26" y="21"/>
                </a:lnTo>
                <a:lnTo>
                  <a:pt x="26" y="21"/>
                </a:lnTo>
                <a:lnTo>
                  <a:pt x="25" y="21"/>
                </a:lnTo>
                <a:lnTo>
                  <a:pt x="25" y="22"/>
                </a:lnTo>
                <a:lnTo>
                  <a:pt x="28" y="23"/>
                </a:lnTo>
                <a:lnTo>
                  <a:pt x="30" y="25"/>
                </a:lnTo>
                <a:lnTo>
                  <a:pt x="32" y="26"/>
                </a:lnTo>
                <a:lnTo>
                  <a:pt x="34" y="27"/>
                </a:lnTo>
                <a:lnTo>
                  <a:pt x="36" y="29"/>
                </a:lnTo>
                <a:lnTo>
                  <a:pt x="38" y="30"/>
                </a:lnTo>
                <a:lnTo>
                  <a:pt x="40" y="31"/>
                </a:lnTo>
                <a:lnTo>
                  <a:pt x="42" y="32"/>
                </a:lnTo>
                <a:lnTo>
                  <a:pt x="44" y="33"/>
                </a:lnTo>
                <a:lnTo>
                  <a:pt x="46" y="34"/>
                </a:lnTo>
                <a:lnTo>
                  <a:pt x="48" y="35"/>
                </a:lnTo>
                <a:lnTo>
                  <a:pt x="50" y="36"/>
                </a:lnTo>
                <a:lnTo>
                  <a:pt x="51" y="37"/>
                </a:lnTo>
                <a:lnTo>
                  <a:pt x="53" y="37"/>
                </a:lnTo>
                <a:lnTo>
                  <a:pt x="55" y="38"/>
                </a:lnTo>
                <a:lnTo>
                  <a:pt x="57" y="39"/>
                </a:lnTo>
                <a:lnTo>
                  <a:pt x="55" y="38"/>
                </a:lnTo>
                <a:lnTo>
                  <a:pt x="53" y="38"/>
                </a:lnTo>
                <a:lnTo>
                  <a:pt x="51" y="38"/>
                </a:lnTo>
                <a:lnTo>
                  <a:pt x="49" y="37"/>
                </a:lnTo>
                <a:lnTo>
                  <a:pt x="47" y="36"/>
                </a:lnTo>
                <a:lnTo>
                  <a:pt x="45" y="36"/>
                </a:lnTo>
                <a:lnTo>
                  <a:pt x="43" y="35"/>
                </a:lnTo>
                <a:lnTo>
                  <a:pt x="41" y="35"/>
                </a:lnTo>
                <a:lnTo>
                  <a:pt x="39" y="34"/>
                </a:lnTo>
                <a:lnTo>
                  <a:pt x="36" y="33"/>
                </a:lnTo>
                <a:lnTo>
                  <a:pt x="34" y="32"/>
                </a:lnTo>
                <a:lnTo>
                  <a:pt x="32" y="31"/>
                </a:lnTo>
                <a:lnTo>
                  <a:pt x="30" y="30"/>
                </a:lnTo>
                <a:lnTo>
                  <a:pt x="28" y="29"/>
                </a:lnTo>
                <a:lnTo>
                  <a:pt x="25" y="28"/>
                </a:lnTo>
                <a:lnTo>
                  <a:pt x="23" y="27"/>
                </a:lnTo>
                <a:lnTo>
                  <a:pt x="23" y="27"/>
                </a:lnTo>
                <a:lnTo>
                  <a:pt x="23" y="28"/>
                </a:lnTo>
                <a:lnTo>
                  <a:pt x="23" y="28"/>
                </a:lnTo>
                <a:lnTo>
                  <a:pt x="23" y="28"/>
                </a:lnTo>
                <a:lnTo>
                  <a:pt x="25" y="29"/>
                </a:lnTo>
                <a:lnTo>
                  <a:pt x="27" y="31"/>
                </a:lnTo>
                <a:lnTo>
                  <a:pt x="29" y="32"/>
                </a:lnTo>
                <a:lnTo>
                  <a:pt x="31" y="33"/>
                </a:lnTo>
                <a:lnTo>
                  <a:pt x="33" y="35"/>
                </a:lnTo>
                <a:lnTo>
                  <a:pt x="35" y="36"/>
                </a:lnTo>
                <a:lnTo>
                  <a:pt x="37" y="37"/>
                </a:lnTo>
                <a:lnTo>
                  <a:pt x="39" y="38"/>
                </a:lnTo>
                <a:lnTo>
                  <a:pt x="41" y="39"/>
                </a:lnTo>
                <a:lnTo>
                  <a:pt x="43" y="40"/>
                </a:lnTo>
                <a:lnTo>
                  <a:pt x="45" y="40"/>
                </a:lnTo>
                <a:lnTo>
                  <a:pt x="47" y="41"/>
                </a:lnTo>
                <a:lnTo>
                  <a:pt x="49" y="42"/>
                </a:lnTo>
                <a:lnTo>
                  <a:pt x="51" y="43"/>
                </a:lnTo>
                <a:lnTo>
                  <a:pt x="53" y="44"/>
                </a:lnTo>
                <a:lnTo>
                  <a:pt x="54" y="45"/>
                </a:lnTo>
                <a:lnTo>
                  <a:pt x="52" y="44"/>
                </a:lnTo>
                <a:lnTo>
                  <a:pt x="50" y="44"/>
                </a:lnTo>
                <a:lnTo>
                  <a:pt x="48" y="43"/>
                </a:lnTo>
                <a:lnTo>
                  <a:pt x="46" y="43"/>
                </a:lnTo>
                <a:lnTo>
                  <a:pt x="44" y="42"/>
                </a:lnTo>
                <a:lnTo>
                  <a:pt x="42" y="42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4" y="39"/>
                </a:lnTo>
                <a:lnTo>
                  <a:pt x="32" y="38"/>
                </a:lnTo>
                <a:lnTo>
                  <a:pt x="29" y="37"/>
                </a:lnTo>
                <a:lnTo>
                  <a:pt x="27" y="37"/>
                </a:lnTo>
                <a:lnTo>
                  <a:pt x="25" y="36"/>
                </a:lnTo>
                <a:lnTo>
                  <a:pt x="23" y="35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0" y="34"/>
                </a:lnTo>
                <a:lnTo>
                  <a:pt x="22" y="36"/>
                </a:lnTo>
                <a:lnTo>
                  <a:pt x="24" y="37"/>
                </a:lnTo>
                <a:lnTo>
                  <a:pt x="27" y="38"/>
                </a:lnTo>
                <a:lnTo>
                  <a:pt x="29" y="39"/>
                </a:lnTo>
                <a:lnTo>
                  <a:pt x="31" y="40"/>
                </a:lnTo>
                <a:lnTo>
                  <a:pt x="33" y="42"/>
                </a:lnTo>
                <a:lnTo>
                  <a:pt x="35" y="43"/>
                </a:lnTo>
                <a:lnTo>
                  <a:pt x="37" y="44"/>
                </a:lnTo>
                <a:lnTo>
                  <a:pt x="39" y="45"/>
                </a:lnTo>
                <a:lnTo>
                  <a:pt x="41" y="45"/>
                </a:lnTo>
                <a:lnTo>
                  <a:pt x="42" y="46"/>
                </a:lnTo>
                <a:lnTo>
                  <a:pt x="44" y="47"/>
                </a:lnTo>
                <a:lnTo>
                  <a:pt x="46" y="48"/>
                </a:lnTo>
                <a:lnTo>
                  <a:pt x="48" y="49"/>
                </a:lnTo>
                <a:lnTo>
                  <a:pt x="50" y="50"/>
                </a:lnTo>
                <a:lnTo>
                  <a:pt x="52" y="50"/>
                </a:lnTo>
                <a:lnTo>
                  <a:pt x="50" y="50"/>
                </a:lnTo>
                <a:lnTo>
                  <a:pt x="48" y="49"/>
                </a:lnTo>
                <a:lnTo>
                  <a:pt x="46" y="49"/>
                </a:lnTo>
                <a:lnTo>
                  <a:pt x="44" y="48"/>
                </a:lnTo>
                <a:lnTo>
                  <a:pt x="42" y="48"/>
                </a:lnTo>
                <a:lnTo>
                  <a:pt x="40" y="47"/>
                </a:lnTo>
                <a:lnTo>
                  <a:pt x="38" y="47"/>
                </a:lnTo>
                <a:lnTo>
                  <a:pt x="36" y="46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7" y="43"/>
                </a:lnTo>
                <a:lnTo>
                  <a:pt x="25" y="43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17" y="40"/>
                </a:lnTo>
                <a:lnTo>
                  <a:pt x="17" y="40"/>
                </a:lnTo>
                <a:lnTo>
                  <a:pt x="20" y="42"/>
                </a:lnTo>
                <a:lnTo>
                  <a:pt x="22" y="43"/>
                </a:lnTo>
                <a:lnTo>
                  <a:pt x="24" y="44"/>
                </a:lnTo>
                <a:lnTo>
                  <a:pt x="26" y="45"/>
                </a:lnTo>
                <a:lnTo>
                  <a:pt x="28" y="47"/>
                </a:lnTo>
                <a:lnTo>
                  <a:pt x="30" y="48"/>
                </a:lnTo>
                <a:lnTo>
                  <a:pt x="32" y="49"/>
                </a:lnTo>
                <a:lnTo>
                  <a:pt x="34" y="50"/>
                </a:lnTo>
                <a:lnTo>
                  <a:pt x="36" y="51"/>
                </a:lnTo>
                <a:lnTo>
                  <a:pt x="38" y="51"/>
                </a:lnTo>
                <a:lnTo>
                  <a:pt x="40" y="52"/>
                </a:lnTo>
                <a:lnTo>
                  <a:pt x="42" y="53"/>
                </a:lnTo>
                <a:lnTo>
                  <a:pt x="44" y="54"/>
                </a:lnTo>
                <a:lnTo>
                  <a:pt x="46" y="55"/>
                </a:lnTo>
                <a:lnTo>
                  <a:pt x="47" y="55"/>
                </a:lnTo>
                <a:lnTo>
                  <a:pt x="49" y="56"/>
                </a:lnTo>
                <a:lnTo>
                  <a:pt x="47" y="56"/>
                </a:lnTo>
                <a:lnTo>
                  <a:pt x="45" y="55"/>
                </a:lnTo>
                <a:lnTo>
                  <a:pt x="43" y="55"/>
                </a:lnTo>
                <a:lnTo>
                  <a:pt x="41" y="54"/>
                </a:lnTo>
                <a:lnTo>
                  <a:pt x="39" y="54"/>
                </a:lnTo>
                <a:lnTo>
                  <a:pt x="37" y="54"/>
                </a:lnTo>
                <a:lnTo>
                  <a:pt x="35" y="53"/>
                </a:lnTo>
                <a:lnTo>
                  <a:pt x="33" y="52"/>
                </a:lnTo>
                <a:lnTo>
                  <a:pt x="31" y="52"/>
                </a:lnTo>
                <a:lnTo>
                  <a:pt x="29" y="51"/>
                </a:lnTo>
                <a:lnTo>
                  <a:pt x="26" y="50"/>
                </a:lnTo>
                <a:lnTo>
                  <a:pt x="24" y="50"/>
                </a:lnTo>
                <a:lnTo>
                  <a:pt x="22" y="49"/>
                </a:lnTo>
                <a:lnTo>
                  <a:pt x="20" y="48"/>
                </a:lnTo>
                <a:lnTo>
                  <a:pt x="17" y="47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4" y="46"/>
                </a:lnTo>
                <a:lnTo>
                  <a:pt x="14" y="47"/>
                </a:lnTo>
                <a:lnTo>
                  <a:pt x="17" y="48"/>
                </a:lnTo>
                <a:lnTo>
                  <a:pt x="19" y="49"/>
                </a:lnTo>
                <a:lnTo>
                  <a:pt x="21" y="50"/>
                </a:lnTo>
                <a:lnTo>
                  <a:pt x="23" y="52"/>
                </a:lnTo>
                <a:lnTo>
                  <a:pt x="25" y="53"/>
                </a:lnTo>
                <a:lnTo>
                  <a:pt x="27" y="54"/>
                </a:lnTo>
                <a:lnTo>
                  <a:pt x="29" y="55"/>
                </a:lnTo>
                <a:lnTo>
                  <a:pt x="31" y="56"/>
                </a:lnTo>
                <a:lnTo>
                  <a:pt x="33" y="57"/>
                </a:lnTo>
                <a:lnTo>
                  <a:pt x="36" y="57"/>
                </a:lnTo>
                <a:lnTo>
                  <a:pt x="38" y="58"/>
                </a:lnTo>
                <a:lnTo>
                  <a:pt x="39" y="59"/>
                </a:lnTo>
                <a:lnTo>
                  <a:pt x="41" y="60"/>
                </a:lnTo>
                <a:lnTo>
                  <a:pt x="43" y="61"/>
                </a:lnTo>
                <a:lnTo>
                  <a:pt x="45" y="61"/>
                </a:lnTo>
                <a:lnTo>
                  <a:pt x="47" y="62"/>
                </a:lnTo>
                <a:lnTo>
                  <a:pt x="45" y="62"/>
                </a:lnTo>
                <a:lnTo>
                  <a:pt x="43" y="61"/>
                </a:lnTo>
                <a:lnTo>
                  <a:pt x="41" y="61"/>
                </a:lnTo>
                <a:lnTo>
                  <a:pt x="39" y="61"/>
                </a:lnTo>
                <a:lnTo>
                  <a:pt x="37" y="60"/>
                </a:lnTo>
                <a:lnTo>
                  <a:pt x="35" y="60"/>
                </a:lnTo>
                <a:lnTo>
                  <a:pt x="33" y="59"/>
                </a:lnTo>
                <a:lnTo>
                  <a:pt x="30" y="58"/>
                </a:lnTo>
                <a:lnTo>
                  <a:pt x="28" y="58"/>
                </a:lnTo>
                <a:lnTo>
                  <a:pt x="26" y="57"/>
                </a:lnTo>
                <a:lnTo>
                  <a:pt x="24" y="57"/>
                </a:lnTo>
                <a:lnTo>
                  <a:pt x="21" y="56"/>
                </a:lnTo>
                <a:lnTo>
                  <a:pt x="19" y="55"/>
                </a:lnTo>
                <a:lnTo>
                  <a:pt x="16" y="54"/>
                </a:lnTo>
                <a:lnTo>
                  <a:pt x="14" y="53"/>
                </a:lnTo>
                <a:lnTo>
                  <a:pt x="12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3" y="54"/>
                </a:lnTo>
                <a:lnTo>
                  <a:pt x="16" y="55"/>
                </a:lnTo>
                <a:lnTo>
                  <a:pt x="18" y="57"/>
                </a:lnTo>
                <a:lnTo>
                  <a:pt x="20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9" y="62"/>
                </a:lnTo>
                <a:lnTo>
                  <a:pt x="31" y="63"/>
                </a:lnTo>
                <a:lnTo>
                  <a:pt x="33" y="64"/>
                </a:lnTo>
                <a:lnTo>
                  <a:pt x="35" y="65"/>
                </a:lnTo>
                <a:lnTo>
                  <a:pt x="37" y="65"/>
                </a:lnTo>
                <a:lnTo>
                  <a:pt x="39" y="66"/>
                </a:lnTo>
                <a:lnTo>
                  <a:pt x="41" y="67"/>
                </a:lnTo>
                <a:lnTo>
                  <a:pt x="43" y="68"/>
                </a:lnTo>
                <a:lnTo>
                  <a:pt x="45" y="68"/>
                </a:lnTo>
                <a:lnTo>
                  <a:pt x="43" y="68"/>
                </a:lnTo>
                <a:lnTo>
                  <a:pt x="41" y="68"/>
                </a:lnTo>
                <a:lnTo>
                  <a:pt x="39" y="67"/>
                </a:lnTo>
                <a:lnTo>
                  <a:pt x="36" y="67"/>
                </a:lnTo>
                <a:lnTo>
                  <a:pt x="34" y="66"/>
                </a:lnTo>
                <a:lnTo>
                  <a:pt x="32" y="66"/>
                </a:lnTo>
                <a:lnTo>
                  <a:pt x="30" y="65"/>
                </a:lnTo>
                <a:lnTo>
                  <a:pt x="28" y="65"/>
                </a:lnTo>
                <a:lnTo>
                  <a:pt x="25" y="64"/>
                </a:lnTo>
                <a:lnTo>
                  <a:pt x="23" y="64"/>
                </a:lnTo>
                <a:lnTo>
                  <a:pt x="21" y="63"/>
                </a:lnTo>
                <a:lnTo>
                  <a:pt x="18" y="62"/>
                </a:lnTo>
                <a:lnTo>
                  <a:pt x="16" y="61"/>
                </a:lnTo>
                <a:lnTo>
                  <a:pt x="13" y="60"/>
                </a:lnTo>
                <a:lnTo>
                  <a:pt x="11" y="59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10" y="60"/>
                </a:lnTo>
                <a:lnTo>
                  <a:pt x="13" y="61"/>
                </a:lnTo>
                <a:lnTo>
                  <a:pt x="15" y="63"/>
                </a:lnTo>
                <a:lnTo>
                  <a:pt x="18" y="64"/>
                </a:lnTo>
                <a:lnTo>
                  <a:pt x="20" y="65"/>
                </a:lnTo>
                <a:lnTo>
                  <a:pt x="22" y="66"/>
                </a:lnTo>
                <a:lnTo>
                  <a:pt x="24" y="67"/>
                </a:lnTo>
                <a:lnTo>
                  <a:pt x="26" y="68"/>
                </a:lnTo>
                <a:lnTo>
                  <a:pt x="28" y="69"/>
                </a:lnTo>
                <a:lnTo>
                  <a:pt x="31" y="70"/>
                </a:lnTo>
                <a:lnTo>
                  <a:pt x="33" y="71"/>
                </a:lnTo>
                <a:lnTo>
                  <a:pt x="35" y="72"/>
                </a:lnTo>
                <a:lnTo>
                  <a:pt x="37" y="73"/>
                </a:lnTo>
                <a:lnTo>
                  <a:pt x="39" y="73"/>
                </a:lnTo>
                <a:lnTo>
                  <a:pt x="41" y="74"/>
                </a:lnTo>
                <a:lnTo>
                  <a:pt x="42" y="75"/>
                </a:lnTo>
                <a:lnTo>
                  <a:pt x="40" y="74"/>
                </a:lnTo>
                <a:lnTo>
                  <a:pt x="38" y="74"/>
                </a:lnTo>
                <a:lnTo>
                  <a:pt x="36" y="74"/>
                </a:lnTo>
                <a:lnTo>
                  <a:pt x="34" y="73"/>
                </a:lnTo>
                <a:lnTo>
                  <a:pt x="32" y="73"/>
                </a:lnTo>
                <a:lnTo>
                  <a:pt x="30" y="72"/>
                </a:lnTo>
                <a:lnTo>
                  <a:pt x="27" y="72"/>
                </a:lnTo>
                <a:lnTo>
                  <a:pt x="25" y="71"/>
                </a:lnTo>
                <a:lnTo>
                  <a:pt x="23" y="71"/>
                </a:lnTo>
                <a:lnTo>
                  <a:pt x="20" y="70"/>
                </a:lnTo>
                <a:lnTo>
                  <a:pt x="18" y="69"/>
                </a:lnTo>
                <a:lnTo>
                  <a:pt x="15" y="68"/>
                </a:lnTo>
                <a:lnTo>
                  <a:pt x="13" y="67"/>
                </a:lnTo>
                <a:lnTo>
                  <a:pt x="10" y="66"/>
                </a:lnTo>
                <a:lnTo>
                  <a:pt x="8" y="65"/>
                </a:lnTo>
                <a:lnTo>
                  <a:pt x="5" y="64"/>
                </a:lnTo>
                <a:lnTo>
                  <a:pt x="5" y="64"/>
                </a:lnTo>
                <a:lnTo>
                  <a:pt x="5" y="64"/>
                </a:lnTo>
                <a:lnTo>
                  <a:pt x="4" y="64"/>
                </a:lnTo>
                <a:lnTo>
                  <a:pt x="4" y="65"/>
                </a:lnTo>
                <a:lnTo>
                  <a:pt x="7" y="66"/>
                </a:lnTo>
                <a:lnTo>
                  <a:pt x="9" y="68"/>
                </a:lnTo>
                <a:lnTo>
                  <a:pt x="12" y="69"/>
                </a:lnTo>
                <a:lnTo>
                  <a:pt x="14" y="71"/>
                </a:lnTo>
                <a:lnTo>
                  <a:pt x="17" y="72"/>
                </a:lnTo>
                <a:lnTo>
                  <a:pt x="19" y="73"/>
                </a:lnTo>
                <a:lnTo>
                  <a:pt x="21" y="74"/>
                </a:lnTo>
                <a:lnTo>
                  <a:pt x="24" y="75"/>
                </a:lnTo>
                <a:lnTo>
                  <a:pt x="26" y="76"/>
                </a:lnTo>
                <a:lnTo>
                  <a:pt x="28" y="77"/>
                </a:lnTo>
                <a:lnTo>
                  <a:pt x="30" y="78"/>
                </a:lnTo>
                <a:lnTo>
                  <a:pt x="32" y="78"/>
                </a:lnTo>
                <a:lnTo>
                  <a:pt x="34" y="79"/>
                </a:lnTo>
                <a:lnTo>
                  <a:pt x="36" y="80"/>
                </a:lnTo>
                <a:lnTo>
                  <a:pt x="38" y="80"/>
                </a:lnTo>
                <a:lnTo>
                  <a:pt x="40" y="81"/>
                </a:lnTo>
                <a:lnTo>
                  <a:pt x="38" y="81"/>
                </a:lnTo>
                <a:lnTo>
                  <a:pt x="36" y="81"/>
                </a:lnTo>
                <a:lnTo>
                  <a:pt x="34" y="80"/>
                </a:lnTo>
                <a:lnTo>
                  <a:pt x="32" y="80"/>
                </a:lnTo>
                <a:lnTo>
                  <a:pt x="29" y="80"/>
                </a:lnTo>
                <a:lnTo>
                  <a:pt x="27" y="79"/>
                </a:lnTo>
                <a:lnTo>
                  <a:pt x="25" y="79"/>
                </a:lnTo>
                <a:lnTo>
                  <a:pt x="22" y="78"/>
                </a:lnTo>
                <a:lnTo>
                  <a:pt x="20" y="77"/>
                </a:lnTo>
                <a:lnTo>
                  <a:pt x="18" y="77"/>
                </a:lnTo>
                <a:lnTo>
                  <a:pt x="15" y="76"/>
                </a:lnTo>
                <a:lnTo>
                  <a:pt x="12" y="75"/>
                </a:lnTo>
                <a:lnTo>
                  <a:pt x="10" y="74"/>
                </a:lnTo>
                <a:lnTo>
                  <a:pt x="7" y="73"/>
                </a:lnTo>
                <a:lnTo>
                  <a:pt x="4" y="71"/>
                </a:lnTo>
                <a:lnTo>
                  <a:pt x="1" y="70"/>
                </a:lnTo>
                <a:lnTo>
                  <a:pt x="1" y="70"/>
                </a:lnTo>
                <a:lnTo>
                  <a:pt x="1" y="70"/>
                </a:lnTo>
                <a:lnTo>
                  <a:pt x="1" y="71"/>
                </a:lnTo>
                <a:lnTo>
                  <a:pt x="0" y="71"/>
                </a:lnTo>
                <a:lnTo>
                  <a:pt x="5" y="73"/>
                </a:lnTo>
                <a:lnTo>
                  <a:pt x="9" y="75"/>
                </a:lnTo>
                <a:lnTo>
                  <a:pt x="12" y="77"/>
                </a:lnTo>
                <a:lnTo>
                  <a:pt x="16" y="79"/>
                </a:lnTo>
                <a:lnTo>
                  <a:pt x="20" y="80"/>
                </a:lnTo>
                <a:lnTo>
                  <a:pt x="23" y="81"/>
                </a:lnTo>
                <a:lnTo>
                  <a:pt x="27" y="82"/>
                </a:lnTo>
                <a:lnTo>
                  <a:pt x="30" y="83"/>
                </a:lnTo>
                <a:lnTo>
                  <a:pt x="33" y="84"/>
                </a:lnTo>
                <a:lnTo>
                  <a:pt x="36" y="85"/>
                </a:lnTo>
                <a:lnTo>
                  <a:pt x="39" y="85"/>
                </a:lnTo>
                <a:lnTo>
                  <a:pt x="42" y="86"/>
                </a:lnTo>
                <a:lnTo>
                  <a:pt x="45" y="86"/>
                </a:lnTo>
                <a:lnTo>
                  <a:pt x="47" y="87"/>
                </a:lnTo>
                <a:lnTo>
                  <a:pt x="50" y="87"/>
                </a:lnTo>
                <a:lnTo>
                  <a:pt x="53" y="87"/>
                </a:lnTo>
                <a:lnTo>
                  <a:pt x="55" y="88"/>
                </a:lnTo>
                <a:lnTo>
                  <a:pt x="58" y="88"/>
                </a:lnTo>
                <a:lnTo>
                  <a:pt x="60" y="88"/>
                </a:lnTo>
                <a:lnTo>
                  <a:pt x="63" y="89"/>
                </a:lnTo>
                <a:lnTo>
                  <a:pt x="65" y="89"/>
                </a:lnTo>
                <a:lnTo>
                  <a:pt x="68" y="90"/>
                </a:lnTo>
                <a:lnTo>
                  <a:pt x="70" y="90"/>
                </a:lnTo>
                <a:lnTo>
                  <a:pt x="73" y="91"/>
                </a:lnTo>
                <a:lnTo>
                  <a:pt x="75" y="92"/>
                </a:lnTo>
                <a:lnTo>
                  <a:pt x="78" y="93"/>
                </a:lnTo>
                <a:lnTo>
                  <a:pt x="80" y="94"/>
                </a:lnTo>
                <a:lnTo>
                  <a:pt x="83" y="96"/>
                </a:lnTo>
                <a:lnTo>
                  <a:pt x="85" y="97"/>
                </a:lnTo>
                <a:lnTo>
                  <a:pt x="88" y="99"/>
                </a:lnTo>
                <a:lnTo>
                  <a:pt x="91" y="101"/>
                </a:lnTo>
                <a:lnTo>
                  <a:pt x="93" y="103"/>
                </a:lnTo>
                <a:lnTo>
                  <a:pt x="94" y="99"/>
                </a:lnTo>
                <a:lnTo>
                  <a:pt x="94" y="94"/>
                </a:lnTo>
                <a:lnTo>
                  <a:pt x="95" y="90"/>
                </a:lnTo>
                <a:lnTo>
                  <a:pt x="96" y="86"/>
                </a:lnTo>
                <a:lnTo>
                  <a:pt x="97" y="82"/>
                </a:lnTo>
                <a:lnTo>
                  <a:pt x="99" y="78"/>
                </a:lnTo>
                <a:lnTo>
                  <a:pt x="100" y="74"/>
                </a:lnTo>
                <a:lnTo>
                  <a:pt x="102" y="70"/>
                </a:lnTo>
                <a:lnTo>
                  <a:pt x="104" y="67"/>
                </a:lnTo>
                <a:lnTo>
                  <a:pt x="106" y="63"/>
                </a:lnTo>
                <a:lnTo>
                  <a:pt x="108" y="59"/>
                </a:lnTo>
                <a:lnTo>
                  <a:pt x="110" y="56"/>
                </a:lnTo>
                <a:lnTo>
                  <a:pt x="112" y="53"/>
                </a:lnTo>
                <a:lnTo>
                  <a:pt x="115" y="50"/>
                </a:lnTo>
                <a:lnTo>
                  <a:pt x="118" y="47"/>
                </a:lnTo>
                <a:lnTo>
                  <a:pt x="121" y="44"/>
                </a:lnTo>
                <a:lnTo>
                  <a:pt x="118" y="41"/>
                </a:lnTo>
                <a:lnTo>
                  <a:pt x="116" y="38"/>
                </a:lnTo>
                <a:lnTo>
                  <a:pt x="113" y="36"/>
                </a:lnTo>
                <a:lnTo>
                  <a:pt x="111" y="34"/>
                </a:lnTo>
                <a:lnTo>
                  <a:pt x="108" y="32"/>
                </a:lnTo>
                <a:lnTo>
                  <a:pt x="106" y="31"/>
                </a:lnTo>
                <a:lnTo>
                  <a:pt x="103" y="29"/>
                </a:lnTo>
                <a:lnTo>
                  <a:pt x="101" y="28"/>
                </a:lnTo>
                <a:lnTo>
                  <a:pt x="98" y="27"/>
                </a:lnTo>
                <a:lnTo>
                  <a:pt x="96" y="26"/>
                </a:lnTo>
                <a:lnTo>
                  <a:pt x="93" y="26"/>
                </a:lnTo>
                <a:lnTo>
                  <a:pt x="91" y="25"/>
                </a:lnTo>
                <a:lnTo>
                  <a:pt x="88" y="24"/>
                </a:lnTo>
                <a:lnTo>
                  <a:pt x="86" y="24"/>
                </a:lnTo>
                <a:lnTo>
                  <a:pt x="83" y="23"/>
                </a:lnTo>
                <a:lnTo>
                  <a:pt x="80" y="23"/>
                </a:lnTo>
                <a:lnTo>
                  <a:pt x="78" y="22"/>
                </a:lnTo>
                <a:lnTo>
                  <a:pt x="75" y="22"/>
                </a:lnTo>
                <a:lnTo>
                  <a:pt x="72" y="21"/>
                </a:lnTo>
                <a:lnTo>
                  <a:pt x="70" y="20"/>
                </a:lnTo>
                <a:lnTo>
                  <a:pt x="67" y="20"/>
                </a:lnTo>
                <a:lnTo>
                  <a:pt x="64" y="19"/>
                </a:lnTo>
                <a:lnTo>
                  <a:pt x="61" y="18"/>
                </a:lnTo>
                <a:lnTo>
                  <a:pt x="58" y="17"/>
                </a:lnTo>
                <a:lnTo>
                  <a:pt x="55" y="15"/>
                </a:lnTo>
                <a:lnTo>
                  <a:pt x="52" y="14"/>
                </a:lnTo>
                <a:lnTo>
                  <a:pt x="49" y="12"/>
                </a:lnTo>
                <a:lnTo>
                  <a:pt x="46" y="10"/>
                </a:lnTo>
                <a:lnTo>
                  <a:pt x="43" y="8"/>
                </a:lnTo>
                <a:lnTo>
                  <a:pt x="40" y="6"/>
                </a:lnTo>
                <a:lnTo>
                  <a:pt x="36" y="3"/>
                </a:lnTo>
                <a:lnTo>
                  <a:pt x="33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210">
            <a:extLst>
              <a:ext uri="{FF2B5EF4-FFF2-40B4-BE49-F238E27FC236}">
                <a16:creationId xmlns:a16="http://schemas.microsoft.com/office/drawing/2014/main" id="{4C4FCABD-FD13-4007-8391-1442FCBB9208}"/>
              </a:ext>
            </a:extLst>
          </p:cNvPr>
          <p:cNvSpPr>
            <a:spLocks/>
          </p:cNvSpPr>
          <p:nvPr/>
        </p:nvSpPr>
        <p:spPr bwMode="auto">
          <a:xfrm>
            <a:off x="10575181" y="3461678"/>
            <a:ext cx="96153" cy="133411"/>
          </a:xfrm>
          <a:custGeom>
            <a:avLst/>
            <a:gdLst>
              <a:gd name="T0" fmla="*/ 41 w 66"/>
              <a:gd name="T1" fmla="*/ 0 h 64"/>
              <a:gd name="T2" fmla="*/ 63 w 66"/>
              <a:gd name="T3" fmla="*/ 2 h 64"/>
              <a:gd name="T4" fmla="*/ 44 w 66"/>
              <a:gd name="T5" fmla="*/ 18 h 64"/>
              <a:gd name="T6" fmla="*/ 42 w 66"/>
              <a:gd name="T7" fmla="*/ 16 h 64"/>
              <a:gd name="T8" fmla="*/ 40 w 66"/>
              <a:gd name="T9" fmla="*/ 15 h 64"/>
              <a:gd name="T10" fmla="*/ 38 w 66"/>
              <a:gd name="T11" fmla="*/ 15 h 64"/>
              <a:gd name="T12" fmla="*/ 36 w 66"/>
              <a:gd name="T13" fmla="*/ 14 h 64"/>
              <a:gd name="T14" fmla="*/ 33 w 66"/>
              <a:gd name="T15" fmla="*/ 13 h 64"/>
              <a:gd name="T16" fmla="*/ 31 w 66"/>
              <a:gd name="T17" fmla="*/ 13 h 64"/>
              <a:gd name="T18" fmla="*/ 29 w 66"/>
              <a:gd name="T19" fmla="*/ 13 h 64"/>
              <a:gd name="T20" fmla="*/ 25 w 66"/>
              <a:gd name="T21" fmla="*/ 13 h 64"/>
              <a:gd name="T22" fmla="*/ 19 w 66"/>
              <a:gd name="T23" fmla="*/ 14 h 64"/>
              <a:gd name="T24" fmla="*/ 14 w 66"/>
              <a:gd name="T25" fmla="*/ 16 h 64"/>
              <a:gd name="T26" fmla="*/ 10 w 66"/>
              <a:gd name="T27" fmla="*/ 18 h 64"/>
              <a:gd name="T28" fmla="*/ 6 w 66"/>
              <a:gd name="T29" fmla="*/ 22 h 64"/>
              <a:gd name="T30" fmla="*/ 3 w 66"/>
              <a:gd name="T31" fmla="*/ 26 h 64"/>
              <a:gd name="T32" fmla="*/ 1 w 66"/>
              <a:gd name="T33" fmla="*/ 31 h 64"/>
              <a:gd name="T34" fmla="*/ 0 w 66"/>
              <a:gd name="T35" fmla="*/ 36 h 64"/>
              <a:gd name="T36" fmla="*/ 0 w 66"/>
              <a:gd name="T37" fmla="*/ 41 h 64"/>
              <a:gd name="T38" fmla="*/ 1 w 66"/>
              <a:gd name="T39" fmla="*/ 46 h 64"/>
              <a:gd name="T40" fmla="*/ 3 w 66"/>
              <a:gd name="T41" fmla="*/ 51 h 64"/>
              <a:gd name="T42" fmla="*/ 6 w 66"/>
              <a:gd name="T43" fmla="*/ 55 h 64"/>
              <a:gd name="T44" fmla="*/ 10 w 66"/>
              <a:gd name="T45" fmla="*/ 58 h 64"/>
              <a:gd name="T46" fmla="*/ 14 w 66"/>
              <a:gd name="T47" fmla="*/ 61 h 64"/>
              <a:gd name="T48" fmla="*/ 19 w 66"/>
              <a:gd name="T49" fmla="*/ 63 h 64"/>
              <a:gd name="T50" fmla="*/ 25 w 66"/>
              <a:gd name="T51" fmla="*/ 64 h 64"/>
              <a:gd name="T52" fmla="*/ 30 w 66"/>
              <a:gd name="T53" fmla="*/ 64 h 64"/>
              <a:gd name="T54" fmla="*/ 36 w 66"/>
              <a:gd name="T55" fmla="*/ 63 h 64"/>
              <a:gd name="T56" fmla="*/ 41 w 66"/>
              <a:gd name="T57" fmla="*/ 61 h 64"/>
              <a:gd name="T58" fmla="*/ 45 w 66"/>
              <a:gd name="T59" fmla="*/ 58 h 64"/>
              <a:gd name="T60" fmla="*/ 49 w 66"/>
              <a:gd name="T61" fmla="*/ 55 h 64"/>
              <a:gd name="T62" fmla="*/ 52 w 66"/>
              <a:gd name="T63" fmla="*/ 51 h 64"/>
              <a:gd name="T64" fmla="*/ 54 w 66"/>
              <a:gd name="T65" fmla="*/ 46 h 64"/>
              <a:gd name="T66" fmla="*/ 55 w 66"/>
              <a:gd name="T67" fmla="*/ 41 h 64"/>
              <a:gd name="T68" fmla="*/ 55 w 66"/>
              <a:gd name="T69" fmla="*/ 36 h 64"/>
              <a:gd name="T70" fmla="*/ 54 w 66"/>
              <a:gd name="T71" fmla="*/ 30 h 64"/>
              <a:gd name="T72" fmla="*/ 52 w 66"/>
              <a:gd name="T73" fmla="*/ 26 h 64"/>
              <a:gd name="T74" fmla="*/ 48 w 66"/>
              <a:gd name="T75" fmla="*/ 21 h 64"/>
              <a:gd name="T76" fmla="*/ 64 w 66"/>
              <a:gd name="T77" fmla="*/ 3 h 64"/>
              <a:gd name="T78" fmla="*/ 66 w 66"/>
              <a:gd name="T79" fmla="*/ 21 h 64"/>
              <a:gd name="T80" fmla="*/ 66 w 66"/>
              <a:gd name="T8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" h="64">
                <a:moveTo>
                  <a:pt x="65" y="0"/>
                </a:moveTo>
                <a:lnTo>
                  <a:pt x="41" y="0"/>
                </a:lnTo>
                <a:lnTo>
                  <a:pt x="41" y="2"/>
                </a:lnTo>
                <a:lnTo>
                  <a:pt x="63" y="2"/>
                </a:lnTo>
                <a:lnTo>
                  <a:pt x="45" y="18"/>
                </a:lnTo>
                <a:lnTo>
                  <a:pt x="44" y="18"/>
                </a:lnTo>
                <a:lnTo>
                  <a:pt x="43" y="17"/>
                </a:lnTo>
                <a:lnTo>
                  <a:pt x="42" y="16"/>
                </a:lnTo>
                <a:lnTo>
                  <a:pt x="41" y="16"/>
                </a:lnTo>
                <a:lnTo>
                  <a:pt x="40" y="15"/>
                </a:lnTo>
                <a:lnTo>
                  <a:pt x="39" y="15"/>
                </a:lnTo>
                <a:lnTo>
                  <a:pt x="38" y="15"/>
                </a:lnTo>
                <a:lnTo>
                  <a:pt x="37" y="14"/>
                </a:lnTo>
                <a:lnTo>
                  <a:pt x="36" y="14"/>
                </a:lnTo>
                <a:lnTo>
                  <a:pt x="35" y="14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3"/>
                </a:lnTo>
                <a:lnTo>
                  <a:pt x="25" y="13"/>
                </a:lnTo>
                <a:lnTo>
                  <a:pt x="22" y="13"/>
                </a:lnTo>
                <a:lnTo>
                  <a:pt x="19" y="14"/>
                </a:lnTo>
                <a:lnTo>
                  <a:pt x="17" y="15"/>
                </a:lnTo>
                <a:lnTo>
                  <a:pt x="14" y="16"/>
                </a:lnTo>
                <a:lnTo>
                  <a:pt x="12" y="17"/>
                </a:lnTo>
                <a:lnTo>
                  <a:pt x="10" y="18"/>
                </a:lnTo>
                <a:lnTo>
                  <a:pt x="8" y="20"/>
                </a:lnTo>
                <a:lnTo>
                  <a:pt x="6" y="22"/>
                </a:lnTo>
                <a:lnTo>
                  <a:pt x="5" y="24"/>
                </a:lnTo>
                <a:lnTo>
                  <a:pt x="3" y="26"/>
                </a:lnTo>
                <a:lnTo>
                  <a:pt x="2" y="28"/>
                </a:lnTo>
                <a:lnTo>
                  <a:pt x="1" y="31"/>
                </a:lnTo>
                <a:lnTo>
                  <a:pt x="0" y="33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0" y="44"/>
                </a:lnTo>
                <a:lnTo>
                  <a:pt x="1" y="46"/>
                </a:lnTo>
                <a:lnTo>
                  <a:pt x="2" y="49"/>
                </a:lnTo>
                <a:lnTo>
                  <a:pt x="3" y="51"/>
                </a:lnTo>
                <a:lnTo>
                  <a:pt x="5" y="53"/>
                </a:lnTo>
                <a:lnTo>
                  <a:pt x="6" y="55"/>
                </a:lnTo>
                <a:lnTo>
                  <a:pt x="8" y="57"/>
                </a:lnTo>
                <a:lnTo>
                  <a:pt x="10" y="58"/>
                </a:lnTo>
                <a:lnTo>
                  <a:pt x="12" y="60"/>
                </a:lnTo>
                <a:lnTo>
                  <a:pt x="14" y="61"/>
                </a:lnTo>
                <a:lnTo>
                  <a:pt x="17" y="62"/>
                </a:lnTo>
                <a:lnTo>
                  <a:pt x="19" y="63"/>
                </a:lnTo>
                <a:lnTo>
                  <a:pt x="22" y="64"/>
                </a:lnTo>
                <a:lnTo>
                  <a:pt x="25" y="64"/>
                </a:lnTo>
                <a:lnTo>
                  <a:pt x="28" y="64"/>
                </a:lnTo>
                <a:lnTo>
                  <a:pt x="30" y="64"/>
                </a:lnTo>
                <a:lnTo>
                  <a:pt x="33" y="64"/>
                </a:lnTo>
                <a:lnTo>
                  <a:pt x="36" y="63"/>
                </a:lnTo>
                <a:lnTo>
                  <a:pt x="38" y="62"/>
                </a:lnTo>
                <a:lnTo>
                  <a:pt x="41" y="61"/>
                </a:lnTo>
                <a:lnTo>
                  <a:pt x="43" y="60"/>
                </a:lnTo>
                <a:lnTo>
                  <a:pt x="45" y="58"/>
                </a:lnTo>
                <a:lnTo>
                  <a:pt x="47" y="57"/>
                </a:lnTo>
                <a:lnTo>
                  <a:pt x="49" y="55"/>
                </a:lnTo>
                <a:lnTo>
                  <a:pt x="51" y="53"/>
                </a:lnTo>
                <a:lnTo>
                  <a:pt x="52" y="51"/>
                </a:lnTo>
                <a:lnTo>
                  <a:pt x="53" y="49"/>
                </a:lnTo>
                <a:lnTo>
                  <a:pt x="54" y="46"/>
                </a:lnTo>
                <a:lnTo>
                  <a:pt x="55" y="44"/>
                </a:lnTo>
                <a:lnTo>
                  <a:pt x="55" y="41"/>
                </a:lnTo>
                <a:lnTo>
                  <a:pt x="55" y="39"/>
                </a:lnTo>
                <a:lnTo>
                  <a:pt x="55" y="36"/>
                </a:lnTo>
                <a:lnTo>
                  <a:pt x="55" y="33"/>
                </a:lnTo>
                <a:lnTo>
                  <a:pt x="54" y="30"/>
                </a:lnTo>
                <a:lnTo>
                  <a:pt x="53" y="28"/>
                </a:lnTo>
                <a:lnTo>
                  <a:pt x="52" y="26"/>
                </a:lnTo>
                <a:lnTo>
                  <a:pt x="50" y="23"/>
                </a:lnTo>
                <a:lnTo>
                  <a:pt x="48" y="21"/>
                </a:lnTo>
                <a:lnTo>
                  <a:pt x="46" y="20"/>
                </a:lnTo>
                <a:lnTo>
                  <a:pt x="64" y="3"/>
                </a:lnTo>
                <a:lnTo>
                  <a:pt x="64" y="21"/>
                </a:lnTo>
                <a:lnTo>
                  <a:pt x="66" y="21"/>
                </a:lnTo>
                <a:lnTo>
                  <a:pt x="66" y="1"/>
                </a:lnTo>
                <a:lnTo>
                  <a:pt x="66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211">
            <a:extLst>
              <a:ext uri="{FF2B5EF4-FFF2-40B4-BE49-F238E27FC236}">
                <a16:creationId xmlns:a16="http://schemas.microsoft.com/office/drawing/2014/main" id="{FC938983-4F66-43BD-8992-A1F319E21E41}"/>
              </a:ext>
            </a:extLst>
          </p:cNvPr>
          <p:cNvSpPr>
            <a:spLocks/>
          </p:cNvSpPr>
          <p:nvPr/>
        </p:nvSpPr>
        <p:spPr bwMode="auto">
          <a:xfrm>
            <a:off x="10578095" y="3490862"/>
            <a:ext cx="74300" cy="102142"/>
          </a:xfrm>
          <a:custGeom>
            <a:avLst/>
            <a:gdLst>
              <a:gd name="T0" fmla="*/ 51 w 51"/>
              <a:gd name="T1" fmla="*/ 27 h 49"/>
              <a:gd name="T2" fmla="*/ 50 w 51"/>
              <a:gd name="T3" fmla="*/ 32 h 49"/>
              <a:gd name="T4" fmla="*/ 48 w 51"/>
              <a:gd name="T5" fmla="*/ 36 h 49"/>
              <a:gd name="T6" fmla="*/ 45 w 51"/>
              <a:gd name="T7" fmla="*/ 40 h 49"/>
              <a:gd name="T8" fmla="*/ 42 w 51"/>
              <a:gd name="T9" fmla="*/ 43 h 49"/>
              <a:gd name="T10" fmla="*/ 38 w 51"/>
              <a:gd name="T11" fmla="*/ 46 h 49"/>
              <a:gd name="T12" fmla="*/ 33 w 51"/>
              <a:gd name="T13" fmla="*/ 48 h 49"/>
              <a:gd name="T14" fmla="*/ 28 w 51"/>
              <a:gd name="T15" fmla="*/ 49 h 49"/>
              <a:gd name="T16" fmla="*/ 23 w 51"/>
              <a:gd name="T17" fmla="*/ 49 h 49"/>
              <a:gd name="T18" fmla="*/ 18 w 51"/>
              <a:gd name="T19" fmla="*/ 48 h 49"/>
              <a:gd name="T20" fmla="*/ 13 w 51"/>
              <a:gd name="T21" fmla="*/ 46 h 49"/>
              <a:gd name="T22" fmla="*/ 9 w 51"/>
              <a:gd name="T23" fmla="*/ 43 h 49"/>
              <a:gd name="T24" fmla="*/ 6 w 51"/>
              <a:gd name="T25" fmla="*/ 40 h 49"/>
              <a:gd name="T26" fmla="*/ 3 w 51"/>
              <a:gd name="T27" fmla="*/ 36 h 49"/>
              <a:gd name="T28" fmla="*/ 1 w 51"/>
              <a:gd name="T29" fmla="*/ 32 h 49"/>
              <a:gd name="T30" fmla="*/ 0 w 51"/>
              <a:gd name="T31" fmla="*/ 27 h 49"/>
              <a:gd name="T32" fmla="*/ 0 w 51"/>
              <a:gd name="T33" fmla="*/ 22 h 49"/>
              <a:gd name="T34" fmla="*/ 1 w 51"/>
              <a:gd name="T35" fmla="*/ 18 h 49"/>
              <a:gd name="T36" fmla="*/ 3 w 51"/>
              <a:gd name="T37" fmla="*/ 13 h 49"/>
              <a:gd name="T38" fmla="*/ 6 w 51"/>
              <a:gd name="T39" fmla="*/ 9 h 49"/>
              <a:gd name="T40" fmla="*/ 9 w 51"/>
              <a:gd name="T41" fmla="*/ 6 h 49"/>
              <a:gd name="T42" fmla="*/ 13 w 51"/>
              <a:gd name="T43" fmla="*/ 3 h 49"/>
              <a:gd name="T44" fmla="*/ 18 w 51"/>
              <a:gd name="T45" fmla="*/ 2 h 49"/>
              <a:gd name="T46" fmla="*/ 23 w 51"/>
              <a:gd name="T47" fmla="*/ 1 h 49"/>
              <a:gd name="T48" fmla="*/ 28 w 51"/>
              <a:gd name="T49" fmla="*/ 1 h 49"/>
              <a:gd name="T50" fmla="*/ 33 w 51"/>
              <a:gd name="T51" fmla="*/ 2 h 49"/>
              <a:gd name="T52" fmla="*/ 38 w 51"/>
              <a:gd name="T53" fmla="*/ 3 h 49"/>
              <a:gd name="T54" fmla="*/ 42 w 51"/>
              <a:gd name="T55" fmla="*/ 6 h 49"/>
              <a:gd name="T56" fmla="*/ 45 w 51"/>
              <a:gd name="T57" fmla="*/ 9 h 49"/>
              <a:gd name="T58" fmla="*/ 48 w 51"/>
              <a:gd name="T59" fmla="*/ 13 h 49"/>
              <a:gd name="T60" fmla="*/ 50 w 51"/>
              <a:gd name="T61" fmla="*/ 18 h 49"/>
              <a:gd name="T62" fmla="*/ 51 w 51"/>
              <a:gd name="T63" fmla="*/ 2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9">
                <a:moveTo>
                  <a:pt x="51" y="25"/>
                </a:moveTo>
                <a:lnTo>
                  <a:pt x="51" y="27"/>
                </a:lnTo>
                <a:lnTo>
                  <a:pt x="51" y="29"/>
                </a:lnTo>
                <a:lnTo>
                  <a:pt x="50" y="32"/>
                </a:lnTo>
                <a:lnTo>
                  <a:pt x="49" y="34"/>
                </a:lnTo>
                <a:lnTo>
                  <a:pt x="48" y="36"/>
                </a:lnTo>
                <a:lnTo>
                  <a:pt x="47" y="38"/>
                </a:lnTo>
                <a:lnTo>
                  <a:pt x="45" y="40"/>
                </a:lnTo>
                <a:lnTo>
                  <a:pt x="44" y="42"/>
                </a:lnTo>
                <a:lnTo>
                  <a:pt x="42" y="43"/>
                </a:lnTo>
                <a:lnTo>
                  <a:pt x="40" y="45"/>
                </a:lnTo>
                <a:lnTo>
                  <a:pt x="38" y="46"/>
                </a:lnTo>
                <a:lnTo>
                  <a:pt x="36" y="47"/>
                </a:lnTo>
                <a:lnTo>
                  <a:pt x="33" y="48"/>
                </a:lnTo>
                <a:lnTo>
                  <a:pt x="31" y="48"/>
                </a:lnTo>
                <a:lnTo>
                  <a:pt x="28" y="49"/>
                </a:lnTo>
                <a:lnTo>
                  <a:pt x="25" y="49"/>
                </a:lnTo>
                <a:lnTo>
                  <a:pt x="23" y="49"/>
                </a:lnTo>
                <a:lnTo>
                  <a:pt x="20" y="48"/>
                </a:lnTo>
                <a:lnTo>
                  <a:pt x="18" y="48"/>
                </a:lnTo>
                <a:lnTo>
                  <a:pt x="15" y="47"/>
                </a:lnTo>
                <a:lnTo>
                  <a:pt x="13" y="46"/>
                </a:lnTo>
                <a:lnTo>
                  <a:pt x="11" y="45"/>
                </a:lnTo>
                <a:lnTo>
                  <a:pt x="9" y="43"/>
                </a:lnTo>
                <a:lnTo>
                  <a:pt x="7" y="42"/>
                </a:lnTo>
                <a:lnTo>
                  <a:pt x="6" y="40"/>
                </a:lnTo>
                <a:lnTo>
                  <a:pt x="4" y="38"/>
                </a:lnTo>
                <a:lnTo>
                  <a:pt x="3" y="36"/>
                </a:lnTo>
                <a:lnTo>
                  <a:pt x="2" y="34"/>
                </a:lnTo>
                <a:lnTo>
                  <a:pt x="1" y="32"/>
                </a:lnTo>
                <a:lnTo>
                  <a:pt x="0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1" y="18"/>
                </a:lnTo>
                <a:lnTo>
                  <a:pt x="2" y="15"/>
                </a:lnTo>
                <a:lnTo>
                  <a:pt x="3" y="13"/>
                </a:lnTo>
                <a:lnTo>
                  <a:pt x="4" y="11"/>
                </a:lnTo>
                <a:lnTo>
                  <a:pt x="6" y="9"/>
                </a:lnTo>
                <a:lnTo>
                  <a:pt x="7" y="8"/>
                </a:lnTo>
                <a:lnTo>
                  <a:pt x="9" y="6"/>
                </a:lnTo>
                <a:lnTo>
                  <a:pt x="11" y="5"/>
                </a:lnTo>
                <a:lnTo>
                  <a:pt x="13" y="3"/>
                </a:lnTo>
                <a:lnTo>
                  <a:pt x="15" y="2"/>
                </a:lnTo>
                <a:lnTo>
                  <a:pt x="18" y="2"/>
                </a:lnTo>
                <a:lnTo>
                  <a:pt x="20" y="1"/>
                </a:lnTo>
                <a:lnTo>
                  <a:pt x="23" y="1"/>
                </a:lnTo>
                <a:lnTo>
                  <a:pt x="25" y="0"/>
                </a:lnTo>
                <a:lnTo>
                  <a:pt x="28" y="1"/>
                </a:lnTo>
                <a:lnTo>
                  <a:pt x="31" y="1"/>
                </a:lnTo>
                <a:lnTo>
                  <a:pt x="33" y="2"/>
                </a:lnTo>
                <a:lnTo>
                  <a:pt x="36" y="2"/>
                </a:lnTo>
                <a:lnTo>
                  <a:pt x="38" y="3"/>
                </a:lnTo>
                <a:lnTo>
                  <a:pt x="40" y="5"/>
                </a:lnTo>
                <a:lnTo>
                  <a:pt x="42" y="6"/>
                </a:lnTo>
                <a:lnTo>
                  <a:pt x="44" y="8"/>
                </a:lnTo>
                <a:lnTo>
                  <a:pt x="45" y="9"/>
                </a:lnTo>
                <a:lnTo>
                  <a:pt x="47" y="11"/>
                </a:lnTo>
                <a:lnTo>
                  <a:pt x="48" y="13"/>
                </a:lnTo>
                <a:lnTo>
                  <a:pt x="49" y="15"/>
                </a:lnTo>
                <a:lnTo>
                  <a:pt x="50" y="18"/>
                </a:lnTo>
                <a:lnTo>
                  <a:pt x="51" y="20"/>
                </a:lnTo>
                <a:lnTo>
                  <a:pt x="51" y="22"/>
                </a:lnTo>
                <a:lnTo>
                  <a:pt x="5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212">
            <a:extLst>
              <a:ext uri="{FF2B5EF4-FFF2-40B4-BE49-F238E27FC236}">
                <a16:creationId xmlns:a16="http://schemas.microsoft.com/office/drawing/2014/main" id="{309D11FE-9480-4D4A-8BEF-BCB4EEDB1D42}"/>
              </a:ext>
            </a:extLst>
          </p:cNvPr>
          <p:cNvSpPr>
            <a:spLocks/>
          </p:cNvSpPr>
          <p:nvPr/>
        </p:nvSpPr>
        <p:spPr bwMode="auto">
          <a:xfrm>
            <a:off x="10563526" y="3476269"/>
            <a:ext cx="90326" cy="133411"/>
          </a:xfrm>
          <a:custGeom>
            <a:avLst/>
            <a:gdLst>
              <a:gd name="T0" fmla="*/ 24 w 62"/>
              <a:gd name="T1" fmla="*/ 1 h 64"/>
              <a:gd name="T2" fmla="*/ 18 w 62"/>
              <a:gd name="T3" fmla="*/ 3 h 64"/>
              <a:gd name="T4" fmla="*/ 14 w 62"/>
              <a:gd name="T5" fmla="*/ 6 h 64"/>
              <a:gd name="T6" fmla="*/ 10 w 62"/>
              <a:gd name="T7" fmla="*/ 9 h 64"/>
              <a:gd name="T8" fmla="*/ 6 w 62"/>
              <a:gd name="T9" fmla="*/ 13 h 64"/>
              <a:gd name="T10" fmla="*/ 3 w 62"/>
              <a:gd name="T11" fmla="*/ 19 h 64"/>
              <a:gd name="T12" fmla="*/ 0 w 62"/>
              <a:gd name="T13" fmla="*/ 28 h 64"/>
              <a:gd name="T14" fmla="*/ 1 w 62"/>
              <a:gd name="T15" fmla="*/ 38 h 64"/>
              <a:gd name="T16" fmla="*/ 4 w 62"/>
              <a:gd name="T17" fmla="*/ 47 h 64"/>
              <a:gd name="T18" fmla="*/ 10 w 62"/>
              <a:gd name="T19" fmla="*/ 54 h 64"/>
              <a:gd name="T20" fmla="*/ 18 w 62"/>
              <a:gd name="T21" fmla="*/ 60 h 64"/>
              <a:gd name="T22" fmla="*/ 23 w 62"/>
              <a:gd name="T23" fmla="*/ 62 h 64"/>
              <a:gd name="T24" fmla="*/ 27 w 62"/>
              <a:gd name="T25" fmla="*/ 63 h 64"/>
              <a:gd name="T26" fmla="*/ 31 w 62"/>
              <a:gd name="T27" fmla="*/ 64 h 64"/>
              <a:gd name="T28" fmla="*/ 36 w 62"/>
              <a:gd name="T29" fmla="*/ 64 h 64"/>
              <a:gd name="T30" fmla="*/ 40 w 62"/>
              <a:gd name="T31" fmla="*/ 64 h 64"/>
              <a:gd name="T32" fmla="*/ 44 w 62"/>
              <a:gd name="T33" fmla="*/ 63 h 64"/>
              <a:gd name="T34" fmla="*/ 48 w 62"/>
              <a:gd name="T35" fmla="*/ 62 h 64"/>
              <a:gd name="T36" fmla="*/ 52 w 62"/>
              <a:gd name="T37" fmla="*/ 60 h 64"/>
              <a:gd name="T38" fmla="*/ 56 w 62"/>
              <a:gd name="T39" fmla="*/ 58 h 64"/>
              <a:gd name="T40" fmla="*/ 60 w 62"/>
              <a:gd name="T41" fmla="*/ 55 h 64"/>
              <a:gd name="T42" fmla="*/ 60 w 62"/>
              <a:gd name="T43" fmla="*/ 52 h 64"/>
              <a:gd name="T44" fmla="*/ 57 w 62"/>
              <a:gd name="T45" fmla="*/ 55 h 64"/>
              <a:gd name="T46" fmla="*/ 54 w 62"/>
              <a:gd name="T47" fmla="*/ 57 h 64"/>
              <a:gd name="T48" fmla="*/ 50 w 62"/>
              <a:gd name="T49" fmla="*/ 59 h 64"/>
              <a:gd name="T50" fmla="*/ 46 w 62"/>
              <a:gd name="T51" fmla="*/ 60 h 64"/>
              <a:gd name="T52" fmla="*/ 42 w 62"/>
              <a:gd name="T53" fmla="*/ 62 h 64"/>
              <a:gd name="T54" fmla="*/ 38 w 62"/>
              <a:gd name="T55" fmla="*/ 62 h 64"/>
              <a:gd name="T56" fmla="*/ 34 w 62"/>
              <a:gd name="T57" fmla="*/ 62 h 64"/>
              <a:gd name="T58" fmla="*/ 30 w 62"/>
              <a:gd name="T59" fmla="*/ 62 h 64"/>
              <a:gd name="T60" fmla="*/ 26 w 62"/>
              <a:gd name="T61" fmla="*/ 61 h 64"/>
              <a:gd name="T62" fmla="*/ 22 w 62"/>
              <a:gd name="T63" fmla="*/ 60 h 64"/>
              <a:gd name="T64" fmla="*/ 16 w 62"/>
              <a:gd name="T65" fmla="*/ 57 h 64"/>
              <a:gd name="T66" fmla="*/ 9 w 62"/>
              <a:gd name="T67" fmla="*/ 51 h 64"/>
              <a:gd name="T68" fmla="*/ 5 w 62"/>
              <a:gd name="T69" fmla="*/ 43 h 64"/>
              <a:gd name="T70" fmla="*/ 2 w 62"/>
              <a:gd name="T71" fmla="*/ 35 h 64"/>
              <a:gd name="T72" fmla="*/ 3 w 62"/>
              <a:gd name="T73" fmla="*/ 26 h 64"/>
              <a:gd name="T74" fmla="*/ 6 w 62"/>
              <a:gd name="T75" fmla="*/ 17 h 64"/>
              <a:gd name="T76" fmla="*/ 9 w 62"/>
              <a:gd name="T77" fmla="*/ 13 h 64"/>
              <a:gd name="T78" fmla="*/ 12 w 62"/>
              <a:gd name="T79" fmla="*/ 9 h 64"/>
              <a:gd name="T80" fmla="*/ 16 w 62"/>
              <a:gd name="T81" fmla="*/ 6 h 64"/>
              <a:gd name="T82" fmla="*/ 21 w 62"/>
              <a:gd name="T83" fmla="*/ 4 h 64"/>
              <a:gd name="T84" fmla="*/ 26 w 62"/>
              <a:gd name="T85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" h="64">
                <a:moveTo>
                  <a:pt x="27" y="0"/>
                </a:moveTo>
                <a:lnTo>
                  <a:pt x="25" y="0"/>
                </a:lnTo>
                <a:lnTo>
                  <a:pt x="24" y="1"/>
                </a:lnTo>
                <a:lnTo>
                  <a:pt x="22" y="2"/>
                </a:lnTo>
                <a:lnTo>
                  <a:pt x="20" y="2"/>
                </a:lnTo>
                <a:lnTo>
                  <a:pt x="18" y="3"/>
                </a:lnTo>
                <a:lnTo>
                  <a:pt x="17" y="4"/>
                </a:lnTo>
                <a:lnTo>
                  <a:pt x="15" y="5"/>
                </a:lnTo>
                <a:lnTo>
                  <a:pt x="14" y="6"/>
                </a:lnTo>
                <a:lnTo>
                  <a:pt x="12" y="7"/>
                </a:lnTo>
                <a:lnTo>
                  <a:pt x="11" y="8"/>
                </a:lnTo>
                <a:lnTo>
                  <a:pt x="10" y="9"/>
                </a:lnTo>
                <a:lnTo>
                  <a:pt x="8" y="10"/>
                </a:lnTo>
                <a:lnTo>
                  <a:pt x="7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3" y="19"/>
                </a:lnTo>
                <a:lnTo>
                  <a:pt x="2" y="22"/>
                </a:lnTo>
                <a:lnTo>
                  <a:pt x="1" y="25"/>
                </a:lnTo>
                <a:lnTo>
                  <a:pt x="0" y="28"/>
                </a:lnTo>
                <a:lnTo>
                  <a:pt x="0" y="32"/>
                </a:lnTo>
                <a:lnTo>
                  <a:pt x="0" y="35"/>
                </a:lnTo>
                <a:lnTo>
                  <a:pt x="1" y="38"/>
                </a:lnTo>
                <a:lnTo>
                  <a:pt x="1" y="41"/>
                </a:lnTo>
                <a:lnTo>
                  <a:pt x="3" y="44"/>
                </a:lnTo>
                <a:lnTo>
                  <a:pt x="4" y="47"/>
                </a:lnTo>
                <a:lnTo>
                  <a:pt x="6" y="49"/>
                </a:lnTo>
                <a:lnTo>
                  <a:pt x="8" y="52"/>
                </a:lnTo>
                <a:lnTo>
                  <a:pt x="10" y="54"/>
                </a:lnTo>
                <a:lnTo>
                  <a:pt x="12" y="57"/>
                </a:lnTo>
                <a:lnTo>
                  <a:pt x="15" y="59"/>
                </a:lnTo>
                <a:lnTo>
                  <a:pt x="18" y="60"/>
                </a:lnTo>
                <a:lnTo>
                  <a:pt x="20" y="61"/>
                </a:lnTo>
                <a:lnTo>
                  <a:pt x="21" y="62"/>
                </a:lnTo>
                <a:lnTo>
                  <a:pt x="23" y="62"/>
                </a:lnTo>
                <a:lnTo>
                  <a:pt x="24" y="63"/>
                </a:lnTo>
                <a:lnTo>
                  <a:pt x="25" y="63"/>
                </a:lnTo>
                <a:lnTo>
                  <a:pt x="27" y="63"/>
                </a:lnTo>
                <a:lnTo>
                  <a:pt x="28" y="64"/>
                </a:lnTo>
                <a:lnTo>
                  <a:pt x="30" y="64"/>
                </a:lnTo>
                <a:lnTo>
                  <a:pt x="31" y="64"/>
                </a:lnTo>
                <a:lnTo>
                  <a:pt x="33" y="64"/>
                </a:lnTo>
                <a:lnTo>
                  <a:pt x="34" y="64"/>
                </a:lnTo>
                <a:lnTo>
                  <a:pt x="36" y="64"/>
                </a:lnTo>
                <a:lnTo>
                  <a:pt x="37" y="64"/>
                </a:lnTo>
                <a:lnTo>
                  <a:pt x="39" y="64"/>
                </a:lnTo>
                <a:lnTo>
                  <a:pt x="40" y="64"/>
                </a:lnTo>
                <a:lnTo>
                  <a:pt x="41" y="64"/>
                </a:lnTo>
                <a:lnTo>
                  <a:pt x="43" y="63"/>
                </a:lnTo>
                <a:lnTo>
                  <a:pt x="44" y="63"/>
                </a:lnTo>
                <a:lnTo>
                  <a:pt x="46" y="63"/>
                </a:lnTo>
                <a:lnTo>
                  <a:pt x="47" y="62"/>
                </a:lnTo>
                <a:lnTo>
                  <a:pt x="48" y="62"/>
                </a:lnTo>
                <a:lnTo>
                  <a:pt x="50" y="61"/>
                </a:lnTo>
                <a:lnTo>
                  <a:pt x="51" y="61"/>
                </a:lnTo>
                <a:lnTo>
                  <a:pt x="52" y="60"/>
                </a:lnTo>
                <a:lnTo>
                  <a:pt x="54" y="59"/>
                </a:lnTo>
                <a:lnTo>
                  <a:pt x="55" y="59"/>
                </a:lnTo>
                <a:lnTo>
                  <a:pt x="56" y="58"/>
                </a:lnTo>
                <a:lnTo>
                  <a:pt x="57" y="57"/>
                </a:lnTo>
                <a:lnTo>
                  <a:pt x="58" y="56"/>
                </a:lnTo>
                <a:lnTo>
                  <a:pt x="60" y="55"/>
                </a:lnTo>
                <a:lnTo>
                  <a:pt x="61" y="54"/>
                </a:lnTo>
                <a:lnTo>
                  <a:pt x="62" y="53"/>
                </a:lnTo>
                <a:lnTo>
                  <a:pt x="60" y="52"/>
                </a:lnTo>
                <a:lnTo>
                  <a:pt x="59" y="53"/>
                </a:lnTo>
                <a:lnTo>
                  <a:pt x="58" y="54"/>
                </a:lnTo>
                <a:lnTo>
                  <a:pt x="57" y="55"/>
                </a:lnTo>
                <a:lnTo>
                  <a:pt x="56" y="56"/>
                </a:lnTo>
                <a:lnTo>
                  <a:pt x="55" y="56"/>
                </a:lnTo>
                <a:lnTo>
                  <a:pt x="54" y="57"/>
                </a:lnTo>
                <a:lnTo>
                  <a:pt x="52" y="58"/>
                </a:lnTo>
                <a:lnTo>
                  <a:pt x="51" y="58"/>
                </a:lnTo>
                <a:lnTo>
                  <a:pt x="50" y="59"/>
                </a:lnTo>
                <a:lnTo>
                  <a:pt x="49" y="60"/>
                </a:lnTo>
                <a:lnTo>
                  <a:pt x="48" y="60"/>
                </a:lnTo>
                <a:lnTo>
                  <a:pt x="46" y="60"/>
                </a:lnTo>
                <a:lnTo>
                  <a:pt x="45" y="61"/>
                </a:lnTo>
                <a:lnTo>
                  <a:pt x="44" y="61"/>
                </a:lnTo>
                <a:lnTo>
                  <a:pt x="42" y="62"/>
                </a:lnTo>
                <a:lnTo>
                  <a:pt x="41" y="62"/>
                </a:lnTo>
                <a:lnTo>
                  <a:pt x="40" y="62"/>
                </a:lnTo>
                <a:lnTo>
                  <a:pt x="38" y="62"/>
                </a:lnTo>
                <a:lnTo>
                  <a:pt x="37" y="62"/>
                </a:lnTo>
                <a:lnTo>
                  <a:pt x="36" y="62"/>
                </a:lnTo>
                <a:lnTo>
                  <a:pt x="34" y="62"/>
                </a:lnTo>
                <a:lnTo>
                  <a:pt x="33" y="62"/>
                </a:lnTo>
                <a:lnTo>
                  <a:pt x="31" y="62"/>
                </a:lnTo>
                <a:lnTo>
                  <a:pt x="30" y="62"/>
                </a:lnTo>
                <a:lnTo>
                  <a:pt x="29" y="62"/>
                </a:lnTo>
                <a:lnTo>
                  <a:pt x="27" y="61"/>
                </a:lnTo>
                <a:lnTo>
                  <a:pt x="26" y="61"/>
                </a:lnTo>
                <a:lnTo>
                  <a:pt x="25" y="61"/>
                </a:lnTo>
                <a:lnTo>
                  <a:pt x="23" y="60"/>
                </a:lnTo>
                <a:lnTo>
                  <a:pt x="22" y="60"/>
                </a:lnTo>
                <a:lnTo>
                  <a:pt x="21" y="59"/>
                </a:lnTo>
                <a:lnTo>
                  <a:pt x="19" y="59"/>
                </a:lnTo>
                <a:lnTo>
                  <a:pt x="16" y="57"/>
                </a:lnTo>
                <a:lnTo>
                  <a:pt x="14" y="55"/>
                </a:lnTo>
                <a:lnTo>
                  <a:pt x="11" y="53"/>
                </a:lnTo>
                <a:lnTo>
                  <a:pt x="9" y="51"/>
                </a:lnTo>
                <a:lnTo>
                  <a:pt x="7" y="48"/>
                </a:lnTo>
                <a:lnTo>
                  <a:pt x="6" y="46"/>
                </a:lnTo>
                <a:lnTo>
                  <a:pt x="5" y="43"/>
                </a:lnTo>
                <a:lnTo>
                  <a:pt x="3" y="40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2" y="29"/>
                </a:lnTo>
                <a:lnTo>
                  <a:pt x="3" y="26"/>
                </a:lnTo>
                <a:lnTo>
                  <a:pt x="4" y="23"/>
                </a:lnTo>
                <a:lnTo>
                  <a:pt x="5" y="20"/>
                </a:lnTo>
                <a:lnTo>
                  <a:pt x="6" y="17"/>
                </a:lnTo>
                <a:lnTo>
                  <a:pt x="7" y="16"/>
                </a:lnTo>
                <a:lnTo>
                  <a:pt x="8" y="14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2" y="9"/>
                </a:lnTo>
                <a:lnTo>
                  <a:pt x="14" y="8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9" y="5"/>
                </a:lnTo>
                <a:lnTo>
                  <a:pt x="21" y="4"/>
                </a:lnTo>
                <a:lnTo>
                  <a:pt x="23" y="3"/>
                </a:lnTo>
                <a:lnTo>
                  <a:pt x="24" y="3"/>
                </a:lnTo>
                <a:lnTo>
                  <a:pt x="26" y="2"/>
                </a:lnTo>
                <a:lnTo>
                  <a:pt x="28" y="2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213">
            <a:extLst>
              <a:ext uri="{FF2B5EF4-FFF2-40B4-BE49-F238E27FC236}">
                <a16:creationId xmlns:a16="http://schemas.microsoft.com/office/drawing/2014/main" id="{2090747C-9C0B-4351-A3DB-9936975C580B}"/>
              </a:ext>
            </a:extLst>
          </p:cNvPr>
          <p:cNvSpPr>
            <a:spLocks/>
          </p:cNvSpPr>
          <p:nvPr/>
        </p:nvSpPr>
        <p:spPr bwMode="auto">
          <a:xfrm>
            <a:off x="10579552" y="3495031"/>
            <a:ext cx="71386" cy="93804"/>
          </a:xfrm>
          <a:custGeom>
            <a:avLst/>
            <a:gdLst>
              <a:gd name="T0" fmla="*/ 49 w 49"/>
              <a:gd name="T1" fmla="*/ 25 h 45"/>
              <a:gd name="T2" fmla="*/ 48 w 49"/>
              <a:gd name="T3" fmla="*/ 29 h 45"/>
              <a:gd name="T4" fmla="*/ 46 w 49"/>
              <a:gd name="T5" fmla="*/ 33 h 45"/>
              <a:gd name="T6" fmla="*/ 43 w 49"/>
              <a:gd name="T7" fmla="*/ 37 h 45"/>
              <a:gd name="T8" fmla="*/ 40 w 49"/>
              <a:gd name="T9" fmla="*/ 40 h 45"/>
              <a:gd name="T10" fmla="*/ 36 w 49"/>
              <a:gd name="T11" fmla="*/ 43 h 45"/>
              <a:gd name="T12" fmla="*/ 32 w 49"/>
              <a:gd name="T13" fmla="*/ 44 h 45"/>
              <a:gd name="T14" fmla="*/ 27 w 49"/>
              <a:gd name="T15" fmla="*/ 45 h 45"/>
              <a:gd name="T16" fmla="*/ 22 w 49"/>
              <a:gd name="T17" fmla="*/ 45 h 45"/>
              <a:gd name="T18" fmla="*/ 17 w 49"/>
              <a:gd name="T19" fmla="*/ 44 h 45"/>
              <a:gd name="T20" fmla="*/ 13 w 49"/>
              <a:gd name="T21" fmla="*/ 43 h 45"/>
              <a:gd name="T22" fmla="*/ 9 w 49"/>
              <a:gd name="T23" fmla="*/ 40 h 45"/>
              <a:gd name="T24" fmla="*/ 6 w 49"/>
              <a:gd name="T25" fmla="*/ 37 h 45"/>
              <a:gd name="T26" fmla="*/ 3 w 49"/>
              <a:gd name="T27" fmla="*/ 33 h 45"/>
              <a:gd name="T28" fmla="*/ 1 w 49"/>
              <a:gd name="T29" fmla="*/ 29 h 45"/>
              <a:gd name="T30" fmla="*/ 0 w 49"/>
              <a:gd name="T31" fmla="*/ 25 h 45"/>
              <a:gd name="T32" fmla="*/ 0 w 49"/>
              <a:gd name="T33" fmla="*/ 20 h 45"/>
              <a:gd name="T34" fmla="*/ 1 w 49"/>
              <a:gd name="T35" fmla="*/ 16 h 45"/>
              <a:gd name="T36" fmla="*/ 3 w 49"/>
              <a:gd name="T37" fmla="*/ 12 h 45"/>
              <a:gd name="T38" fmla="*/ 6 w 49"/>
              <a:gd name="T39" fmla="*/ 8 h 45"/>
              <a:gd name="T40" fmla="*/ 9 w 49"/>
              <a:gd name="T41" fmla="*/ 5 h 45"/>
              <a:gd name="T42" fmla="*/ 13 w 49"/>
              <a:gd name="T43" fmla="*/ 2 h 45"/>
              <a:gd name="T44" fmla="*/ 17 w 49"/>
              <a:gd name="T45" fmla="*/ 1 h 45"/>
              <a:gd name="T46" fmla="*/ 22 w 49"/>
              <a:gd name="T47" fmla="*/ 0 h 45"/>
              <a:gd name="T48" fmla="*/ 27 w 49"/>
              <a:gd name="T49" fmla="*/ 0 h 45"/>
              <a:gd name="T50" fmla="*/ 32 w 49"/>
              <a:gd name="T51" fmla="*/ 1 h 45"/>
              <a:gd name="T52" fmla="*/ 36 w 49"/>
              <a:gd name="T53" fmla="*/ 2 h 45"/>
              <a:gd name="T54" fmla="*/ 40 w 49"/>
              <a:gd name="T55" fmla="*/ 5 h 45"/>
              <a:gd name="T56" fmla="*/ 43 w 49"/>
              <a:gd name="T57" fmla="*/ 8 h 45"/>
              <a:gd name="T58" fmla="*/ 46 w 49"/>
              <a:gd name="T59" fmla="*/ 12 h 45"/>
              <a:gd name="T60" fmla="*/ 48 w 49"/>
              <a:gd name="T61" fmla="*/ 16 h 45"/>
              <a:gd name="T62" fmla="*/ 49 w 49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5">
                <a:moveTo>
                  <a:pt x="49" y="23"/>
                </a:moveTo>
                <a:lnTo>
                  <a:pt x="49" y="25"/>
                </a:lnTo>
                <a:lnTo>
                  <a:pt x="48" y="27"/>
                </a:lnTo>
                <a:lnTo>
                  <a:pt x="48" y="29"/>
                </a:lnTo>
                <a:lnTo>
                  <a:pt x="47" y="32"/>
                </a:lnTo>
                <a:lnTo>
                  <a:pt x="46" y="33"/>
                </a:lnTo>
                <a:lnTo>
                  <a:pt x="45" y="35"/>
                </a:lnTo>
                <a:lnTo>
                  <a:pt x="43" y="37"/>
                </a:lnTo>
                <a:lnTo>
                  <a:pt x="42" y="39"/>
                </a:lnTo>
                <a:lnTo>
                  <a:pt x="40" y="40"/>
                </a:lnTo>
                <a:lnTo>
                  <a:pt x="38" y="42"/>
                </a:lnTo>
                <a:lnTo>
                  <a:pt x="36" y="43"/>
                </a:lnTo>
                <a:lnTo>
                  <a:pt x="34" y="44"/>
                </a:lnTo>
                <a:lnTo>
                  <a:pt x="32" y="44"/>
                </a:lnTo>
                <a:lnTo>
                  <a:pt x="29" y="45"/>
                </a:lnTo>
                <a:lnTo>
                  <a:pt x="27" y="45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7" y="44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0"/>
                </a:lnTo>
                <a:lnTo>
                  <a:pt x="7" y="39"/>
                </a:lnTo>
                <a:lnTo>
                  <a:pt x="6" y="37"/>
                </a:lnTo>
                <a:lnTo>
                  <a:pt x="4" y="35"/>
                </a:lnTo>
                <a:lnTo>
                  <a:pt x="3" y="33"/>
                </a:lnTo>
                <a:lnTo>
                  <a:pt x="2" y="32"/>
                </a:lnTo>
                <a:lnTo>
                  <a:pt x="1" y="29"/>
                </a:lnTo>
                <a:lnTo>
                  <a:pt x="1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1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6" y="8"/>
                </a:lnTo>
                <a:lnTo>
                  <a:pt x="7" y="6"/>
                </a:lnTo>
                <a:lnTo>
                  <a:pt x="9" y="5"/>
                </a:lnTo>
                <a:lnTo>
                  <a:pt x="11" y="4"/>
                </a:lnTo>
                <a:lnTo>
                  <a:pt x="13" y="2"/>
                </a:lnTo>
                <a:lnTo>
                  <a:pt x="15" y="2"/>
                </a:lnTo>
                <a:lnTo>
                  <a:pt x="17" y="1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  <a:lnTo>
                  <a:pt x="32" y="1"/>
                </a:lnTo>
                <a:lnTo>
                  <a:pt x="34" y="2"/>
                </a:lnTo>
                <a:lnTo>
                  <a:pt x="36" y="2"/>
                </a:lnTo>
                <a:lnTo>
                  <a:pt x="38" y="4"/>
                </a:lnTo>
                <a:lnTo>
                  <a:pt x="40" y="5"/>
                </a:lnTo>
                <a:lnTo>
                  <a:pt x="42" y="6"/>
                </a:lnTo>
                <a:lnTo>
                  <a:pt x="43" y="8"/>
                </a:lnTo>
                <a:lnTo>
                  <a:pt x="45" y="10"/>
                </a:lnTo>
                <a:lnTo>
                  <a:pt x="46" y="12"/>
                </a:lnTo>
                <a:lnTo>
                  <a:pt x="47" y="14"/>
                </a:lnTo>
                <a:lnTo>
                  <a:pt x="48" y="16"/>
                </a:lnTo>
                <a:lnTo>
                  <a:pt x="48" y="18"/>
                </a:lnTo>
                <a:lnTo>
                  <a:pt x="49" y="20"/>
                </a:lnTo>
                <a:lnTo>
                  <a:pt x="4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214">
            <a:extLst>
              <a:ext uri="{FF2B5EF4-FFF2-40B4-BE49-F238E27FC236}">
                <a16:creationId xmlns:a16="http://schemas.microsoft.com/office/drawing/2014/main" id="{E35E6E5B-9868-412F-899B-0EE460D9FB33}"/>
              </a:ext>
            </a:extLst>
          </p:cNvPr>
          <p:cNvSpPr>
            <a:spLocks/>
          </p:cNvSpPr>
          <p:nvPr/>
        </p:nvSpPr>
        <p:spPr bwMode="auto">
          <a:xfrm>
            <a:off x="10611604" y="3505453"/>
            <a:ext cx="7284" cy="10422"/>
          </a:xfrm>
          <a:custGeom>
            <a:avLst/>
            <a:gdLst>
              <a:gd name="T0" fmla="*/ 5 w 5"/>
              <a:gd name="T1" fmla="*/ 3 h 5"/>
              <a:gd name="T2" fmla="*/ 5 w 5"/>
              <a:gd name="T3" fmla="*/ 3 h 5"/>
              <a:gd name="T4" fmla="*/ 5 w 5"/>
              <a:gd name="T5" fmla="*/ 4 h 5"/>
              <a:gd name="T6" fmla="*/ 4 w 5"/>
              <a:gd name="T7" fmla="*/ 4 h 5"/>
              <a:gd name="T8" fmla="*/ 4 w 5"/>
              <a:gd name="T9" fmla="*/ 5 h 5"/>
              <a:gd name="T10" fmla="*/ 4 w 5"/>
              <a:gd name="T11" fmla="*/ 5 h 5"/>
              <a:gd name="T12" fmla="*/ 3 w 5"/>
              <a:gd name="T13" fmla="*/ 5 h 5"/>
              <a:gd name="T14" fmla="*/ 3 w 5"/>
              <a:gd name="T15" fmla="*/ 5 h 5"/>
              <a:gd name="T16" fmla="*/ 2 w 5"/>
              <a:gd name="T17" fmla="*/ 5 h 5"/>
              <a:gd name="T18" fmla="*/ 2 w 5"/>
              <a:gd name="T19" fmla="*/ 5 h 5"/>
              <a:gd name="T20" fmla="*/ 2 w 5"/>
              <a:gd name="T21" fmla="*/ 5 h 5"/>
              <a:gd name="T22" fmla="*/ 1 w 5"/>
              <a:gd name="T23" fmla="*/ 5 h 5"/>
              <a:gd name="T24" fmla="*/ 1 w 5"/>
              <a:gd name="T25" fmla="*/ 5 h 5"/>
              <a:gd name="T26" fmla="*/ 1 w 5"/>
              <a:gd name="T27" fmla="*/ 4 h 5"/>
              <a:gd name="T28" fmla="*/ 0 w 5"/>
              <a:gd name="T29" fmla="*/ 4 h 5"/>
              <a:gd name="T30" fmla="*/ 0 w 5"/>
              <a:gd name="T31" fmla="*/ 3 h 5"/>
              <a:gd name="T32" fmla="*/ 0 w 5"/>
              <a:gd name="T33" fmla="*/ 3 h 5"/>
              <a:gd name="T34" fmla="*/ 0 w 5"/>
              <a:gd name="T35" fmla="*/ 2 h 5"/>
              <a:gd name="T36" fmla="*/ 0 w 5"/>
              <a:gd name="T37" fmla="*/ 2 h 5"/>
              <a:gd name="T38" fmla="*/ 1 w 5"/>
              <a:gd name="T39" fmla="*/ 1 h 5"/>
              <a:gd name="T40" fmla="*/ 1 w 5"/>
              <a:gd name="T41" fmla="*/ 1 h 5"/>
              <a:gd name="T42" fmla="*/ 1 w 5"/>
              <a:gd name="T43" fmla="*/ 1 h 5"/>
              <a:gd name="T44" fmla="*/ 2 w 5"/>
              <a:gd name="T45" fmla="*/ 0 h 5"/>
              <a:gd name="T46" fmla="*/ 2 w 5"/>
              <a:gd name="T47" fmla="*/ 0 h 5"/>
              <a:gd name="T48" fmla="*/ 2 w 5"/>
              <a:gd name="T49" fmla="*/ 0 h 5"/>
              <a:gd name="T50" fmla="*/ 3 w 5"/>
              <a:gd name="T51" fmla="*/ 0 h 5"/>
              <a:gd name="T52" fmla="*/ 3 w 5"/>
              <a:gd name="T53" fmla="*/ 0 h 5"/>
              <a:gd name="T54" fmla="*/ 4 w 5"/>
              <a:gd name="T55" fmla="*/ 1 h 5"/>
              <a:gd name="T56" fmla="*/ 4 w 5"/>
              <a:gd name="T57" fmla="*/ 1 h 5"/>
              <a:gd name="T58" fmla="*/ 4 w 5"/>
              <a:gd name="T59" fmla="*/ 1 h 5"/>
              <a:gd name="T60" fmla="*/ 5 w 5"/>
              <a:gd name="T61" fmla="*/ 2 h 5"/>
              <a:gd name="T62" fmla="*/ 5 w 5"/>
              <a:gd name="T63" fmla="*/ 2 h 5"/>
              <a:gd name="T64" fmla="*/ 5 w 5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" h="5">
                <a:moveTo>
                  <a:pt x="5" y="3"/>
                </a:moveTo>
                <a:lnTo>
                  <a:pt x="5" y="3"/>
                </a:lnTo>
                <a:lnTo>
                  <a:pt x="5" y="4"/>
                </a:lnTo>
                <a:lnTo>
                  <a:pt x="4" y="4"/>
                </a:lnTo>
                <a:lnTo>
                  <a:pt x="4" y="5"/>
                </a:lnTo>
                <a:lnTo>
                  <a:pt x="4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4" y="1"/>
                </a:lnTo>
                <a:lnTo>
                  <a:pt x="4" y="1"/>
                </a:lnTo>
                <a:lnTo>
                  <a:pt x="4" y="1"/>
                </a:lnTo>
                <a:lnTo>
                  <a:pt x="5" y="2"/>
                </a:lnTo>
                <a:lnTo>
                  <a:pt x="5" y="2"/>
                </a:lnTo>
                <a:lnTo>
                  <a:pt x="5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215">
            <a:extLst>
              <a:ext uri="{FF2B5EF4-FFF2-40B4-BE49-F238E27FC236}">
                <a16:creationId xmlns:a16="http://schemas.microsoft.com/office/drawing/2014/main" id="{4E22135D-F57B-4CBA-922A-EE5801CE101E}"/>
              </a:ext>
            </a:extLst>
          </p:cNvPr>
          <p:cNvSpPr>
            <a:spLocks/>
          </p:cNvSpPr>
          <p:nvPr/>
        </p:nvSpPr>
        <p:spPr bwMode="auto">
          <a:xfrm>
            <a:off x="10604319" y="3520045"/>
            <a:ext cx="21853" cy="54198"/>
          </a:xfrm>
          <a:custGeom>
            <a:avLst/>
            <a:gdLst>
              <a:gd name="T0" fmla="*/ 11 w 15"/>
              <a:gd name="T1" fmla="*/ 25 h 26"/>
              <a:gd name="T2" fmla="*/ 11 w 15"/>
              <a:gd name="T3" fmla="*/ 25 h 26"/>
              <a:gd name="T4" fmla="*/ 11 w 15"/>
              <a:gd name="T5" fmla="*/ 25 h 26"/>
              <a:gd name="T6" fmla="*/ 10 w 15"/>
              <a:gd name="T7" fmla="*/ 26 h 26"/>
              <a:gd name="T8" fmla="*/ 10 w 15"/>
              <a:gd name="T9" fmla="*/ 26 h 26"/>
              <a:gd name="T10" fmla="*/ 9 w 15"/>
              <a:gd name="T11" fmla="*/ 26 h 26"/>
              <a:gd name="T12" fmla="*/ 9 w 15"/>
              <a:gd name="T13" fmla="*/ 25 h 26"/>
              <a:gd name="T14" fmla="*/ 8 w 15"/>
              <a:gd name="T15" fmla="*/ 25 h 26"/>
              <a:gd name="T16" fmla="*/ 8 w 15"/>
              <a:gd name="T17" fmla="*/ 25 h 26"/>
              <a:gd name="T18" fmla="*/ 8 w 15"/>
              <a:gd name="T19" fmla="*/ 10 h 26"/>
              <a:gd name="T20" fmla="*/ 7 w 15"/>
              <a:gd name="T21" fmla="*/ 10 h 26"/>
              <a:gd name="T22" fmla="*/ 7 w 15"/>
              <a:gd name="T23" fmla="*/ 25 h 26"/>
              <a:gd name="T24" fmla="*/ 6 w 15"/>
              <a:gd name="T25" fmla="*/ 25 h 26"/>
              <a:gd name="T26" fmla="*/ 6 w 15"/>
              <a:gd name="T27" fmla="*/ 25 h 26"/>
              <a:gd name="T28" fmla="*/ 6 w 15"/>
              <a:gd name="T29" fmla="*/ 26 h 26"/>
              <a:gd name="T30" fmla="*/ 5 w 15"/>
              <a:gd name="T31" fmla="*/ 26 h 26"/>
              <a:gd name="T32" fmla="*/ 5 w 15"/>
              <a:gd name="T33" fmla="*/ 26 h 26"/>
              <a:gd name="T34" fmla="*/ 4 w 15"/>
              <a:gd name="T35" fmla="*/ 25 h 26"/>
              <a:gd name="T36" fmla="*/ 4 w 15"/>
              <a:gd name="T37" fmla="*/ 25 h 26"/>
              <a:gd name="T38" fmla="*/ 4 w 15"/>
              <a:gd name="T39" fmla="*/ 25 h 26"/>
              <a:gd name="T40" fmla="*/ 4 w 15"/>
              <a:gd name="T41" fmla="*/ 3 h 26"/>
              <a:gd name="T42" fmla="*/ 3 w 15"/>
              <a:gd name="T43" fmla="*/ 3 h 26"/>
              <a:gd name="T44" fmla="*/ 3 w 15"/>
              <a:gd name="T45" fmla="*/ 12 h 26"/>
              <a:gd name="T46" fmla="*/ 2 w 15"/>
              <a:gd name="T47" fmla="*/ 12 h 26"/>
              <a:gd name="T48" fmla="*/ 2 w 15"/>
              <a:gd name="T49" fmla="*/ 13 h 26"/>
              <a:gd name="T50" fmla="*/ 2 w 15"/>
              <a:gd name="T51" fmla="*/ 13 h 26"/>
              <a:gd name="T52" fmla="*/ 1 w 15"/>
              <a:gd name="T53" fmla="*/ 13 h 26"/>
              <a:gd name="T54" fmla="*/ 1 w 15"/>
              <a:gd name="T55" fmla="*/ 13 h 26"/>
              <a:gd name="T56" fmla="*/ 0 w 15"/>
              <a:gd name="T57" fmla="*/ 13 h 26"/>
              <a:gd name="T58" fmla="*/ 0 w 15"/>
              <a:gd name="T59" fmla="*/ 12 h 26"/>
              <a:gd name="T60" fmla="*/ 0 w 15"/>
              <a:gd name="T61" fmla="*/ 12 h 26"/>
              <a:gd name="T62" fmla="*/ 0 w 15"/>
              <a:gd name="T63" fmla="*/ 3 h 26"/>
              <a:gd name="T64" fmla="*/ 0 w 15"/>
              <a:gd name="T65" fmla="*/ 2 h 26"/>
              <a:gd name="T66" fmla="*/ 0 w 15"/>
              <a:gd name="T67" fmla="*/ 1 h 26"/>
              <a:gd name="T68" fmla="*/ 1 w 15"/>
              <a:gd name="T69" fmla="*/ 1 h 26"/>
              <a:gd name="T70" fmla="*/ 1 w 15"/>
              <a:gd name="T71" fmla="*/ 1 h 26"/>
              <a:gd name="T72" fmla="*/ 1 w 15"/>
              <a:gd name="T73" fmla="*/ 0 h 26"/>
              <a:gd name="T74" fmla="*/ 2 w 15"/>
              <a:gd name="T75" fmla="*/ 0 h 26"/>
              <a:gd name="T76" fmla="*/ 3 w 15"/>
              <a:gd name="T77" fmla="*/ 0 h 26"/>
              <a:gd name="T78" fmla="*/ 3 w 15"/>
              <a:gd name="T79" fmla="*/ 0 h 26"/>
              <a:gd name="T80" fmla="*/ 12 w 15"/>
              <a:gd name="T81" fmla="*/ 0 h 26"/>
              <a:gd name="T82" fmla="*/ 12 w 15"/>
              <a:gd name="T83" fmla="*/ 0 h 26"/>
              <a:gd name="T84" fmla="*/ 13 w 15"/>
              <a:gd name="T85" fmla="*/ 0 h 26"/>
              <a:gd name="T86" fmla="*/ 14 w 15"/>
              <a:gd name="T87" fmla="*/ 0 h 26"/>
              <a:gd name="T88" fmla="*/ 14 w 15"/>
              <a:gd name="T89" fmla="*/ 1 h 26"/>
              <a:gd name="T90" fmla="*/ 14 w 15"/>
              <a:gd name="T91" fmla="*/ 1 h 26"/>
              <a:gd name="T92" fmla="*/ 15 w 15"/>
              <a:gd name="T93" fmla="*/ 1 h 26"/>
              <a:gd name="T94" fmla="*/ 15 w 15"/>
              <a:gd name="T95" fmla="*/ 2 h 26"/>
              <a:gd name="T96" fmla="*/ 15 w 15"/>
              <a:gd name="T97" fmla="*/ 3 h 26"/>
              <a:gd name="T98" fmla="*/ 15 w 15"/>
              <a:gd name="T99" fmla="*/ 12 h 26"/>
              <a:gd name="T100" fmla="*/ 15 w 15"/>
              <a:gd name="T101" fmla="*/ 12 h 26"/>
              <a:gd name="T102" fmla="*/ 15 w 15"/>
              <a:gd name="T103" fmla="*/ 13 h 26"/>
              <a:gd name="T104" fmla="*/ 14 w 15"/>
              <a:gd name="T105" fmla="*/ 13 h 26"/>
              <a:gd name="T106" fmla="*/ 14 w 15"/>
              <a:gd name="T107" fmla="*/ 13 h 26"/>
              <a:gd name="T108" fmla="*/ 13 w 15"/>
              <a:gd name="T109" fmla="*/ 13 h 26"/>
              <a:gd name="T110" fmla="*/ 13 w 15"/>
              <a:gd name="T111" fmla="*/ 13 h 26"/>
              <a:gd name="T112" fmla="*/ 13 w 15"/>
              <a:gd name="T113" fmla="*/ 12 h 26"/>
              <a:gd name="T114" fmla="*/ 13 w 15"/>
              <a:gd name="T115" fmla="*/ 12 h 26"/>
              <a:gd name="T116" fmla="*/ 13 w 15"/>
              <a:gd name="T117" fmla="*/ 3 h 26"/>
              <a:gd name="T118" fmla="*/ 11 w 15"/>
              <a:gd name="T119" fmla="*/ 3 h 26"/>
              <a:gd name="T120" fmla="*/ 11 w 15"/>
              <a:gd name="T12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" h="26">
                <a:moveTo>
                  <a:pt x="11" y="25"/>
                </a:moveTo>
                <a:lnTo>
                  <a:pt x="11" y="25"/>
                </a:lnTo>
                <a:lnTo>
                  <a:pt x="11" y="25"/>
                </a:lnTo>
                <a:lnTo>
                  <a:pt x="10" y="26"/>
                </a:lnTo>
                <a:lnTo>
                  <a:pt x="10" y="26"/>
                </a:lnTo>
                <a:lnTo>
                  <a:pt x="9" y="26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8" y="10"/>
                </a:lnTo>
                <a:lnTo>
                  <a:pt x="7" y="10"/>
                </a:lnTo>
                <a:lnTo>
                  <a:pt x="7" y="25"/>
                </a:lnTo>
                <a:lnTo>
                  <a:pt x="6" y="25"/>
                </a:lnTo>
                <a:lnTo>
                  <a:pt x="6" y="25"/>
                </a:lnTo>
                <a:lnTo>
                  <a:pt x="6" y="26"/>
                </a:lnTo>
                <a:lnTo>
                  <a:pt x="5" y="26"/>
                </a:lnTo>
                <a:lnTo>
                  <a:pt x="5" y="26"/>
                </a:lnTo>
                <a:lnTo>
                  <a:pt x="4" y="25"/>
                </a:lnTo>
                <a:lnTo>
                  <a:pt x="4" y="25"/>
                </a:lnTo>
                <a:lnTo>
                  <a:pt x="4" y="25"/>
                </a:lnTo>
                <a:lnTo>
                  <a:pt x="4" y="3"/>
                </a:lnTo>
                <a:lnTo>
                  <a:pt x="3" y="3"/>
                </a:lnTo>
                <a:lnTo>
                  <a:pt x="3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0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1"/>
                </a:lnTo>
                <a:lnTo>
                  <a:pt x="14" y="1"/>
                </a:lnTo>
                <a:lnTo>
                  <a:pt x="15" y="1"/>
                </a:lnTo>
                <a:lnTo>
                  <a:pt x="15" y="2"/>
                </a:lnTo>
                <a:lnTo>
                  <a:pt x="15" y="3"/>
                </a:lnTo>
                <a:lnTo>
                  <a:pt x="15" y="12"/>
                </a:lnTo>
                <a:lnTo>
                  <a:pt x="15" y="12"/>
                </a:lnTo>
                <a:lnTo>
                  <a:pt x="15" y="13"/>
                </a:lnTo>
                <a:lnTo>
                  <a:pt x="14" y="13"/>
                </a:lnTo>
                <a:lnTo>
                  <a:pt x="14" y="13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3" y="12"/>
                </a:lnTo>
                <a:lnTo>
                  <a:pt x="13" y="3"/>
                </a:lnTo>
                <a:lnTo>
                  <a:pt x="11" y="3"/>
                </a:lnTo>
                <a:lnTo>
                  <a:pt x="1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Rectangle 216">
            <a:extLst>
              <a:ext uri="{FF2B5EF4-FFF2-40B4-BE49-F238E27FC236}">
                <a16:creationId xmlns:a16="http://schemas.microsoft.com/office/drawing/2014/main" id="{2EAF4E7C-3209-47A7-8D97-3D5E8E6A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993" y="3580496"/>
            <a:ext cx="174824" cy="3543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Rectangle 217">
            <a:extLst>
              <a:ext uri="{FF2B5EF4-FFF2-40B4-BE49-F238E27FC236}">
                <a16:creationId xmlns:a16="http://schemas.microsoft.com/office/drawing/2014/main" id="{C03E7A6C-4021-4585-9277-D153C1CD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403" y="3526298"/>
            <a:ext cx="648305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M8354673993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1" name="Freeform 218">
            <a:extLst>
              <a:ext uri="{FF2B5EF4-FFF2-40B4-BE49-F238E27FC236}">
                <a16:creationId xmlns:a16="http://schemas.microsoft.com/office/drawing/2014/main" id="{41D8EFF7-AF36-49B4-A576-D1FF69642C7D}"/>
              </a:ext>
            </a:extLst>
          </p:cNvPr>
          <p:cNvSpPr>
            <a:spLocks/>
          </p:cNvSpPr>
          <p:nvPr/>
        </p:nvSpPr>
        <p:spPr bwMode="auto">
          <a:xfrm>
            <a:off x="10716498" y="3722245"/>
            <a:ext cx="139859" cy="181354"/>
          </a:xfrm>
          <a:custGeom>
            <a:avLst/>
            <a:gdLst>
              <a:gd name="T0" fmla="*/ 31 w 96"/>
              <a:gd name="T1" fmla="*/ 6 h 87"/>
              <a:gd name="T2" fmla="*/ 44 w 96"/>
              <a:gd name="T3" fmla="*/ 15 h 87"/>
              <a:gd name="T4" fmla="*/ 47 w 96"/>
              <a:gd name="T5" fmla="*/ 17 h 87"/>
              <a:gd name="T6" fmla="*/ 33 w 96"/>
              <a:gd name="T7" fmla="*/ 12 h 87"/>
              <a:gd name="T8" fmla="*/ 24 w 96"/>
              <a:gd name="T9" fmla="*/ 6 h 87"/>
              <a:gd name="T10" fmla="*/ 36 w 96"/>
              <a:gd name="T11" fmla="*/ 16 h 87"/>
              <a:gd name="T12" fmla="*/ 48 w 96"/>
              <a:gd name="T13" fmla="*/ 23 h 87"/>
              <a:gd name="T14" fmla="*/ 38 w 96"/>
              <a:gd name="T15" fmla="*/ 20 h 87"/>
              <a:gd name="T16" fmla="*/ 24 w 96"/>
              <a:gd name="T17" fmla="*/ 13 h 87"/>
              <a:gd name="T18" fmla="*/ 27 w 96"/>
              <a:gd name="T19" fmla="*/ 17 h 87"/>
              <a:gd name="T20" fmla="*/ 40 w 96"/>
              <a:gd name="T21" fmla="*/ 24 h 87"/>
              <a:gd name="T22" fmla="*/ 42 w 96"/>
              <a:gd name="T23" fmla="*/ 27 h 87"/>
              <a:gd name="T24" fmla="*/ 29 w 96"/>
              <a:gd name="T25" fmla="*/ 22 h 87"/>
              <a:gd name="T26" fmla="*/ 20 w 96"/>
              <a:gd name="T27" fmla="*/ 18 h 87"/>
              <a:gd name="T28" fmla="*/ 31 w 96"/>
              <a:gd name="T29" fmla="*/ 26 h 87"/>
              <a:gd name="T30" fmla="*/ 44 w 96"/>
              <a:gd name="T31" fmla="*/ 32 h 87"/>
              <a:gd name="T32" fmla="*/ 34 w 96"/>
              <a:gd name="T33" fmla="*/ 30 h 87"/>
              <a:gd name="T34" fmla="*/ 20 w 96"/>
              <a:gd name="T35" fmla="*/ 24 h 87"/>
              <a:gd name="T36" fmla="*/ 23 w 96"/>
              <a:gd name="T37" fmla="*/ 27 h 87"/>
              <a:gd name="T38" fmla="*/ 35 w 96"/>
              <a:gd name="T39" fmla="*/ 34 h 87"/>
              <a:gd name="T40" fmla="*/ 38 w 96"/>
              <a:gd name="T41" fmla="*/ 36 h 87"/>
              <a:gd name="T42" fmla="*/ 25 w 96"/>
              <a:gd name="T43" fmla="*/ 32 h 87"/>
              <a:gd name="T44" fmla="*/ 16 w 96"/>
              <a:gd name="T45" fmla="*/ 29 h 87"/>
              <a:gd name="T46" fmla="*/ 27 w 96"/>
              <a:gd name="T47" fmla="*/ 36 h 87"/>
              <a:gd name="T48" fmla="*/ 39 w 96"/>
              <a:gd name="T49" fmla="*/ 42 h 87"/>
              <a:gd name="T50" fmla="*/ 30 w 96"/>
              <a:gd name="T51" fmla="*/ 40 h 87"/>
              <a:gd name="T52" fmla="*/ 16 w 96"/>
              <a:gd name="T53" fmla="*/ 34 h 87"/>
              <a:gd name="T54" fmla="*/ 19 w 96"/>
              <a:gd name="T55" fmla="*/ 37 h 87"/>
              <a:gd name="T56" fmla="*/ 31 w 96"/>
              <a:gd name="T57" fmla="*/ 44 h 87"/>
              <a:gd name="T58" fmla="*/ 34 w 96"/>
              <a:gd name="T59" fmla="*/ 46 h 87"/>
              <a:gd name="T60" fmla="*/ 21 w 96"/>
              <a:gd name="T61" fmla="*/ 42 h 87"/>
              <a:gd name="T62" fmla="*/ 11 w 96"/>
              <a:gd name="T63" fmla="*/ 39 h 87"/>
              <a:gd name="T64" fmla="*/ 23 w 96"/>
              <a:gd name="T65" fmla="*/ 46 h 87"/>
              <a:gd name="T66" fmla="*/ 36 w 96"/>
              <a:gd name="T67" fmla="*/ 52 h 87"/>
              <a:gd name="T68" fmla="*/ 26 w 96"/>
              <a:gd name="T69" fmla="*/ 50 h 87"/>
              <a:gd name="T70" fmla="*/ 11 w 96"/>
              <a:gd name="T71" fmla="*/ 45 h 87"/>
              <a:gd name="T72" fmla="*/ 14 w 96"/>
              <a:gd name="T73" fmla="*/ 48 h 87"/>
              <a:gd name="T74" fmla="*/ 28 w 96"/>
              <a:gd name="T75" fmla="*/ 54 h 87"/>
              <a:gd name="T76" fmla="*/ 30 w 96"/>
              <a:gd name="T77" fmla="*/ 57 h 87"/>
              <a:gd name="T78" fmla="*/ 16 w 96"/>
              <a:gd name="T79" fmla="*/ 53 h 87"/>
              <a:gd name="T80" fmla="*/ 6 w 96"/>
              <a:gd name="T81" fmla="*/ 49 h 87"/>
              <a:gd name="T82" fmla="*/ 19 w 96"/>
              <a:gd name="T83" fmla="*/ 57 h 87"/>
              <a:gd name="T84" fmla="*/ 32 w 96"/>
              <a:gd name="T85" fmla="*/ 62 h 87"/>
              <a:gd name="T86" fmla="*/ 22 w 96"/>
              <a:gd name="T87" fmla="*/ 61 h 87"/>
              <a:gd name="T88" fmla="*/ 6 w 96"/>
              <a:gd name="T89" fmla="*/ 55 h 87"/>
              <a:gd name="T90" fmla="*/ 9 w 96"/>
              <a:gd name="T91" fmla="*/ 58 h 87"/>
              <a:gd name="T92" fmla="*/ 24 w 96"/>
              <a:gd name="T93" fmla="*/ 66 h 87"/>
              <a:gd name="T94" fmla="*/ 27 w 96"/>
              <a:gd name="T95" fmla="*/ 68 h 87"/>
              <a:gd name="T96" fmla="*/ 12 w 96"/>
              <a:gd name="T97" fmla="*/ 64 h 87"/>
              <a:gd name="T98" fmla="*/ 0 w 96"/>
              <a:gd name="T99" fmla="*/ 60 h 87"/>
              <a:gd name="T100" fmla="*/ 21 w 96"/>
              <a:gd name="T101" fmla="*/ 70 h 87"/>
              <a:gd name="T102" fmla="*/ 40 w 96"/>
              <a:gd name="T103" fmla="*/ 73 h 87"/>
              <a:gd name="T104" fmla="*/ 56 w 96"/>
              <a:gd name="T105" fmla="*/ 76 h 87"/>
              <a:gd name="T106" fmla="*/ 72 w 96"/>
              <a:gd name="T107" fmla="*/ 85 h 87"/>
              <a:gd name="T108" fmla="*/ 79 w 96"/>
              <a:gd name="T109" fmla="*/ 63 h 87"/>
              <a:gd name="T110" fmla="*/ 93 w 96"/>
              <a:gd name="T111" fmla="*/ 39 h 87"/>
              <a:gd name="T112" fmla="*/ 82 w 96"/>
              <a:gd name="T113" fmla="*/ 24 h 87"/>
              <a:gd name="T114" fmla="*/ 66 w 96"/>
              <a:gd name="T115" fmla="*/ 19 h 87"/>
              <a:gd name="T116" fmla="*/ 48 w 96"/>
              <a:gd name="T117" fmla="*/ 15 h 87"/>
              <a:gd name="T118" fmla="*/ 29 w 96"/>
              <a:gd name="T119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87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8" y="2"/>
                </a:lnTo>
                <a:lnTo>
                  <a:pt x="29" y="4"/>
                </a:lnTo>
                <a:lnTo>
                  <a:pt x="31" y="6"/>
                </a:lnTo>
                <a:lnTo>
                  <a:pt x="33" y="7"/>
                </a:lnTo>
                <a:lnTo>
                  <a:pt x="34" y="9"/>
                </a:lnTo>
                <a:lnTo>
                  <a:pt x="36" y="10"/>
                </a:lnTo>
                <a:lnTo>
                  <a:pt x="38" y="11"/>
                </a:lnTo>
                <a:lnTo>
                  <a:pt x="39" y="12"/>
                </a:lnTo>
                <a:lnTo>
                  <a:pt x="41" y="13"/>
                </a:lnTo>
                <a:lnTo>
                  <a:pt x="42" y="14"/>
                </a:lnTo>
                <a:lnTo>
                  <a:pt x="44" y="15"/>
                </a:lnTo>
                <a:lnTo>
                  <a:pt x="46" y="16"/>
                </a:lnTo>
                <a:lnTo>
                  <a:pt x="47" y="17"/>
                </a:lnTo>
                <a:lnTo>
                  <a:pt x="49" y="17"/>
                </a:lnTo>
                <a:lnTo>
                  <a:pt x="50" y="18"/>
                </a:lnTo>
                <a:lnTo>
                  <a:pt x="52" y="19"/>
                </a:lnTo>
                <a:lnTo>
                  <a:pt x="50" y="18"/>
                </a:lnTo>
                <a:lnTo>
                  <a:pt x="48" y="18"/>
                </a:lnTo>
                <a:lnTo>
                  <a:pt x="47" y="17"/>
                </a:lnTo>
                <a:lnTo>
                  <a:pt x="45" y="17"/>
                </a:lnTo>
                <a:lnTo>
                  <a:pt x="43" y="17"/>
                </a:lnTo>
                <a:lnTo>
                  <a:pt x="42" y="16"/>
                </a:lnTo>
                <a:lnTo>
                  <a:pt x="40" y="15"/>
                </a:lnTo>
                <a:lnTo>
                  <a:pt x="38" y="15"/>
                </a:lnTo>
                <a:lnTo>
                  <a:pt x="37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30" y="10"/>
                </a:lnTo>
                <a:lnTo>
                  <a:pt x="28" y="8"/>
                </a:lnTo>
                <a:lnTo>
                  <a:pt x="26" y="7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6" y="8"/>
                </a:lnTo>
                <a:lnTo>
                  <a:pt x="27" y="10"/>
                </a:lnTo>
                <a:lnTo>
                  <a:pt x="29" y="11"/>
                </a:lnTo>
                <a:lnTo>
                  <a:pt x="31" y="12"/>
                </a:lnTo>
                <a:lnTo>
                  <a:pt x="32" y="14"/>
                </a:lnTo>
                <a:lnTo>
                  <a:pt x="34" y="15"/>
                </a:lnTo>
                <a:lnTo>
                  <a:pt x="36" y="16"/>
                </a:lnTo>
                <a:lnTo>
                  <a:pt x="37" y="17"/>
                </a:lnTo>
                <a:lnTo>
                  <a:pt x="39" y="18"/>
                </a:lnTo>
                <a:lnTo>
                  <a:pt x="40" y="19"/>
                </a:lnTo>
                <a:lnTo>
                  <a:pt x="42" y="20"/>
                </a:lnTo>
                <a:lnTo>
                  <a:pt x="43" y="21"/>
                </a:lnTo>
                <a:lnTo>
                  <a:pt x="45" y="21"/>
                </a:lnTo>
                <a:lnTo>
                  <a:pt x="46" y="22"/>
                </a:lnTo>
                <a:lnTo>
                  <a:pt x="48" y="23"/>
                </a:lnTo>
                <a:lnTo>
                  <a:pt x="49" y="23"/>
                </a:lnTo>
                <a:lnTo>
                  <a:pt x="48" y="23"/>
                </a:lnTo>
                <a:lnTo>
                  <a:pt x="46" y="23"/>
                </a:lnTo>
                <a:lnTo>
                  <a:pt x="44" y="22"/>
                </a:lnTo>
                <a:lnTo>
                  <a:pt x="43" y="22"/>
                </a:lnTo>
                <a:lnTo>
                  <a:pt x="41" y="21"/>
                </a:lnTo>
                <a:lnTo>
                  <a:pt x="40" y="21"/>
                </a:lnTo>
                <a:lnTo>
                  <a:pt x="38" y="20"/>
                </a:lnTo>
                <a:lnTo>
                  <a:pt x="36" y="19"/>
                </a:lnTo>
                <a:lnTo>
                  <a:pt x="35" y="19"/>
                </a:lnTo>
                <a:lnTo>
                  <a:pt x="33" y="18"/>
                </a:lnTo>
                <a:lnTo>
                  <a:pt x="31" y="17"/>
                </a:lnTo>
                <a:lnTo>
                  <a:pt x="29" y="16"/>
                </a:lnTo>
                <a:lnTo>
                  <a:pt x="28" y="15"/>
                </a:lnTo>
                <a:lnTo>
                  <a:pt x="26" y="14"/>
                </a:lnTo>
                <a:lnTo>
                  <a:pt x="24" y="13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4" y="14"/>
                </a:lnTo>
                <a:lnTo>
                  <a:pt x="25" y="15"/>
                </a:lnTo>
                <a:lnTo>
                  <a:pt x="27" y="17"/>
                </a:lnTo>
                <a:lnTo>
                  <a:pt x="29" y="18"/>
                </a:lnTo>
                <a:lnTo>
                  <a:pt x="30" y="19"/>
                </a:lnTo>
                <a:lnTo>
                  <a:pt x="32" y="20"/>
                </a:lnTo>
                <a:lnTo>
                  <a:pt x="33" y="21"/>
                </a:lnTo>
                <a:lnTo>
                  <a:pt x="35" y="22"/>
                </a:lnTo>
                <a:lnTo>
                  <a:pt x="37" y="23"/>
                </a:lnTo>
                <a:lnTo>
                  <a:pt x="38" y="24"/>
                </a:lnTo>
                <a:lnTo>
                  <a:pt x="40" y="24"/>
                </a:lnTo>
                <a:lnTo>
                  <a:pt x="41" y="25"/>
                </a:lnTo>
                <a:lnTo>
                  <a:pt x="43" y="26"/>
                </a:lnTo>
                <a:lnTo>
                  <a:pt x="44" y="27"/>
                </a:lnTo>
                <a:lnTo>
                  <a:pt x="46" y="27"/>
                </a:lnTo>
                <a:lnTo>
                  <a:pt x="47" y="28"/>
                </a:lnTo>
                <a:lnTo>
                  <a:pt x="46" y="28"/>
                </a:lnTo>
                <a:lnTo>
                  <a:pt x="44" y="27"/>
                </a:lnTo>
                <a:lnTo>
                  <a:pt x="42" y="27"/>
                </a:lnTo>
                <a:lnTo>
                  <a:pt x="41" y="26"/>
                </a:lnTo>
                <a:lnTo>
                  <a:pt x="39" y="26"/>
                </a:lnTo>
                <a:lnTo>
                  <a:pt x="38" y="25"/>
                </a:lnTo>
                <a:lnTo>
                  <a:pt x="36" y="25"/>
                </a:lnTo>
                <a:lnTo>
                  <a:pt x="34" y="24"/>
                </a:lnTo>
                <a:lnTo>
                  <a:pt x="33" y="23"/>
                </a:lnTo>
                <a:lnTo>
                  <a:pt x="31" y="23"/>
                </a:lnTo>
                <a:lnTo>
                  <a:pt x="29" y="22"/>
                </a:lnTo>
                <a:lnTo>
                  <a:pt x="27" y="21"/>
                </a:lnTo>
                <a:lnTo>
                  <a:pt x="26" y="20"/>
                </a:lnTo>
                <a:lnTo>
                  <a:pt x="24" y="19"/>
                </a:lnTo>
                <a:lnTo>
                  <a:pt x="22" y="18"/>
                </a:lnTo>
                <a:lnTo>
                  <a:pt x="20" y="17"/>
                </a:lnTo>
                <a:lnTo>
                  <a:pt x="20" y="17"/>
                </a:lnTo>
                <a:lnTo>
                  <a:pt x="20" y="18"/>
                </a:lnTo>
                <a:lnTo>
                  <a:pt x="20" y="18"/>
                </a:lnTo>
                <a:lnTo>
                  <a:pt x="20" y="18"/>
                </a:lnTo>
                <a:lnTo>
                  <a:pt x="22" y="19"/>
                </a:lnTo>
                <a:lnTo>
                  <a:pt x="23" y="21"/>
                </a:lnTo>
                <a:lnTo>
                  <a:pt x="25" y="22"/>
                </a:lnTo>
                <a:lnTo>
                  <a:pt x="27" y="23"/>
                </a:lnTo>
                <a:lnTo>
                  <a:pt x="28" y="24"/>
                </a:lnTo>
                <a:lnTo>
                  <a:pt x="30" y="25"/>
                </a:lnTo>
                <a:lnTo>
                  <a:pt x="31" y="26"/>
                </a:lnTo>
                <a:lnTo>
                  <a:pt x="33" y="27"/>
                </a:lnTo>
                <a:lnTo>
                  <a:pt x="35" y="28"/>
                </a:lnTo>
                <a:lnTo>
                  <a:pt x="36" y="28"/>
                </a:lnTo>
                <a:lnTo>
                  <a:pt x="38" y="29"/>
                </a:lnTo>
                <a:lnTo>
                  <a:pt x="39" y="30"/>
                </a:lnTo>
                <a:lnTo>
                  <a:pt x="41" y="31"/>
                </a:lnTo>
                <a:lnTo>
                  <a:pt x="42" y="31"/>
                </a:lnTo>
                <a:lnTo>
                  <a:pt x="44" y="32"/>
                </a:lnTo>
                <a:lnTo>
                  <a:pt x="45" y="33"/>
                </a:lnTo>
                <a:lnTo>
                  <a:pt x="43" y="32"/>
                </a:lnTo>
                <a:lnTo>
                  <a:pt x="42" y="32"/>
                </a:lnTo>
                <a:lnTo>
                  <a:pt x="40" y="31"/>
                </a:lnTo>
                <a:lnTo>
                  <a:pt x="39" y="31"/>
                </a:lnTo>
                <a:lnTo>
                  <a:pt x="37" y="31"/>
                </a:lnTo>
                <a:lnTo>
                  <a:pt x="35" y="30"/>
                </a:lnTo>
                <a:lnTo>
                  <a:pt x="34" y="30"/>
                </a:lnTo>
                <a:lnTo>
                  <a:pt x="32" y="29"/>
                </a:lnTo>
                <a:lnTo>
                  <a:pt x="30" y="28"/>
                </a:lnTo>
                <a:lnTo>
                  <a:pt x="29" y="28"/>
                </a:lnTo>
                <a:lnTo>
                  <a:pt x="27" y="27"/>
                </a:lnTo>
                <a:lnTo>
                  <a:pt x="25" y="26"/>
                </a:lnTo>
                <a:lnTo>
                  <a:pt x="24" y="26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20" y="25"/>
                </a:lnTo>
                <a:lnTo>
                  <a:pt x="21" y="26"/>
                </a:lnTo>
                <a:lnTo>
                  <a:pt x="23" y="27"/>
                </a:lnTo>
                <a:lnTo>
                  <a:pt x="25" y="28"/>
                </a:lnTo>
                <a:lnTo>
                  <a:pt x="26" y="29"/>
                </a:lnTo>
                <a:lnTo>
                  <a:pt x="28" y="30"/>
                </a:lnTo>
                <a:lnTo>
                  <a:pt x="29" y="31"/>
                </a:lnTo>
                <a:lnTo>
                  <a:pt x="31" y="32"/>
                </a:lnTo>
                <a:lnTo>
                  <a:pt x="33" y="33"/>
                </a:lnTo>
                <a:lnTo>
                  <a:pt x="34" y="33"/>
                </a:lnTo>
                <a:lnTo>
                  <a:pt x="35" y="34"/>
                </a:lnTo>
                <a:lnTo>
                  <a:pt x="37" y="35"/>
                </a:lnTo>
                <a:lnTo>
                  <a:pt x="38" y="36"/>
                </a:lnTo>
                <a:lnTo>
                  <a:pt x="40" y="36"/>
                </a:lnTo>
                <a:lnTo>
                  <a:pt x="41" y="37"/>
                </a:lnTo>
                <a:lnTo>
                  <a:pt x="43" y="37"/>
                </a:lnTo>
                <a:lnTo>
                  <a:pt x="41" y="37"/>
                </a:lnTo>
                <a:lnTo>
                  <a:pt x="40" y="37"/>
                </a:lnTo>
                <a:lnTo>
                  <a:pt x="38" y="36"/>
                </a:lnTo>
                <a:lnTo>
                  <a:pt x="37" y="36"/>
                </a:lnTo>
                <a:lnTo>
                  <a:pt x="35" y="35"/>
                </a:lnTo>
                <a:lnTo>
                  <a:pt x="33" y="35"/>
                </a:lnTo>
                <a:lnTo>
                  <a:pt x="32" y="34"/>
                </a:lnTo>
                <a:lnTo>
                  <a:pt x="30" y="34"/>
                </a:lnTo>
                <a:lnTo>
                  <a:pt x="28" y="33"/>
                </a:lnTo>
                <a:lnTo>
                  <a:pt x="27" y="33"/>
                </a:lnTo>
                <a:lnTo>
                  <a:pt x="25" y="32"/>
                </a:lnTo>
                <a:lnTo>
                  <a:pt x="23" y="31"/>
                </a:lnTo>
                <a:lnTo>
                  <a:pt x="21" y="31"/>
                </a:lnTo>
                <a:lnTo>
                  <a:pt x="20" y="30"/>
                </a:lnTo>
                <a:lnTo>
                  <a:pt x="18" y="29"/>
                </a:lnTo>
                <a:lnTo>
                  <a:pt x="16" y="28"/>
                </a:lnTo>
                <a:lnTo>
                  <a:pt x="16" y="28"/>
                </a:lnTo>
                <a:lnTo>
                  <a:pt x="16" y="28"/>
                </a:lnTo>
                <a:lnTo>
                  <a:pt x="16" y="29"/>
                </a:lnTo>
                <a:lnTo>
                  <a:pt x="16" y="29"/>
                </a:lnTo>
                <a:lnTo>
                  <a:pt x="17" y="30"/>
                </a:lnTo>
                <a:lnTo>
                  <a:pt x="19" y="31"/>
                </a:lnTo>
                <a:lnTo>
                  <a:pt x="21" y="32"/>
                </a:lnTo>
                <a:lnTo>
                  <a:pt x="22" y="33"/>
                </a:lnTo>
                <a:lnTo>
                  <a:pt x="24" y="34"/>
                </a:lnTo>
                <a:lnTo>
                  <a:pt x="26" y="35"/>
                </a:lnTo>
                <a:lnTo>
                  <a:pt x="27" y="36"/>
                </a:lnTo>
                <a:lnTo>
                  <a:pt x="29" y="37"/>
                </a:lnTo>
                <a:lnTo>
                  <a:pt x="30" y="38"/>
                </a:lnTo>
                <a:lnTo>
                  <a:pt x="32" y="38"/>
                </a:lnTo>
                <a:lnTo>
                  <a:pt x="33" y="39"/>
                </a:lnTo>
                <a:lnTo>
                  <a:pt x="35" y="40"/>
                </a:lnTo>
                <a:lnTo>
                  <a:pt x="37" y="40"/>
                </a:lnTo>
                <a:lnTo>
                  <a:pt x="38" y="41"/>
                </a:lnTo>
                <a:lnTo>
                  <a:pt x="39" y="42"/>
                </a:lnTo>
                <a:lnTo>
                  <a:pt x="41" y="42"/>
                </a:lnTo>
                <a:lnTo>
                  <a:pt x="39" y="42"/>
                </a:lnTo>
                <a:lnTo>
                  <a:pt x="38" y="42"/>
                </a:lnTo>
                <a:lnTo>
                  <a:pt x="36" y="41"/>
                </a:lnTo>
                <a:lnTo>
                  <a:pt x="35" y="41"/>
                </a:lnTo>
                <a:lnTo>
                  <a:pt x="33" y="40"/>
                </a:lnTo>
                <a:lnTo>
                  <a:pt x="31" y="40"/>
                </a:lnTo>
                <a:lnTo>
                  <a:pt x="30" y="40"/>
                </a:lnTo>
                <a:lnTo>
                  <a:pt x="28" y="39"/>
                </a:lnTo>
                <a:lnTo>
                  <a:pt x="26" y="38"/>
                </a:lnTo>
                <a:lnTo>
                  <a:pt x="25" y="38"/>
                </a:lnTo>
                <a:lnTo>
                  <a:pt x="23" y="37"/>
                </a:lnTo>
                <a:lnTo>
                  <a:pt x="21" y="37"/>
                </a:lnTo>
                <a:lnTo>
                  <a:pt x="19" y="36"/>
                </a:lnTo>
                <a:lnTo>
                  <a:pt x="17" y="35"/>
                </a:lnTo>
                <a:lnTo>
                  <a:pt x="16" y="34"/>
                </a:lnTo>
                <a:lnTo>
                  <a:pt x="14" y="33"/>
                </a:lnTo>
                <a:lnTo>
                  <a:pt x="14" y="34"/>
                </a:lnTo>
                <a:lnTo>
                  <a:pt x="14" y="34"/>
                </a:lnTo>
                <a:lnTo>
                  <a:pt x="14" y="34"/>
                </a:lnTo>
                <a:lnTo>
                  <a:pt x="13" y="34"/>
                </a:lnTo>
                <a:lnTo>
                  <a:pt x="15" y="35"/>
                </a:lnTo>
                <a:lnTo>
                  <a:pt x="17" y="36"/>
                </a:lnTo>
                <a:lnTo>
                  <a:pt x="19" y="37"/>
                </a:lnTo>
                <a:lnTo>
                  <a:pt x="20" y="38"/>
                </a:lnTo>
                <a:lnTo>
                  <a:pt x="22" y="39"/>
                </a:lnTo>
                <a:lnTo>
                  <a:pt x="24" y="40"/>
                </a:lnTo>
                <a:lnTo>
                  <a:pt x="25" y="41"/>
                </a:lnTo>
                <a:lnTo>
                  <a:pt x="27" y="42"/>
                </a:lnTo>
                <a:lnTo>
                  <a:pt x="28" y="43"/>
                </a:lnTo>
                <a:lnTo>
                  <a:pt x="30" y="43"/>
                </a:lnTo>
                <a:lnTo>
                  <a:pt x="31" y="44"/>
                </a:lnTo>
                <a:lnTo>
                  <a:pt x="33" y="45"/>
                </a:lnTo>
                <a:lnTo>
                  <a:pt x="35" y="45"/>
                </a:lnTo>
                <a:lnTo>
                  <a:pt x="36" y="46"/>
                </a:lnTo>
                <a:lnTo>
                  <a:pt x="38" y="47"/>
                </a:lnTo>
                <a:lnTo>
                  <a:pt x="39" y="47"/>
                </a:lnTo>
                <a:lnTo>
                  <a:pt x="37" y="47"/>
                </a:lnTo>
                <a:lnTo>
                  <a:pt x="36" y="47"/>
                </a:lnTo>
                <a:lnTo>
                  <a:pt x="34" y="46"/>
                </a:lnTo>
                <a:lnTo>
                  <a:pt x="33" y="46"/>
                </a:lnTo>
                <a:lnTo>
                  <a:pt x="31" y="45"/>
                </a:lnTo>
                <a:lnTo>
                  <a:pt x="29" y="45"/>
                </a:lnTo>
                <a:lnTo>
                  <a:pt x="28" y="45"/>
                </a:lnTo>
                <a:lnTo>
                  <a:pt x="26" y="44"/>
                </a:lnTo>
                <a:lnTo>
                  <a:pt x="24" y="44"/>
                </a:lnTo>
                <a:lnTo>
                  <a:pt x="22" y="43"/>
                </a:lnTo>
                <a:lnTo>
                  <a:pt x="21" y="42"/>
                </a:lnTo>
                <a:lnTo>
                  <a:pt x="19" y="42"/>
                </a:lnTo>
                <a:lnTo>
                  <a:pt x="17" y="41"/>
                </a:lnTo>
                <a:lnTo>
                  <a:pt x="15" y="40"/>
                </a:lnTo>
                <a:lnTo>
                  <a:pt x="13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5" y="41"/>
                </a:lnTo>
                <a:lnTo>
                  <a:pt x="16" y="42"/>
                </a:lnTo>
                <a:lnTo>
                  <a:pt x="18" y="43"/>
                </a:lnTo>
                <a:lnTo>
                  <a:pt x="20" y="44"/>
                </a:lnTo>
                <a:lnTo>
                  <a:pt x="22" y="45"/>
                </a:lnTo>
                <a:lnTo>
                  <a:pt x="23" y="46"/>
                </a:lnTo>
                <a:lnTo>
                  <a:pt x="25" y="47"/>
                </a:lnTo>
                <a:lnTo>
                  <a:pt x="26" y="48"/>
                </a:lnTo>
                <a:lnTo>
                  <a:pt x="28" y="48"/>
                </a:lnTo>
                <a:lnTo>
                  <a:pt x="30" y="49"/>
                </a:lnTo>
                <a:lnTo>
                  <a:pt x="31" y="50"/>
                </a:lnTo>
                <a:lnTo>
                  <a:pt x="33" y="51"/>
                </a:lnTo>
                <a:lnTo>
                  <a:pt x="34" y="51"/>
                </a:lnTo>
                <a:lnTo>
                  <a:pt x="36" y="52"/>
                </a:lnTo>
                <a:lnTo>
                  <a:pt x="37" y="52"/>
                </a:lnTo>
                <a:lnTo>
                  <a:pt x="35" y="52"/>
                </a:lnTo>
                <a:lnTo>
                  <a:pt x="34" y="52"/>
                </a:lnTo>
                <a:lnTo>
                  <a:pt x="32" y="51"/>
                </a:lnTo>
                <a:lnTo>
                  <a:pt x="31" y="51"/>
                </a:lnTo>
                <a:lnTo>
                  <a:pt x="29" y="51"/>
                </a:lnTo>
                <a:lnTo>
                  <a:pt x="27" y="50"/>
                </a:lnTo>
                <a:lnTo>
                  <a:pt x="26" y="50"/>
                </a:lnTo>
                <a:lnTo>
                  <a:pt x="24" y="49"/>
                </a:lnTo>
                <a:lnTo>
                  <a:pt x="22" y="49"/>
                </a:lnTo>
                <a:lnTo>
                  <a:pt x="20" y="48"/>
                </a:lnTo>
                <a:lnTo>
                  <a:pt x="19" y="48"/>
                </a:lnTo>
                <a:lnTo>
                  <a:pt x="17" y="47"/>
                </a:lnTo>
                <a:lnTo>
                  <a:pt x="15" y="46"/>
                </a:lnTo>
                <a:lnTo>
                  <a:pt x="13" y="45"/>
                </a:lnTo>
                <a:lnTo>
                  <a:pt x="11" y="45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11" y="45"/>
                </a:lnTo>
                <a:lnTo>
                  <a:pt x="12" y="47"/>
                </a:lnTo>
                <a:lnTo>
                  <a:pt x="14" y="48"/>
                </a:lnTo>
                <a:lnTo>
                  <a:pt x="16" y="49"/>
                </a:lnTo>
                <a:lnTo>
                  <a:pt x="18" y="50"/>
                </a:lnTo>
                <a:lnTo>
                  <a:pt x="19" y="51"/>
                </a:lnTo>
                <a:lnTo>
                  <a:pt x="21" y="51"/>
                </a:lnTo>
                <a:lnTo>
                  <a:pt x="23" y="52"/>
                </a:lnTo>
                <a:lnTo>
                  <a:pt x="24" y="53"/>
                </a:lnTo>
                <a:lnTo>
                  <a:pt x="26" y="54"/>
                </a:lnTo>
                <a:lnTo>
                  <a:pt x="28" y="54"/>
                </a:lnTo>
                <a:lnTo>
                  <a:pt x="29" y="55"/>
                </a:lnTo>
                <a:lnTo>
                  <a:pt x="31" y="56"/>
                </a:lnTo>
                <a:lnTo>
                  <a:pt x="32" y="56"/>
                </a:lnTo>
                <a:lnTo>
                  <a:pt x="34" y="57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9" y="56"/>
                </a:lnTo>
                <a:lnTo>
                  <a:pt x="27" y="56"/>
                </a:lnTo>
                <a:lnTo>
                  <a:pt x="25" y="56"/>
                </a:lnTo>
                <a:lnTo>
                  <a:pt x="24" y="55"/>
                </a:lnTo>
                <a:lnTo>
                  <a:pt x="22" y="55"/>
                </a:lnTo>
                <a:lnTo>
                  <a:pt x="20" y="54"/>
                </a:lnTo>
                <a:lnTo>
                  <a:pt x="18" y="54"/>
                </a:lnTo>
                <a:lnTo>
                  <a:pt x="16" y="53"/>
                </a:lnTo>
                <a:lnTo>
                  <a:pt x="14" y="52"/>
                </a:lnTo>
                <a:lnTo>
                  <a:pt x="12" y="52"/>
                </a:lnTo>
                <a:lnTo>
                  <a:pt x="10" y="51"/>
                </a:lnTo>
                <a:lnTo>
                  <a:pt x="8" y="50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6" y="49"/>
                </a:lnTo>
                <a:lnTo>
                  <a:pt x="8" y="51"/>
                </a:lnTo>
                <a:lnTo>
                  <a:pt x="10" y="52"/>
                </a:lnTo>
                <a:lnTo>
                  <a:pt x="12" y="53"/>
                </a:lnTo>
                <a:lnTo>
                  <a:pt x="14" y="54"/>
                </a:lnTo>
                <a:lnTo>
                  <a:pt x="15" y="55"/>
                </a:lnTo>
                <a:lnTo>
                  <a:pt x="17" y="56"/>
                </a:lnTo>
                <a:lnTo>
                  <a:pt x="19" y="57"/>
                </a:lnTo>
                <a:lnTo>
                  <a:pt x="21" y="58"/>
                </a:lnTo>
                <a:lnTo>
                  <a:pt x="22" y="59"/>
                </a:lnTo>
                <a:lnTo>
                  <a:pt x="24" y="59"/>
                </a:lnTo>
                <a:lnTo>
                  <a:pt x="26" y="60"/>
                </a:lnTo>
                <a:lnTo>
                  <a:pt x="27" y="61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3" y="63"/>
                </a:lnTo>
                <a:lnTo>
                  <a:pt x="32" y="63"/>
                </a:lnTo>
                <a:lnTo>
                  <a:pt x="30" y="63"/>
                </a:lnTo>
                <a:lnTo>
                  <a:pt x="29" y="62"/>
                </a:lnTo>
                <a:lnTo>
                  <a:pt x="27" y="62"/>
                </a:lnTo>
                <a:lnTo>
                  <a:pt x="25" y="62"/>
                </a:lnTo>
                <a:lnTo>
                  <a:pt x="23" y="61"/>
                </a:lnTo>
                <a:lnTo>
                  <a:pt x="22" y="61"/>
                </a:lnTo>
                <a:lnTo>
                  <a:pt x="20" y="60"/>
                </a:lnTo>
                <a:lnTo>
                  <a:pt x="18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4" y="54"/>
                </a:lnTo>
                <a:lnTo>
                  <a:pt x="4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5" y="56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1"/>
                </a:lnTo>
                <a:lnTo>
                  <a:pt x="15" y="61"/>
                </a:lnTo>
                <a:lnTo>
                  <a:pt x="17" y="62"/>
                </a:lnTo>
                <a:lnTo>
                  <a:pt x="19" y="63"/>
                </a:lnTo>
                <a:lnTo>
                  <a:pt x="20" y="64"/>
                </a:lnTo>
                <a:lnTo>
                  <a:pt x="22" y="65"/>
                </a:lnTo>
                <a:lnTo>
                  <a:pt x="24" y="66"/>
                </a:lnTo>
                <a:lnTo>
                  <a:pt x="25" y="66"/>
                </a:lnTo>
                <a:lnTo>
                  <a:pt x="27" y="67"/>
                </a:lnTo>
                <a:lnTo>
                  <a:pt x="29" y="68"/>
                </a:lnTo>
                <a:lnTo>
                  <a:pt x="30" y="68"/>
                </a:lnTo>
                <a:lnTo>
                  <a:pt x="32" y="68"/>
                </a:lnTo>
                <a:lnTo>
                  <a:pt x="30" y="68"/>
                </a:lnTo>
                <a:lnTo>
                  <a:pt x="28" y="68"/>
                </a:lnTo>
                <a:lnTo>
                  <a:pt x="27" y="68"/>
                </a:lnTo>
                <a:lnTo>
                  <a:pt x="25" y="68"/>
                </a:lnTo>
                <a:lnTo>
                  <a:pt x="23" y="67"/>
                </a:lnTo>
                <a:lnTo>
                  <a:pt x="21" y="67"/>
                </a:lnTo>
                <a:lnTo>
                  <a:pt x="20" y="66"/>
                </a:lnTo>
                <a:lnTo>
                  <a:pt x="18" y="66"/>
                </a:lnTo>
                <a:lnTo>
                  <a:pt x="16" y="65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7" y="62"/>
                </a:lnTo>
                <a:lnTo>
                  <a:pt x="5" y="61"/>
                </a:lnTo>
                <a:lnTo>
                  <a:pt x="3" y="60"/>
                </a:lnTo>
                <a:lnTo>
                  <a:pt x="1" y="59"/>
                </a:lnTo>
                <a:lnTo>
                  <a:pt x="1" y="59"/>
                </a:lnTo>
                <a:lnTo>
                  <a:pt x="0" y="59"/>
                </a:lnTo>
                <a:lnTo>
                  <a:pt x="0" y="60"/>
                </a:lnTo>
                <a:lnTo>
                  <a:pt x="0" y="60"/>
                </a:lnTo>
                <a:lnTo>
                  <a:pt x="3" y="62"/>
                </a:lnTo>
                <a:lnTo>
                  <a:pt x="7" y="63"/>
                </a:lnTo>
                <a:lnTo>
                  <a:pt x="10" y="65"/>
                </a:lnTo>
                <a:lnTo>
                  <a:pt x="13" y="66"/>
                </a:lnTo>
                <a:lnTo>
                  <a:pt x="15" y="68"/>
                </a:lnTo>
                <a:lnTo>
                  <a:pt x="18" y="69"/>
                </a:lnTo>
                <a:lnTo>
                  <a:pt x="21" y="70"/>
                </a:lnTo>
                <a:lnTo>
                  <a:pt x="23" y="70"/>
                </a:lnTo>
                <a:lnTo>
                  <a:pt x="26" y="71"/>
                </a:lnTo>
                <a:lnTo>
                  <a:pt x="28" y="72"/>
                </a:lnTo>
                <a:lnTo>
                  <a:pt x="31" y="72"/>
                </a:lnTo>
                <a:lnTo>
                  <a:pt x="33" y="73"/>
                </a:lnTo>
                <a:lnTo>
                  <a:pt x="35" y="73"/>
                </a:lnTo>
                <a:lnTo>
                  <a:pt x="38" y="73"/>
                </a:lnTo>
                <a:lnTo>
                  <a:pt x="40" y="73"/>
                </a:lnTo>
                <a:lnTo>
                  <a:pt x="42" y="74"/>
                </a:lnTo>
                <a:lnTo>
                  <a:pt x="44" y="74"/>
                </a:lnTo>
                <a:lnTo>
                  <a:pt x="46" y="74"/>
                </a:lnTo>
                <a:lnTo>
                  <a:pt x="48" y="75"/>
                </a:lnTo>
                <a:lnTo>
                  <a:pt x="50" y="75"/>
                </a:lnTo>
                <a:lnTo>
                  <a:pt x="52" y="75"/>
                </a:lnTo>
                <a:lnTo>
                  <a:pt x="54" y="76"/>
                </a:lnTo>
                <a:lnTo>
                  <a:pt x="56" y="76"/>
                </a:lnTo>
                <a:lnTo>
                  <a:pt x="58" y="77"/>
                </a:lnTo>
                <a:lnTo>
                  <a:pt x="60" y="78"/>
                </a:lnTo>
                <a:lnTo>
                  <a:pt x="61" y="79"/>
                </a:lnTo>
                <a:lnTo>
                  <a:pt x="64" y="80"/>
                </a:lnTo>
                <a:lnTo>
                  <a:pt x="65" y="81"/>
                </a:lnTo>
                <a:lnTo>
                  <a:pt x="67" y="82"/>
                </a:lnTo>
                <a:lnTo>
                  <a:pt x="69" y="84"/>
                </a:lnTo>
                <a:lnTo>
                  <a:pt x="72" y="85"/>
                </a:lnTo>
                <a:lnTo>
                  <a:pt x="74" y="87"/>
                </a:lnTo>
                <a:lnTo>
                  <a:pt x="74" y="83"/>
                </a:lnTo>
                <a:lnTo>
                  <a:pt x="75" y="80"/>
                </a:lnTo>
                <a:lnTo>
                  <a:pt x="75" y="76"/>
                </a:lnTo>
                <a:lnTo>
                  <a:pt x="76" y="73"/>
                </a:lnTo>
                <a:lnTo>
                  <a:pt x="77" y="69"/>
                </a:lnTo>
                <a:lnTo>
                  <a:pt x="78" y="66"/>
                </a:lnTo>
                <a:lnTo>
                  <a:pt x="79" y="63"/>
                </a:lnTo>
                <a:lnTo>
                  <a:pt x="81" y="59"/>
                </a:lnTo>
                <a:lnTo>
                  <a:pt x="82" y="56"/>
                </a:lnTo>
                <a:lnTo>
                  <a:pt x="84" y="53"/>
                </a:lnTo>
                <a:lnTo>
                  <a:pt x="85" y="50"/>
                </a:lnTo>
                <a:lnTo>
                  <a:pt x="87" y="47"/>
                </a:lnTo>
                <a:lnTo>
                  <a:pt x="89" y="45"/>
                </a:lnTo>
                <a:lnTo>
                  <a:pt x="91" y="42"/>
                </a:lnTo>
                <a:lnTo>
                  <a:pt x="93" y="39"/>
                </a:lnTo>
                <a:lnTo>
                  <a:pt x="96" y="37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4"/>
                </a:lnTo>
                <a:lnTo>
                  <a:pt x="80" y="24"/>
                </a:lnTo>
                <a:lnTo>
                  <a:pt x="78" y="23"/>
                </a:lnTo>
                <a:lnTo>
                  <a:pt x="76" y="22"/>
                </a:lnTo>
                <a:lnTo>
                  <a:pt x="74" y="21"/>
                </a:lnTo>
                <a:lnTo>
                  <a:pt x="72" y="21"/>
                </a:lnTo>
                <a:lnTo>
                  <a:pt x="70" y="20"/>
                </a:lnTo>
                <a:lnTo>
                  <a:pt x="68" y="20"/>
                </a:lnTo>
                <a:lnTo>
                  <a:pt x="66" y="19"/>
                </a:lnTo>
                <a:lnTo>
                  <a:pt x="64" y="19"/>
                </a:lnTo>
                <a:lnTo>
                  <a:pt x="61" y="18"/>
                </a:lnTo>
                <a:lnTo>
                  <a:pt x="59" y="18"/>
                </a:lnTo>
                <a:lnTo>
                  <a:pt x="57" y="17"/>
                </a:lnTo>
                <a:lnTo>
                  <a:pt x="55" y="17"/>
                </a:lnTo>
                <a:lnTo>
                  <a:pt x="53" y="16"/>
                </a:lnTo>
                <a:lnTo>
                  <a:pt x="51" y="16"/>
                </a:lnTo>
                <a:lnTo>
                  <a:pt x="48" y="15"/>
                </a:lnTo>
                <a:lnTo>
                  <a:pt x="46" y="14"/>
                </a:lnTo>
                <a:lnTo>
                  <a:pt x="44" y="13"/>
                </a:lnTo>
                <a:lnTo>
                  <a:pt x="41" y="12"/>
                </a:lnTo>
                <a:lnTo>
                  <a:pt x="39" y="10"/>
                </a:lnTo>
                <a:lnTo>
                  <a:pt x="36" y="8"/>
                </a:lnTo>
                <a:lnTo>
                  <a:pt x="34" y="7"/>
                </a:lnTo>
                <a:lnTo>
                  <a:pt x="31" y="5"/>
                </a:lnTo>
                <a:lnTo>
                  <a:pt x="29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219">
            <a:extLst>
              <a:ext uri="{FF2B5EF4-FFF2-40B4-BE49-F238E27FC236}">
                <a16:creationId xmlns:a16="http://schemas.microsoft.com/office/drawing/2014/main" id="{34AC7ABF-2671-441F-9B4D-8D1977197284}"/>
              </a:ext>
            </a:extLst>
          </p:cNvPr>
          <p:cNvSpPr>
            <a:spLocks/>
          </p:cNvSpPr>
          <p:nvPr/>
        </p:nvSpPr>
        <p:spPr bwMode="auto">
          <a:xfrm>
            <a:off x="10766031" y="3747260"/>
            <a:ext cx="75757" cy="114649"/>
          </a:xfrm>
          <a:custGeom>
            <a:avLst/>
            <a:gdLst>
              <a:gd name="T0" fmla="*/ 32 w 52"/>
              <a:gd name="T1" fmla="*/ 0 h 55"/>
              <a:gd name="T2" fmla="*/ 49 w 52"/>
              <a:gd name="T3" fmla="*/ 2 h 55"/>
              <a:gd name="T4" fmla="*/ 35 w 52"/>
              <a:gd name="T5" fmla="*/ 15 h 55"/>
              <a:gd name="T6" fmla="*/ 33 w 52"/>
              <a:gd name="T7" fmla="*/ 14 h 55"/>
              <a:gd name="T8" fmla="*/ 32 w 52"/>
              <a:gd name="T9" fmla="*/ 13 h 55"/>
              <a:gd name="T10" fmla="*/ 30 w 52"/>
              <a:gd name="T11" fmla="*/ 13 h 55"/>
              <a:gd name="T12" fmla="*/ 28 w 52"/>
              <a:gd name="T13" fmla="*/ 12 h 55"/>
              <a:gd name="T14" fmla="*/ 26 w 52"/>
              <a:gd name="T15" fmla="*/ 12 h 55"/>
              <a:gd name="T16" fmla="*/ 25 w 52"/>
              <a:gd name="T17" fmla="*/ 11 h 55"/>
              <a:gd name="T18" fmla="*/ 23 w 52"/>
              <a:gd name="T19" fmla="*/ 11 h 55"/>
              <a:gd name="T20" fmla="*/ 20 w 52"/>
              <a:gd name="T21" fmla="*/ 11 h 55"/>
              <a:gd name="T22" fmla="*/ 15 w 52"/>
              <a:gd name="T23" fmla="*/ 12 h 55"/>
              <a:gd name="T24" fmla="*/ 11 w 52"/>
              <a:gd name="T25" fmla="*/ 14 h 55"/>
              <a:gd name="T26" fmla="*/ 8 w 52"/>
              <a:gd name="T27" fmla="*/ 16 h 55"/>
              <a:gd name="T28" fmla="*/ 5 w 52"/>
              <a:gd name="T29" fmla="*/ 19 h 55"/>
              <a:gd name="T30" fmla="*/ 2 w 52"/>
              <a:gd name="T31" fmla="*/ 23 h 55"/>
              <a:gd name="T32" fmla="*/ 1 w 52"/>
              <a:gd name="T33" fmla="*/ 27 h 55"/>
              <a:gd name="T34" fmla="*/ 0 w 52"/>
              <a:gd name="T35" fmla="*/ 31 h 55"/>
              <a:gd name="T36" fmla="*/ 0 w 52"/>
              <a:gd name="T37" fmla="*/ 35 h 55"/>
              <a:gd name="T38" fmla="*/ 1 w 52"/>
              <a:gd name="T39" fmla="*/ 40 h 55"/>
              <a:gd name="T40" fmla="*/ 2 w 52"/>
              <a:gd name="T41" fmla="*/ 44 h 55"/>
              <a:gd name="T42" fmla="*/ 5 w 52"/>
              <a:gd name="T43" fmla="*/ 47 h 55"/>
              <a:gd name="T44" fmla="*/ 8 w 52"/>
              <a:gd name="T45" fmla="*/ 50 h 55"/>
              <a:gd name="T46" fmla="*/ 11 w 52"/>
              <a:gd name="T47" fmla="*/ 52 h 55"/>
              <a:gd name="T48" fmla="*/ 15 w 52"/>
              <a:gd name="T49" fmla="*/ 54 h 55"/>
              <a:gd name="T50" fmla="*/ 20 w 52"/>
              <a:gd name="T51" fmla="*/ 55 h 55"/>
              <a:gd name="T52" fmla="*/ 24 w 52"/>
              <a:gd name="T53" fmla="*/ 55 h 55"/>
              <a:gd name="T54" fmla="*/ 28 w 52"/>
              <a:gd name="T55" fmla="*/ 54 h 55"/>
              <a:gd name="T56" fmla="*/ 32 w 52"/>
              <a:gd name="T57" fmla="*/ 52 h 55"/>
              <a:gd name="T58" fmla="*/ 36 w 52"/>
              <a:gd name="T59" fmla="*/ 50 h 55"/>
              <a:gd name="T60" fmla="*/ 39 w 52"/>
              <a:gd name="T61" fmla="*/ 47 h 55"/>
              <a:gd name="T62" fmla="*/ 41 w 52"/>
              <a:gd name="T63" fmla="*/ 44 h 55"/>
              <a:gd name="T64" fmla="*/ 43 w 52"/>
              <a:gd name="T65" fmla="*/ 40 h 55"/>
              <a:gd name="T66" fmla="*/ 44 w 52"/>
              <a:gd name="T67" fmla="*/ 35 h 55"/>
              <a:gd name="T68" fmla="*/ 44 w 52"/>
              <a:gd name="T69" fmla="*/ 31 h 55"/>
              <a:gd name="T70" fmla="*/ 43 w 52"/>
              <a:gd name="T71" fmla="*/ 26 h 55"/>
              <a:gd name="T72" fmla="*/ 41 w 52"/>
              <a:gd name="T73" fmla="*/ 22 h 55"/>
              <a:gd name="T74" fmla="*/ 38 w 52"/>
              <a:gd name="T75" fmla="*/ 19 h 55"/>
              <a:gd name="T76" fmla="*/ 51 w 52"/>
              <a:gd name="T77" fmla="*/ 3 h 55"/>
              <a:gd name="T78" fmla="*/ 52 w 52"/>
              <a:gd name="T79" fmla="*/ 18 h 55"/>
              <a:gd name="T80" fmla="*/ 52 w 52"/>
              <a:gd name="T8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55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6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1"/>
                </a:lnTo>
                <a:lnTo>
                  <a:pt x="25" y="11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0" y="11"/>
                </a:lnTo>
                <a:lnTo>
                  <a:pt x="17" y="12"/>
                </a:lnTo>
                <a:lnTo>
                  <a:pt x="15" y="12"/>
                </a:lnTo>
                <a:lnTo>
                  <a:pt x="13" y="13"/>
                </a:lnTo>
                <a:lnTo>
                  <a:pt x="11" y="14"/>
                </a:lnTo>
                <a:lnTo>
                  <a:pt x="9" y="15"/>
                </a:lnTo>
                <a:lnTo>
                  <a:pt x="8" y="16"/>
                </a:lnTo>
                <a:lnTo>
                  <a:pt x="6" y="18"/>
                </a:lnTo>
                <a:lnTo>
                  <a:pt x="5" y="19"/>
                </a:lnTo>
                <a:lnTo>
                  <a:pt x="4" y="21"/>
                </a:lnTo>
                <a:lnTo>
                  <a:pt x="2" y="23"/>
                </a:lnTo>
                <a:lnTo>
                  <a:pt x="1" y="25"/>
                </a:lnTo>
                <a:lnTo>
                  <a:pt x="1" y="27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8"/>
                </a:lnTo>
                <a:lnTo>
                  <a:pt x="1" y="40"/>
                </a:lnTo>
                <a:lnTo>
                  <a:pt x="1" y="42"/>
                </a:lnTo>
                <a:lnTo>
                  <a:pt x="2" y="44"/>
                </a:lnTo>
                <a:lnTo>
                  <a:pt x="4" y="45"/>
                </a:lnTo>
                <a:lnTo>
                  <a:pt x="5" y="47"/>
                </a:lnTo>
                <a:lnTo>
                  <a:pt x="6" y="49"/>
                </a:lnTo>
                <a:lnTo>
                  <a:pt x="8" y="50"/>
                </a:lnTo>
                <a:lnTo>
                  <a:pt x="9" y="51"/>
                </a:lnTo>
                <a:lnTo>
                  <a:pt x="11" y="52"/>
                </a:lnTo>
                <a:lnTo>
                  <a:pt x="13" y="53"/>
                </a:lnTo>
                <a:lnTo>
                  <a:pt x="15" y="54"/>
                </a:lnTo>
                <a:lnTo>
                  <a:pt x="17" y="55"/>
                </a:lnTo>
                <a:lnTo>
                  <a:pt x="20" y="55"/>
                </a:lnTo>
                <a:lnTo>
                  <a:pt x="22" y="55"/>
                </a:lnTo>
                <a:lnTo>
                  <a:pt x="24" y="55"/>
                </a:lnTo>
                <a:lnTo>
                  <a:pt x="26" y="55"/>
                </a:lnTo>
                <a:lnTo>
                  <a:pt x="28" y="54"/>
                </a:lnTo>
                <a:lnTo>
                  <a:pt x="30" y="53"/>
                </a:lnTo>
                <a:lnTo>
                  <a:pt x="32" y="52"/>
                </a:lnTo>
                <a:lnTo>
                  <a:pt x="34" y="51"/>
                </a:lnTo>
                <a:lnTo>
                  <a:pt x="36" y="50"/>
                </a:lnTo>
                <a:lnTo>
                  <a:pt x="37" y="49"/>
                </a:lnTo>
                <a:lnTo>
                  <a:pt x="39" y="47"/>
                </a:lnTo>
                <a:lnTo>
                  <a:pt x="40" y="45"/>
                </a:lnTo>
                <a:lnTo>
                  <a:pt x="41" y="44"/>
                </a:lnTo>
                <a:lnTo>
                  <a:pt x="42" y="42"/>
                </a:lnTo>
                <a:lnTo>
                  <a:pt x="43" y="40"/>
                </a:lnTo>
                <a:lnTo>
                  <a:pt x="43" y="38"/>
                </a:lnTo>
                <a:lnTo>
                  <a:pt x="44" y="35"/>
                </a:lnTo>
                <a:lnTo>
                  <a:pt x="44" y="33"/>
                </a:lnTo>
                <a:lnTo>
                  <a:pt x="44" y="31"/>
                </a:lnTo>
                <a:lnTo>
                  <a:pt x="43" y="28"/>
                </a:lnTo>
                <a:lnTo>
                  <a:pt x="43" y="26"/>
                </a:lnTo>
                <a:lnTo>
                  <a:pt x="42" y="24"/>
                </a:lnTo>
                <a:lnTo>
                  <a:pt x="41" y="22"/>
                </a:lnTo>
                <a:lnTo>
                  <a:pt x="40" y="20"/>
                </a:lnTo>
                <a:lnTo>
                  <a:pt x="38" y="19"/>
                </a:lnTo>
                <a:lnTo>
                  <a:pt x="37" y="17"/>
                </a:lnTo>
                <a:lnTo>
                  <a:pt x="51" y="3"/>
                </a:lnTo>
                <a:lnTo>
                  <a:pt x="51" y="18"/>
                </a:lnTo>
                <a:lnTo>
                  <a:pt x="52" y="18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220">
            <a:extLst>
              <a:ext uri="{FF2B5EF4-FFF2-40B4-BE49-F238E27FC236}">
                <a16:creationId xmlns:a16="http://schemas.microsoft.com/office/drawing/2014/main" id="{06F48532-B1FF-4891-BA08-A5899884BB5C}"/>
              </a:ext>
            </a:extLst>
          </p:cNvPr>
          <p:cNvSpPr>
            <a:spLocks/>
          </p:cNvSpPr>
          <p:nvPr/>
        </p:nvSpPr>
        <p:spPr bwMode="auto">
          <a:xfrm>
            <a:off x="10767488" y="3774359"/>
            <a:ext cx="59731" cy="85466"/>
          </a:xfrm>
          <a:custGeom>
            <a:avLst/>
            <a:gdLst>
              <a:gd name="T0" fmla="*/ 41 w 41"/>
              <a:gd name="T1" fmla="*/ 22 h 41"/>
              <a:gd name="T2" fmla="*/ 40 w 41"/>
              <a:gd name="T3" fmla="*/ 26 h 41"/>
              <a:gd name="T4" fmla="*/ 39 w 41"/>
              <a:gd name="T5" fmla="*/ 30 h 41"/>
              <a:gd name="T6" fmla="*/ 36 w 41"/>
              <a:gd name="T7" fmla="*/ 33 h 41"/>
              <a:gd name="T8" fmla="*/ 34 w 41"/>
              <a:gd name="T9" fmla="*/ 36 h 41"/>
              <a:gd name="T10" fmla="*/ 30 w 41"/>
              <a:gd name="T11" fmla="*/ 38 h 41"/>
              <a:gd name="T12" fmla="*/ 27 w 41"/>
              <a:gd name="T13" fmla="*/ 40 h 41"/>
              <a:gd name="T14" fmla="*/ 23 w 41"/>
              <a:gd name="T15" fmla="*/ 41 h 41"/>
              <a:gd name="T16" fmla="*/ 19 w 41"/>
              <a:gd name="T17" fmla="*/ 41 h 41"/>
              <a:gd name="T18" fmla="*/ 15 w 41"/>
              <a:gd name="T19" fmla="*/ 40 h 41"/>
              <a:gd name="T20" fmla="*/ 11 w 41"/>
              <a:gd name="T21" fmla="*/ 38 h 41"/>
              <a:gd name="T22" fmla="*/ 8 w 41"/>
              <a:gd name="T23" fmla="*/ 36 h 41"/>
              <a:gd name="T24" fmla="*/ 5 w 41"/>
              <a:gd name="T25" fmla="*/ 33 h 41"/>
              <a:gd name="T26" fmla="*/ 3 w 41"/>
              <a:gd name="T27" fmla="*/ 30 h 41"/>
              <a:gd name="T28" fmla="*/ 1 w 41"/>
              <a:gd name="T29" fmla="*/ 26 h 41"/>
              <a:gd name="T30" fmla="*/ 0 w 41"/>
              <a:gd name="T31" fmla="*/ 22 h 41"/>
              <a:gd name="T32" fmla="*/ 0 w 41"/>
              <a:gd name="T33" fmla="*/ 18 h 41"/>
              <a:gd name="T34" fmla="*/ 1 w 41"/>
              <a:gd name="T35" fmla="*/ 14 h 41"/>
              <a:gd name="T36" fmla="*/ 3 w 41"/>
              <a:gd name="T37" fmla="*/ 10 h 41"/>
              <a:gd name="T38" fmla="*/ 5 w 41"/>
              <a:gd name="T39" fmla="*/ 7 h 41"/>
              <a:gd name="T40" fmla="*/ 8 w 41"/>
              <a:gd name="T41" fmla="*/ 4 h 41"/>
              <a:gd name="T42" fmla="*/ 11 w 41"/>
              <a:gd name="T43" fmla="*/ 2 h 41"/>
              <a:gd name="T44" fmla="*/ 15 w 41"/>
              <a:gd name="T45" fmla="*/ 1 h 41"/>
              <a:gd name="T46" fmla="*/ 19 w 41"/>
              <a:gd name="T47" fmla="*/ 0 h 41"/>
              <a:gd name="T48" fmla="*/ 23 w 41"/>
              <a:gd name="T49" fmla="*/ 0 h 41"/>
              <a:gd name="T50" fmla="*/ 27 w 41"/>
              <a:gd name="T51" fmla="*/ 1 h 41"/>
              <a:gd name="T52" fmla="*/ 30 w 41"/>
              <a:gd name="T53" fmla="*/ 2 h 41"/>
              <a:gd name="T54" fmla="*/ 34 w 41"/>
              <a:gd name="T55" fmla="*/ 4 h 41"/>
              <a:gd name="T56" fmla="*/ 36 w 41"/>
              <a:gd name="T57" fmla="*/ 7 h 41"/>
              <a:gd name="T58" fmla="*/ 39 w 41"/>
              <a:gd name="T59" fmla="*/ 10 h 41"/>
              <a:gd name="T60" fmla="*/ 40 w 41"/>
              <a:gd name="T61" fmla="*/ 14 h 41"/>
              <a:gd name="T62" fmla="*/ 41 w 41"/>
              <a:gd name="T6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2"/>
                </a:lnTo>
                <a:lnTo>
                  <a:pt x="41" y="24"/>
                </a:lnTo>
                <a:lnTo>
                  <a:pt x="40" y="26"/>
                </a:lnTo>
                <a:lnTo>
                  <a:pt x="39" y="28"/>
                </a:lnTo>
                <a:lnTo>
                  <a:pt x="39" y="30"/>
                </a:lnTo>
                <a:lnTo>
                  <a:pt x="38" y="32"/>
                </a:lnTo>
                <a:lnTo>
                  <a:pt x="36" y="33"/>
                </a:lnTo>
                <a:lnTo>
                  <a:pt x="35" y="35"/>
                </a:lnTo>
                <a:lnTo>
                  <a:pt x="34" y="36"/>
                </a:lnTo>
                <a:lnTo>
                  <a:pt x="32" y="37"/>
                </a:lnTo>
                <a:lnTo>
                  <a:pt x="30" y="38"/>
                </a:lnTo>
                <a:lnTo>
                  <a:pt x="29" y="39"/>
                </a:lnTo>
                <a:lnTo>
                  <a:pt x="27" y="40"/>
                </a:lnTo>
                <a:lnTo>
                  <a:pt x="25" y="40"/>
                </a:lnTo>
                <a:lnTo>
                  <a:pt x="23" y="41"/>
                </a:lnTo>
                <a:lnTo>
                  <a:pt x="21" y="41"/>
                </a:lnTo>
                <a:lnTo>
                  <a:pt x="19" y="41"/>
                </a:lnTo>
                <a:lnTo>
                  <a:pt x="17" y="40"/>
                </a:lnTo>
                <a:lnTo>
                  <a:pt x="15" y="40"/>
                </a:lnTo>
                <a:lnTo>
                  <a:pt x="13" y="39"/>
                </a:lnTo>
                <a:lnTo>
                  <a:pt x="11" y="38"/>
                </a:lnTo>
                <a:lnTo>
                  <a:pt x="9" y="37"/>
                </a:lnTo>
                <a:lnTo>
                  <a:pt x="8" y="36"/>
                </a:lnTo>
                <a:lnTo>
                  <a:pt x="6" y="35"/>
                </a:lnTo>
                <a:lnTo>
                  <a:pt x="5" y="33"/>
                </a:lnTo>
                <a:lnTo>
                  <a:pt x="4" y="32"/>
                </a:lnTo>
                <a:lnTo>
                  <a:pt x="3" y="30"/>
                </a:lnTo>
                <a:lnTo>
                  <a:pt x="2" y="28"/>
                </a:lnTo>
                <a:lnTo>
                  <a:pt x="1" y="26"/>
                </a:lnTo>
                <a:lnTo>
                  <a:pt x="1" y="24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1" y="14"/>
                </a:lnTo>
                <a:lnTo>
                  <a:pt x="2" y="12"/>
                </a:lnTo>
                <a:lnTo>
                  <a:pt x="3" y="10"/>
                </a:lnTo>
                <a:lnTo>
                  <a:pt x="4" y="9"/>
                </a:lnTo>
                <a:lnTo>
                  <a:pt x="5" y="7"/>
                </a:lnTo>
                <a:lnTo>
                  <a:pt x="6" y="6"/>
                </a:lnTo>
                <a:lnTo>
                  <a:pt x="8" y="4"/>
                </a:lnTo>
                <a:lnTo>
                  <a:pt x="9" y="3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0"/>
                </a:lnTo>
                <a:lnTo>
                  <a:pt x="27" y="1"/>
                </a:lnTo>
                <a:lnTo>
                  <a:pt x="29" y="1"/>
                </a:lnTo>
                <a:lnTo>
                  <a:pt x="30" y="2"/>
                </a:lnTo>
                <a:lnTo>
                  <a:pt x="32" y="3"/>
                </a:lnTo>
                <a:lnTo>
                  <a:pt x="34" y="4"/>
                </a:lnTo>
                <a:lnTo>
                  <a:pt x="35" y="6"/>
                </a:lnTo>
                <a:lnTo>
                  <a:pt x="36" y="7"/>
                </a:lnTo>
                <a:lnTo>
                  <a:pt x="38" y="9"/>
                </a:lnTo>
                <a:lnTo>
                  <a:pt x="39" y="10"/>
                </a:lnTo>
                <a:lnTo>
                  <a:pt x="39" y="12"/>
                </a:lnTo>
                <a:lnTo>
                  <a:pt x="40" y="14"/>
                </a:lnTo>
                <a:lnTo>
                  <a:pt x="41" y="16"/>
                </a:lnTo>
                <a:lnTo>
                  <a:pt x="41" y="18"/>
                </a:lnTo>
                <a:lnTo>
                  <a:pt x="4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221">
            <a:extLst>
              <a:ext uri="{FF2B5EF4-FFF2-40B4-BE49-F238E27FC236}">
                <a16:creationId xmlns:a16="http://schemas.microsoft.com/office/drawing/2014/main" id="{A65BD2D4-EB4A-4902-B271-BA9CB4D69598}"/>
              </a:ext>
            </a:extLst>
          </p:cNvPr>
          <p:cNvSpPr>
            <a:spLocks/>
          </p:cNvSpPr>
          <p:nvPr/>
        </p:nvSpPr>
        <p:spPr bwMode="auto">
          <a:xfrm>
            <a:off x="10757290" y="3759767"/>
            <a:ext cx="69930" cy="114649"/>
          </a:xfrm>
          <a:custGeom>
            <a:avLst/>
            <a:gdLst>
              <a:gd name="T0" fmla="*/ 18 w 48"/>
              <a:gd name="T1" fmla="*/ 1 h 55"/>
              <a:gd name="T2" fmla="*/ 14 w 48"/>
              <a:gd name="T3" fmla="*/ 3 h 55"/>
              <a:gd name="T4" fmla="*/ 11 w 48"/>
              <a:gd name="T5" fmla="*/ 5 h 55"/>
              <a:gd name="T6" fmla="*/ 7 w 48"/>
              <a:gd name="T7" fmla="*/ 8 h 55"/>
              <a:gd name="T8" fmla="*/ 5 w 48"/>
              <a:gd name="T9" fmla="*/ 11 h 55"/>
              <a:gd name="T10" fmla="*/ 2 w 48"/>
              <a:gd name="T11" fmla="*/ 16 h 55"/>
              <a:gd name="T12" fmla="*/ 0 w 48"/>
              <a:gd name="T13" fmla="*/ 25 h 55"/>
              <a:gd name="T14" fmla="*/ 0 w 48"/>
              <a:gd name="T15" fmla="*/ 32 h 55"/>
              <a:gd name="T16" fmla="*/ 3 w 48"/>
              <a:gd name="T17" fmla="*/ 40 h 55"/>
              <a:gd name="T18" fmla="*/ 7 w 48"/>
              <a:gd name="T19" fmla="*/ 47 h 55"/>
              <a:gd name="T20" fmla="*/ 14 w 48"/>
              <a:gd name="T21" fmla="*/ 52 h 55"/>
              <a:gd name="T22" fmla="*/ 17 w 48"/>
              <a:gd name="T23" fmla="*/ 53 h 55"/>
              <a:gd name="T24" fmla="*/ 21 w 48"/>
              <a:gd name="T25" fmla="*/ 54 h 55"/>
              <a:gd name="T26" fmla="*/ 24 w 48"/>
              <a:gd name="T27" fmla="*/ 55 h 55"/>
              <a:gd name="T28" fmla="*/ 28 w 48"/>
              <a:gd name="T29" fmla="*/ 55 h 55"/>
              <a:gd name="T30" fmla="*/ 31 w 48"/>
              <a:gd name="T31" fmla="*/ 55 h 55"/>
              <a:gd name="T32" fmla="*/ 35 w 48"/>
              <a:gd name="T33" fmla="*/ 54 h 55"/>
              <a:gd name="T34" fmla="*/ 38 w 48"/>
              <a:gd name="T35" fmla="*/ 53 h 55"/>
              <a:gd name="T36" fmla="*/ 41 w 48"/>
              <a:gd name="T37" fmla="*/ 51 h 55"/>
              <a:gd name="T38" fmla="*/ 44 w 48"/>
              <a:gd name="T39" fmla="*/ 49 h 55"/>
              <a:gd name="T40" fmla="*/ 47 w 48"/>
              <a:gd name="T41" fmla="*/ 47 h 55"/>
              <a:gd name="T42" fmla="*/ 47 w 48"/>
              <a:gd name="T43" fmla="*/ 44 h 55"/>
              <a:gd name="T44" fmla="*/ 45 w 48"/>
              <a:gd name="T45" fmla="*/ 47 h 55"/>
              <a:gd name="T46" fmla="*/ 42 w 48"/>
              <a:gd name="T47" fmla="*/ 49 h 55"/>
              <a:gd name="T48" fmla="*/ 39 w 48"/>
              <a:gd name="T49" fmla="*/ 50 h 55"/>
              <a:gd name="T50" fmla="*/ 36 w 48"/>
              <a:gd name="T51" fmla="*/ 52 h 55"/>
              <a:gd name="T52" fmla="*/ 33 w 48"/>
              <a:gd name="T53" fmla="*/ 53 h 55"/>
              <a:gd name="T54" fmla="*/ 30 w 48"/>
              <a:gd name="T55" fmla="*/ 53 h 55"/>
              <a:gd name="T56" fmla="*/ 27 w 48"/>
              <a:gd name="T57" fmla="*/ 53 h 55"/>
              <a:gd name="T58" fmla="*/ 23 w 48"/>
              <a:gd name="T59" fmla="*/ 53 h 55"/>
              <a:gd name="T60" fmla="*/ 20 w 48"/>
              <a:gd name="T61" fmla="*/ 52 h 55"/>
              <a:gd name="T62" fmla="*/ 17 w 48"/>
              <a:gd name="T63" fmla="*/ 51 h 55"/>
              <a:gd name="T64" fmla="*/ 13 w 48"/>
              <a:gd name="T65" fmla="*/ 49 h 55"/>
              <a:gd name="T66" fmla="*/ 7 w 48"/>
              <a:gd name="T67" fmla="*/ 43 h 55"/>
              <a:gd name="T68" fmla="*/ 3 w 48"/>
              <a:gd name="T69" fmla="*/ 37 h 55"/>
              <a:gd name="T70" fmla="*/ 1 w 48"/>
              <a:gd name="T71" fmla="*/ 30 h 55"/>
              <a:gd name="T72" fmla="*/ 2 w 48"/>
              <a:gd name="T73" fmla="*/ 22 h 55"/>
              <a:gd name="T74" fmla="*/ 4 w 48"/>
              <a:gd name="T75" fmla="*/ 15 h 55"/>
              <a:gd name="T76" fmla="*/ 7 w 48"/>
              <a:gd name="T77" fmla="*/ 11 h 55"/>
              <a:gd name="T78" fmla="*/ 10 w 48"/>
              <a:gd name="T79" fmla="*/ 8 h 55"/>
              <a:gd name="T80" fmla="*/ 13 w 48"/>
              <a:gd name="T81" fmla="*/ 6 h 55"/>
              <a:gd name="T82" fmla="*/ 16 w 48"/>
              <a:gd name="T83" fmla="*/ 4 h 55"/>
              <a:gd name="T84" fmla="*/ 20 w 48"/>
              <a:gd name="T85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55">
                <a:moveTo>
                  <a:pt x="21" y="0"/>
                </a:moveTo>
                <a:lnTo>
                  <a:pt x="20" y="1"/>
                </a:lnTo>
                <a:lnTo>
                  <a:pt x="18" y="1"/>
                </a:lnTo>
                <a:lnTo>
                  <a:pt x="17" y="2"/>
                </a:lnTo>
                <a:lnTo>
                  <a:pt x="16" y="2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4" y="13"/>
                </a:lnTo>
                <a:lnTo>
                  <a:pt x="3" y="14"/>
                </a:lnTo>
                <a:lnTo>
                  <a:pt x="2" y="16"/>
                </a:lnTo>
                <a:lnTo>
                  <a:pt x="1" y="19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1" y="35"/>
                </a:lnTo>
                <a:lnTo>
                  <a:pt x="2" y="38"/>
                </a:lnTo>
                <a:lnTo>
                  <a:pt x="3" y="40"/>
                </a:lnTo>
                <a:lnTo>
                  <a:pt x="4" y="42"/>
                </a:lnTo>
                <a:lnTo>
                  <a:pt x="6" y="44"/>
                </a:lnTo>
                <a:lnTo>
                  <a:pt x="7" y="47"/>
                </a:lnTo>
                <a:lnTo>
                  <a:pt x="9" y="48"/>
                </a:lnTo>
                <a:lnTo>
                  <a:pt x="12" y="50"/>
                </a:lnTo>
                <a:lnTo>
                  <a:pt x="14" y="52"/>
                </a:lnTo>
                <a:lnTo>
                  <a:pt x="15" y="52"/>
                </a:lnTo>
                <a:lnTo>
                  <a:pt x="16" y="53"/>
                </a:lnTo>
                <a:lnTo>
                  <a:pt x="17" y="53"/>
                </a:lnTo>
                <a:lnTo>
                  <a:pt x="19" y="54"/>
                </a:lnTo>
                <a:lnTo>
                  <a:pt x="20" y="54"/>
                </a:lnTo>
                <a:lnTo>
                  <a:pt x="21" y="54"/>
                </a:lnTo>
                <a:lnTo>
                  <a:pt x="22" y="54"/>
                </a:lnTo>
                <a:lnTo>
                  <a:pt x="23" y="55"/>
                </a:lnTo>
                <a:lnTo>
                  <a:pt x="24" y="55"/>
                </a:lnTo>
                <a:lnTo>
                  <a:pt x="25" y="55"/>
                </a:lnTo>
                <a:lnTo>
                  <a:pt x="27" y="55"/>
                </a:lnTo>
                <a:lnTo>
                  <a:pt x="28" y="55"/>
                </a:lnTo>
                <a:lnTo>
                  <a:pt x="29" y="55"/>
                </a:lnTo>
                <a:lnTo>
                  <a:pt x="30" y="55"/>
                </a:lnTo>
                <a:lnTo>
                  <a:pt x="31" y="55"/>
                </a:lnTo>
                <a:lnTo>
                  <a:pt x="32" y="55"/>
                </a:lnTo>
                <a:lnTo>
                  <a:pt x="34" y="54"/>
                </a:lnTo>
                <a:lnTo>
                  <a:pt x="35" y="54"/>
                </a:lnTo>
                <a:lnTo>
                  <a:pt x="36" y="54"/>
                </a:lnTo>
                <a:lnTo>
                  <a:pt x="37" y="53"/>
                </a:lnTo>
                <a:lnTo>
                  <a:pt x="38" y="53"/>
                </a:lnTo>
                <a:lnTo>
                  <a:pt x="39" y="52"/>
                </a:lnTo>
                <a:lnTo>
                  <a:pt x="40" y="52"/>
                </a:lnTo>
                <a:lnTo>
                  <a:pt x="41" y="51"/>
                </a:lnTo>
                <a:lnTo>
                  <a:pt x="42" y="51"/>
                </a:lnTo>
                <a:lnTo>
                  <a:pt x="43" y="50"/>
                </a:lnTo>
                <a:lnTo>
                  <a:pt x="44" y="49"/>
                </a:lnTo>
                <a:lnTo>
                  <a:pt x="45" y="49"/>
                </a:lnTo>
                <a:lnTo>
                  <a:pt x="46" y="48"/>
                </a:lnTo>
                <a:lnTo>
                  <a:pt x="47" y="47"/>
                </a:lnTo>
                <a:lnTo>
                  <a:pt x="48" y="46"/>
                </a:lnTo>
                <a:lnTo>
                  <a:pt x="48" y="45"/>
                </a:lnTo>
                <a:lnTo>
                  <a:pt x="47" y="44"/>
                </a:lnTo>
                <a:lnTo>
                  <a:pt x="46" y="45"/>
                </a:lnTo>
                <a:lnTo>
                  <a:pt x="46" y="46"/>
                </a:lnTo>
                <a:lnTo>
                  <a:pt x="45" y="47"/>
                </a:lnTo>
                <a:lnTo>
                  <a:pt x="44" y="47"/>
                </a:lnTo>
                <a:lnTo>
                  <a:pt x="43" y="48"/>
                </a:lnTo>
                <a:lnTo>
                  <a:pt x="42" y="49"/>
                </a:lnTo>
                <a:lnTo>
                  <a:pt x="41" y="49"/>
                </a:lnTo>
                <a:lnTo>
                  <a:pt x="40" y="50"/>
                </a:lnTo>
                <a:lnTo>
                  <a:pt x="39" y="50"/>
                </a:lnTo>
                <a:lnTo>
                  <a:pt x="38" y="51"/>
                </a:lnTo>
                <a:lnTo>
                  <a:pt x="37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30" y="53"/>
                </a:lnTo>
                <a:lnTo>
                  <a:pt x="29" y="53"/>
                </a:lnTo>
                <a:lnTo>
                  <a:pt x="28" y="53"/>
                </a:lnTo>
                <a:lnTo>
                  <a:pt x="27" y="53"/>
                </a:lnTo>
                <a:lnTo>
                  <a:pt x="26" y="53"/>
                </a:lnTo>
                <a:lnTo>
                  <a:pt x="24" y="53"/>
                </a:lnTo>
                <a:lnTo>
                  <a:pt x="23" y="53"/>
                </a:lnTo>
                <a:lnTo>
                  <a:pt x="22" y="53"/>
                </a:lnTo>
                <a:lnTo>
                  <a:pt x="21" y="53"/>
                </a:lnTo>
                <a:lnTo>
                  <a:pt x="20" y="52"/>
                </a:lnTo>
                <a:lnTo>
                  <a:pt x="19" y="52"/>
                </a:lnTo>
                <a:lnTo>
                  <a:pt x="18" y="51"/>
                </a:lnTo>
                <a:lnTo>
                  <a:pt x="17" y="51"/>
                </a:lnTo>
                <a:lnTo>
                  <a:pt x="16" y="51"/>
                </a:lnTo>
                <a:lnTo>
                  <a:pt x="15" y="50"/>
                </a:lnTo>
                <a:lnTo>
                  <a:pt x="13" y="49"/>
                </a:lnTo>
                <a:lnTo>
                  <a:pt x="11" y="47"/>
                </a:lnTo>
                <a:lnTo>
                  <a:pt x="9" y="45"/>
                </a:lnTo>
                <a:lnTo>
                  <a:pt x="7" y="43"/>
                </a:lnTo>
                <a:lnTo>
                  <a:pt x="5" y="41"/>
                </a:lnTo>
                <a:lnTo>
                  <a:pt x="4" y="39"/>
                </a:lnTo>
                <a:lnTo>
                  <a:pt x="3" y="37"/>
                </a:lnTo>
                <a:lnTo>
                  <a:pt x="2" y="35"/>
                </a:lnTo>
                <a:lnTo>
                  <a:pt x="2" y="32"/>
                </a:lnTo>
                <a:lnTo>
                  <a:pt x="1" y="30"/>
                </a:lnTo>
                <a:lnTo>
                  <a:pt x="1" y="27"/>
                </a:lnTo>
                <a:lnTo>
                  <a:pt x="1" y="25"/>
                </a:lnTo>
                <a:lnTo>
                  <a:pt x="2" y="22"/>
                </a:lnTo>
                <a:lnTo>
                  <a:pt x="2" y="20"/>
                </a:lnTo>
                <a:lnTo>
                  <a:pt x="3" y="17"/>
                </a:lnTo>
                <a:lnTo>
                  <a:pt x="4" y="15"/>
                </a:lnTo>
                <a:lnTo>
                  <a:pt x="5" y="14"/>
                </a:lnTo>
                <a:lnTo>
                  <a:pt x="6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4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9" y="3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222">
            <a:extLst>
              <a:ext uri="{FF2B5EF4-FFF2-40B4-BE49-F238E27FC236}">
                <a16:creationId xmlns:a16="http://schemas.microsoft.com/office/drawing/2014/main" id="{5E4265F5-4EA2-4E1E-B366-2D1548A738A7}"/>
              </a:ext>
            </a:extLst>
          </p:cNvPr>
          <p:cNvSpPr>
            <a:spLocks/>
          </p:cNvSpPr>
          <p:nvPr/>
        </p:nvSpPr>
        <p:spPr bwMode="auto">
          <a:xfrm>
            <a:off x="10768945" y="3776443"/>
            <a:ext cx="56817" cy="79213"/>
          </a:xfrm>
          <a:custGeom>
            <a:avLst/>
            <a:gdLst>
              <a:gd name="T0" fmla="*/ 39 w 39"/>
              <a:gd name="T1" fmla="*/ 21 h 38"/>
              <a:gd name="T2" fmla="*/ 38 w 39"/>
              <a:gd name="T3" fmla="*/ 25 h 38"/>
              <a:gd name="T4" fmla="*/ 37 w 39"/>
              <a:gd name="T5" fmla="*/ 28 h 38"/>
              <a:gd name="T6" fmla="*/ 35 w 39"/>
              <a:gd name="T7" fmla="*/ 31 h 38"/>
              <a:gd name="T8" fmla="*/ 32 w 39"/>
              <a:gd name="T9" fmla="*/ 34 h 38"/>
              <a:gd name="T10" fmla="*/ 29 w 39"/>
              <a:gd name="T11" fmla="*/ 36 h 38"/>
              <a:gd name="T12" fmla="*/ 25 w 39"/>
              <a:gd name="T13" fmla="*/ 38 h 38"/>
              <a:gd name="T14" fmla="*/ 22 w 39"/>
              <a:gd name="T15" fmla="*/ 38 h 38"/>
              <a:gd name="T16" fmla="*/ 18 w 39"/>
              <a:gd name="T17" fmla="*/ 38 h 38"/>
              <a:gd name="T18" fmla="*/ 14 w 39"/>
              <a:gd name="T19" fmla="*/ 38 h 38"/>
              <a:gd name="T20" fmla="*/ 11 w 39"/>
              <a:gd name="T21" fmla="*/ 36 h 38"/>
              <a:gd name="T22" fmla="*/ 7 w 39"/>
              <a:gd name="T23" fmla="*/ 34 h 38"/>
              <a:gd name="T24" fmla="*/ 5 w 39"/>
              <a:gd name="T25" fmla="*/ 31 h 38"/>
              <a:gd name="T26" fmla="*/ 3 w 39"/>
              <a:gd name="T27" fmla="*/ 28 h 38"/>
              <a:gd name="T28" fmla="*/ 1 w 39"/>
              <a:gd name="T29" fmla="*/ 25 h 38"/>
              <a:gd name="T30" fmla="*/ 0 w 39"/>
              <a:gd name="T31" fmla="*/ 21 h 38"/>
              <a:gd name="T32" fmla="*/ 0 w 39"/>
              <a:gd name="T33" fmla="*/ 17 h 38"/>
              <a:gd name="T34" fmla="*/ 1 w 39"/>
              <a:gd name="T35" fmla="*/ 13 h 38"/>
              <a:gd name="T36" fmla="*/ 3 w 39"/>
              <a:gd name="T37" fmla="*/ 10 h 38"/>
              <a:gd name="T38" fmla="*/ 5 w 39"/>
              <a:gd name="T39" fmla="*/ 7 h 38"/>
              <a:gd name="T40" fmla="*/ 7 w 39"/>
              <a:gd name="T41" fmla="*/ 4 h 38"/>
              <a:gd name="T42" fmla="*/ 11 w 39"/>
              <a:gd name="T43" fmla="*/ 2 h 38"/>
              <a:gd name="T44" fmla="*/ 14 w 39"/>
              <a:gd name="T45" fmla="*/ 0 h 38"/>
              <a:gd name="T46" fmla="*/ 18 w 39"/>
              <a:gd name="T47" fmla="*/ 0 h 38"/>
              <a:gd name="T48" fmla="*/ 22 w 39"/>
              <a:gd name="T49" fmla="*/ 0 h 38"/>
              <a:gd name="T50" fmla="*/ 25 w 39"/>
              <a:gd name="T51" fmla="*/ 0 h 38"/>
              <a:gd name="T52" fmla="*/ 29 w 39"/>
              <a:gd name="T53" fmla="*/ 2 h 38"/>
              <a:gd name="T54" fmla="*/ 32 w 39"/>
              <a:gd name="T55" fmla="*/ 4 h 38"/>
              <a:gd name="T56" fmla="*/ 35 w 39"/>
              <a:gd name="T57" fmla="*/ 7 h 38"/>
              <a:gd name="T58" fmla="*/ 37 w 39"/>
              <a:gd name="T59" fmla="*/ 10 h 38"/>
              <a:gd name="T60" fmla="*/ 38 w 39"/>
              <a:gd name="T61" fmla="*/ 13 h 38"/>
              <a:gd name="T62" fmla="*/ 39 w 39"/>
              <a:gd name="T63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9" y="21"/>
                </a:lnTo>
                <a:lnTo>
                  <a:pt x="39" y="23"/>
                </a:lnTo>
                <a:lnTo>
                  <a:pt x="38" y="25"/>
                </a:lnTo>
                <a:lnTo>
                  <a:pt x="37" y="27"/>
                </a:lnTo>
                <a:lnTo>
                  <a:pt x="37" y="28"/>
                </a:lnTo>
                <a:lnTo>
                  <a:pt x="36" y="30"/>
                </a:lnTo>
                <a:lnTo>
                  <a:pt x="35" y="31"/>
                </a:lnTo>
                <a:lnTo>
                  <a:pt x="33" y="33"/>
                </a:lnTo>
                <a:lnTo>
                  <a:pt x="32" y="34"/>
                </a:lnTo>
                <a:lnTo>
                  <a:pt x="30" y="35"/>
                </a:lnTo>
                <a:lnTo>
                  <a:pt x="29" y="36"/>
                </a:lnTo>
                <a:lnTo>
                  <a:pt x="27" y="37"/>
                </a:lnTo>
                <a:lnTo>
                  <a:pt x="25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18" y="38"/>
                </a:lnTo>
                <a:lnTo>
                  <a:pt x="16" y="38"/>
                </a:lnTo>
                <a:lnTo>
                  <a:pt x="14" y="38"/>
                </a:lnTo>
                <a:lnTo>
                  <a:pt x="12" y="37"/>
                </a:lnTo>
                <a:lnTo>
                  <a:pt x="11" y="36"/>
                </a:lnTo>
                <a:lnTo>
                  <a:pt x="9" y="35"/>
                </a:lnTo>
                <a:lnTo>
                  <a:pt x="7" y="34"/>
                </a:lnTo>
                <a:lnTo>
                  <a:pt x="6" y="33"/>
                </a:lnTo>
                <a:lnTo>
                  <a:pt x="5" y="31"/>
                </a:lnTo>
                <a:lnTo>
                  <a:pt x="4" y="30"/>
                </a:lnTo>
                <a:lnTo>
                  <a:pt x="3" y="28"/>
                </a:lnTo>
                <a:lnTo>
                  <a:pt x="2" y="27"/>
                </a:lnTo>
                <a:lnTo>
                  <a:pt x="1" y="25"/>
                </a:lnTo>
                <a:lnTo>
                  <a:pt x="1" y="23"/>
                </a:lnTo>
                <a:lnTo>
                  <a:pt x="0" y="21"/>
                </a:lnTo>
                <a:lnTo>
                  <a:pt x="0" y="19"/>
                </a:lnTo>
                <a:lnTo>
                  <a:pt x="0" y="17"/>
                </a:lnTo>
                <a:lnTo>
                  <a:pt x="1" y="15"/>
                </a:lnTo>
                <a:lnTo>
                  <a:pt x="1" y="13"/>
                </a:lnTo>
                <a:lnTo>
                  <a:pt x="2" y="12"/>
                </a:lnTo>
                <a:lnTo>
                  <a:pt x="3" y="10"/>
                </a:lnTo>
                <a:lnTo>
                  <a:pt x="4" y="8"/>
                </a:lnTo>
                <a:lnTo>
                  <a:pt x="5" y="7"/>
                </a:lnTo>
                <a:lnTo>
                  <a:pt x="6" y="5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1"/>
                </a:lnTo>
                <a:lnTo>
                  <a:pt x="14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5" y="0"/>
                </a:lnTo>
                <a:lnTo>
                  <a:pt x="27" y="1"/>
                </a:lnTo>
                <a:lnTo>
                  <a:pt x="29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7"/>
                </a:lnTo>
                <a:lnTo>
                  <a:pt x="36" y="8"/>
                </a:lnTo>
                <a:lnTo>
                  <a:pt x="37" y="10"/>
                </a:lnTo>
                <a:lnTo>
                  <a:pt x="37" y="12"/>
                </a:lnTo>
                <a:lnTo>
                  <a:pt x="38" y="13"/>
                </a:lnTo>
                <a:lnTo>
                  <a:pt x="39" y="15"/>
                </a:lnTo>
                <a:lnTo>
                  <a:pt x="39" y="17"/>
                </a:lnTo>
                <a:lnTo>
                  <a:pt x="3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223">
            <a:extLst>
              <a:ext uri="{FF2B5EF4-FFF2-40B4-BE49-F238E27FC236}">
                <a16:creationId xmlns:a16="http://schemas.microsoft.com/office/drawing/2014/main" id="{47E74359-4C32-414D-8E88-B8A5666494BD}"/>
              </a:ext>
            </a:extLst>
          </p:cNvPr>
          <p:cNvSpPr>
            <a:spLocks/>
          </p:cNvSpPr>
          <p:nvPr/>
        </p:nvSpPr>
        <p:spPr bwMode="auto">
          <a:xfrm>
            <a:off x="10795169" y="3784782"/>
            <a:ext cx="5827" cy="10422"/>
          </a:xfrm>
          <a:custGeom>
            <a:avLst/>
            <a:gdLst>
              <a:gd name="T0" fmla="*/ 4 w 4"/>
              <a:gd name="T1" fmla="*/ 3 h 5"/>
              <a:gd name="T2" fmla="*/ 3 w 4"/>
              <a:gd name="T3" fmla="*/ 3 h 5"/>
              <a:gd name="T4" fmla="*/ 3 w 4"/>
              <a:gd name="T5" fmla="*/ 3 h 5"/>
              <a:gd name="T6" fmla="*/ 3 w 4"/>
              <a:gd name="T7" fmla="*/ 4 h 5"/>
              <a:gd name="T8" fmla="*/ 3 w 4"/>
              <a:gd name="T9" fmla="*/ 4 h 5"/>
              <a:gd name="T10" fmla="*/ 3 w 4"/>
              <a:gd name="T11" fmla="*/ 4 h 5"/>
              <a:gd name="T12" fmla="*/ 2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1 w 4"/>
              <a:gd name="T19" fmla="*/ 5 h 5"/>
              <a:gd name="T20" fmla="*/ 1 w 4"/>
              <a:gd name="T21" fmla="*/ 5 h 5"/>
              <a:gd name="T22" fmla="*/ 1 w 4"/>
              <a:gd name="T23" fmla="*/ 4 h 5"/>
              <a:gd name="T24" fmla="*/ 0 w 4"/>
              <a:gd name="T25" fmla="*/ 4 h 5"/>
              <a:gd name="T26" fmla="*/ 0 w 4"/>
              <a:gd name="T27" fmla="*/ 4 h 5"/>
              <a:gd name="T28" fmla="*/ 0 w 4"/>
              <a:gd name="T29" fmla="*/ 3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0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1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2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3 w 4"/>
              <a:gd name="T61" fmla="*/ 2 h 5"/>
              <a:gd name="T62" fmla="*/ 3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224">
            <a:extLst>
              <a:ext uri="{FF2B5EF4-FFF2-40B4-BE49-F238E27FC236}">
                <a16:creationId xmlns:a16="http://schemas.microsoft.com/office/drawing/2014/main" id="{6BB1037C-9384-470A-A013-13326B230EC0}"/>
              </a:ext>
            </a:extLst>
          </p:cNvPr>
          <p:cNvSpPr>
            <a:spLocks/>
          </p:cNvSpPr>
          <p:nvPr/>
        </p:nvSpPr>
        <p:spPr bwMode="auto">
          <a:xfrm>
            <a:off x="10789341" y="3797289"/>
            <a:ext cx="16025" cy="45860"/>
          </a:xfrm>
          <a:custGeom>
            <a:avLst/>
            <a:gdLst>
              <a:gd name="T0" fmla="*/ 8 w 11"/>
              <a:gd name="T1" fmla="*/ 21 h 22"/>
              <a:gd name="T2" fmla="*/ 8 w 11"/>
              <a:gd name="T3" fmla="*/ 22 h 22"/>
              <a:gd name="T4" fmla="*/ 8 w 11"/>
              <a:gd name="T5" fmla="*/ 22 h 22"/>
              <a:gd name="T6" fmla="*/ 8 w 11"/>
              <a:gd name="T7" fmla="*/ 22 h 22"/>
              <a:gd name="T8" fmla="*/ 7 w 11"/>
              <a:gd name="T9" fmla="*/ 22 h 22"/>
              <a:gd name="T10" fmla="*/ 7 w 11"/>
              <a:gd name="T11" fmla="*/ 22 h 22"/>
              <a:gd name="T12" fmla="*/ 7 w 11"/>
              <a:gd name="T13" fmla="*/ 22 h 22"/>
              <a:gd name="T14" fmla="*/ 6 w 11"/>
              <a:gd name="T15" fmla="*/ 22 h 22"/>
              <a:gd name="T16" fmla="*/ 6 w 11"/>
              <a:gd name="T17" fmla="*/ 21 h 22"/>
              <a:gd name="T18" fmla="*/ 6 w 11"/>
              <a:gd name="T19" fmla="*/ 9 h 22"/>
              <a:gd name="T20" fmla="*/ 5 w 11"/>
              <a:gd name="T21" fmla="*/ 9 h 22"/>
              <a:gd name="T22" fmla="*/ 5 w 11"/>
              <a:gd name="T23" fmla="*/ 21 h 22"/>
              <a:gd name="T24" fmla="*/ 5 w 11"/>
              <a:gd name="T25" fmla="*/ 22 h 22"/>
              <a:gd name="T26" fmla="*/ 5 w 11"/>
              <a:gd name="T27" fmla="*/ 22 h 22"/>
              <a:gd name="T28" fmla="*/ 4 w 11"/>
              <a:gd name="T29" fmla="*/ 22 h 22"/>
              <a:gd name="T30" fmla="*/ 4 w 11"/>
              <a:gd name="T31" fmla="*/ 22 h 22"/>
              <a:gd name="T32" fmla="*/ 3 w 11"/>
              <a:gd name="T33" fmla="*/ 22 h 22"/>
              <a:gd name="T34" fmla="*/ 3 w 11"/>
              <a:gd name="T35" fmla="*/ 22 h 22"/>
              <a:gd name="T36" fmla="*/ 3 w 11"/>
              <a:gd name="T37" fmla="*/ 22 h 22"/>
              <a:gd name="T38" fmla="*/ 3 w 11"/>
              <a:gd name="T39" fmla="*/ 21 h 22"/>
              <a:gd name="T40" fmla="*/ 3 w 11"/>
              <a:gd name="T41" fmla="*/ 2 h 22"/>
              <a:gd name="T42" fmla="*/ 2 w 11"/>
              <a:gd name="T43" fmla="*/ 2 h 22"/>
              <a:gd name="T44" fmla="*/ 2 w 11"/>
              <a:gd name="T45" fmla="*/ 10 h 22"/>
              <a:gd name="T46" fmla="*/ 2 w 11"/>
              <a:gd name="T47" fmla="*/ 11 h 22"/>
              <a:gd name="T48" fmla="*/ 1 w 11"/>
              <a:gd name="T49" fmla="*/ 11 h 22"/>
              <a:gd name="T50" fmla="*/ 1 w 11"/>
              <a:gd name="T51" fmla="*/ 11 h 22"/>
              <a:gd name="T52" fmla="*/ 1 w 11"/>
              <a:gd name="T53" fmla="*/ 11 h 22"/>
              <a:gd name="T54" fmla="*/ 0 w 11"/>
              <a:gd name="T55" fmla="*/ 11 h 22"/>
              <a:gd name="T56" fmla="*/ 0 w 11"/>
              <a:gd name="T57" fmla="*/ 11 h 22"/>
              <a:gd name="T58" fmla="*/ 0 w 11"/>
              <a:gd name="T59" fmla="*/ 11 h 22"/>
              <a:gd name="T60" fmla="*/ 0 w 11"/>
              <a:gd name="T61" fmla="*/ 10 h 22"/>
              <a:gd name="T62" fmla="*/ 0 w 11"/>
              <a:gd name="T63" fmla="*/ 2 h 22"/>
              <a:gd name="T64" fmla="*/ 0 w 11"/>
              <a:gd name="T65" fmla="*/ 2 h 22"/>
              <a:gd name="T66" fmla="*/ 0 w 11"/>
              <a:gd name="T67" fmla="*/ 1 h 22"/>
              <a:gd name="T68" fmla="*/ 0 w 11"/>
              <a:gd name="T69" fmla="*/ 1 h 22"/>
              <a:gd name="T70" fmla="*/ 1 w 11"/>
              <a:gd name="T71" fmla="*/ 1 h 22"/>
              <a:gd name="T72" fmla="*/ 1 w 11"/>
              <a:gd name="T73" fmla="*/ 0 h 22"/>
              <a:gd name="T74" fmla="*/ 1 w 11"/>
              <a:gd name="T75" fmla="*/ 0 h 22"/>
              <a:gd name="T76" fmla="*/ 2 w 11"/>
              <a:gd name="T77" fmla="*/ 0 h 22"/>
              <a:gd name="T78" fmla="*/ 2 w 11"/>
              <a:gd name="T79" fmla="*/ 0 h 22"/>
              <a:gd name="T80" fmla="*/ 9 w 11"/>
              <a:gd name="T81" fmla="*/ 0 h 22"/>
              <a:gd name="T82" fmla="*/ 10 w 11"/>
              <a:gd name="T83" fmla="*/ 0 h 22"/>
              <a:gd name="T84" fmla="*/ 10 w 11"/>
              <a:gd name="T85" fmla="*/ 0 h 22"/>
              <a:gd name="T86" fmla="*/ 10 w 11"/>
              <a:gd name="T87" fmla="*/ 0 h 22"/>
              <a:gd name="T88" fmla="*/ 11 w 11"/>
              <a:gd name="T89" fmla="*/ 1 h 22"/>
              <a:gd name="T90" fmla="*/ 11 w 11"/>
              <a:gd name="T91" fmla="*/ 1 h 22"/>
              <a:gd name="T92" fmla="*/ 11 w 11"/>
              <a:gd name="T93" fmla="*/ 1 h 22"/>
              <a:gd name="T94" fmla="*/ 11 w 11"/>
              <a:gd name="T95" fmla="*/ 2 h 22"/>
              <a:gd name="T96" fmla="*/ 11 w 11"/>
              <a:gd name="T97" fmla="*/ 2 h 22"/>
              <a:gd name="T98" fmla="*/ 11 w 11"/>
              <a:gd name="T99" fmla="*/ 10 h 22"/>
              <a:gd name="T100" fmla="*/ 11 w 11"/>
              <a:gd name="T101" fmla="*/ 11 h 22"/>
              <a:gd name="T102" fmla="*/ 11 w 11"/>
              <a:gd name="T103" fmla="*/ 11 h 22"/>
              <a:gd name="T104" fmla="*/ 11 w 11"/>
              <a:gd name="T105" fmla="*/ 11 h 22"/>
              <a:gd name="T106" fmla="*/ 11 w 11"/>
              <a:gd name="T107" fmla="*/ 11 h 22"/>
              <a:gd name="T108" fmla="*/ 10 w 11"/>
              <a:gd name="T109" fmla="*/ 11 h 22"/>
              <a:gd name="T110" fmla="*/ 10 w 11"/>
              <a:gd name="T111" fmla="*/ 11 h 22"/>
              <a:gd name="T112" fmla="*/ 10 w 11"/>
              <a:gd name="T113" fmla="*/ 11 h 22"/>
              <a:gd name="T114" fmla="*/ 10 w 11"/>
              <a:gd name="T115" fmla="*/ 10 h 22"/>
              <a:gd name="T116" fmla="*/ 10 w 11"/>
              <a:gd name="T117" fmla="*/ 2 h 22"/>
              <a:gd name="T118" fmla="*/ 8 w 11"/>
              <a:gd name="T119" fmla="*/ 2 h 22"/>
              <a:gd name="T120" fmla="*/ 8 w 11"/>
              <a:gd name="T1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2">
                <a:moveTo>
                  <a:pt x="8" y="21"/>
                </a:moveTo>
                <a:lnTo>
                  <a:pt x="8" y="22"/>
                </a:lnTo>
                <a:lnTo>
                  <a:pt x="8" y="22"/>
                </a:lnTo>
                <a:lnTo>
                  <a:pt x="8" y="22"/>
                </a:lnTo>
                <a:lnTo>
                  <a:pt x="7" y="22"/>
                </a:lnTo>
                <a:lnTo>
                  <a:pt x="7" y="22"/>
                </a:lnTo>
                <a:lnTo>
                  <a:pt x="7" y="22"/>
                </a:lnTo>
                <a:lnTo>
                  <a:pt x="6" y="22"/>
                </a:lnTo>
                <a:lnTo>
                  <a:pt x="6" y="21"/>
                </a:lnTo>
                <a:lnTo>
                  <a:pt x="6" y="9"/>
                </a:lnTo>
                <a:lnTo>
                  <a:pt x="5" y="9"/>
                </a:lnTo>
                <a:lnTo>
                  <a:pt x="5" y="21"/>
                </a:lnTo>
                <a:lnTo>
                  <a:pt x="5" y="22"/>
                </a:lnTo>
                <a:lnTo>
                  <a:pt x="5" y="22"/>
                </a:lnTo>
                <a:lnTo>
                  <a:pt x="4" y="22"/>
                </a:lnTo>
                <a:lnTo>
                  <a:pt x="4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"/>
                </a:lnTo>
                <a:lnTo>
                  <a:pt x="2" y="2"/>
                </a:lnTo>
                <a:lnTo>
                  <a:pt x="2" y="10"/>
                </a:lnTo>
                <a:lnTo>
                  <a:pt x="2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0" y="11"/>
                </a:lnTo>
                <a:lnTo>
                  <a:pt x="0" y="11"/>
                </a:lnTo>
                <a:lnTo>
                  <a:pt x="0" y="11"/>
                </a:lnTo>
                <a:lnTo>
                  <a:pt x="0" y="10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1" y="10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0"/>
                </a:lnTo>
                <a:lnTo>
                  <a:pt x="10" y="2"/>
                </a:lnTo>
                <a:lnTo>
                  <a:pt x="8" y="2"/>
                </a:lnTo>
                <a:lnTo>
                  <a:pt x="8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Rectangle 225">
            <a:extLst>
              <a:ext uri="{FF2B5EF4-FFF2-40B4-BE49-F238E27FC236}">
                <a16:creationId xmlns:a16="http://schemas.microsoft.com/office/drawing/2014/main" id="{7196ABEA-09F7-46AA-96C6-D4563951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005" y="3849403"/>
            <a:ext cx="93239" cy="29184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Rectangle 226">
            <a:extLst>
              <a:ext uri="{FF2B5EF4-FFF2-40B4-BE49-F238E27FC236}">
                <a16:creationId xmlns:a16="http://schemas.microsoft.com/office/drawing/2014/main" id="{1CF335F7-8258-4ADF-87D6-E6834AB7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3655" y="3791036"/>
            <a:ext cx="37295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A87631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0" name="Freeform 227">
            <a:extLst>
              <a:ext uri="{FF2B5EF4-FFF2-40B4-BE49-F238E27FC236}">
                <a16:creationId xmlns:a16="http://schemas.microsoft.com/office/drawing/2014/main" id="{A183B521-9789-4249-9DA4-1E0DF57593F6}"/>
              </a:ext>
            </a:extLst>
          </p:cNvPr>
          <p:cNvSpPr>
            <a:spLocks/>
          </p:cNvSpPr>
          <p:nvPr/>
        </p:nvSpPr>
        <p:spPr bwMode="auto">
          <a:xfrm>
            <a:off x="10534389" y="3701400"/>
            <a:ext cx="135488" cy="202200"/>
          </a:xfrm>
          <a:custGeom>
            <a:avLst/>
            <a:gdLst>
              <a:gd name="T0" fmla="*/ 30 w 93"/>
              <a:gd name="T1" fmla="*/ 7 h 97"/>
              <a:gd name="T2" fmla="*/ 43 w 93"/>
              <a:gd name="T3" fmla="*/ 17 h 97"/>
              <a:gd name="T4" fmla="*/ 45 w 93"/>
              <a:gd name="T5" fmla="*/ 20 h 97"/>
              <a:gd name="T6" fmla="*/ 32 w 93"/>
              <a:gd name="T7" fmla="*/ 14 h 97"/>
              <a:gd name="T8" fmla="*/ 23 w 93"/>
              <a:gd name="T9" fmla="*/ 7 h 97"/>
              <a:gd name="T10" fmla="*/ 34 w 93"/>
              <a:gd name="T11" fmla="*/ 18 h 97"/>
              <a:gd name="T12" fmla="*/ 46 w 93"/>
              <a:gd name="T13" fmla="*/ 26 h 97"/>
              <a:gd name="T14" fmla="*/ 37 w 93"/>
              <a:gd name="T15" fmla="*/ 23 h 97"/>
              <a:gd name="T16" fmla="*/ 23 w 93"/>
              <a:gd name="T17" fmla="*/ 15 h 97"/>
              <a:gd name="T18" fmla="*/ 26 w 93"/>
              <a:gd name="T19" fmla="*/ 19 h 97"/>
              <a:gd name="T20" fmla="*/ 38 w 93"/>
              <a:gd name="T21" fmla="*/ 28 h 97"/>
              <a:gd name="T22" fmla="*/ 41 w 93"/>
              <a:gd name="T23" fmla="*/ 30 h 97"/>
              <a:gd name="T24" fmla="*/ 28 w 93"/>
              <a:gd name="T25" fmla="*/ 25 h 97"/>
              <a:gd name="T26" fmla="*/ 19 w 93"/>
              <a:gd name="T27" fmla="*/ 20 h 97"/>
              <a:gd name="T28" fmla="*/ 30 w 93"/>
              <a:gd name="T29" fmla="*/ 29 h 97"/>
              <a:gd name="T30" fmla="*/ 42 w 93"/>
              <a:gd name="T31" fmla="*/ 36 h 97"/>
              <a:gd name="T32" fmla="*/ 33 w 93"/>
              <a:gd name="T33" fmla="*/ 33 h 97"/>
              <a:gd name="T34" fmla="*/ 19 w 93"/>
              <a:gd name="T35" fmla="*/ 27 h 97"/>
              <a:gd name="T36" fmla="*/ 22 w 93"/>
              <a:gd name="T37" fmla="*/ 30 h 97"/>
              <a:gd name="T38" fmla="*/ 34 w 93"/>
              <a:gd name="T39" fmla="*/ 38 h 97"/>
              <a:gd name="T40" fmla="*/ 37 w 93"/>
              <a:gd name="T41" fmla="*/ 41 h 97"/>
              <a:gd name="T42" fmla="*/ 24 w 93"/>
              <a:gd name="T43" fmla="*/ 36 h 97"/>
              <a:gd name="T44" fmla="*/ 15 w 93"/>
              <a:gd name="T45" fmla="*/ 32 h 97"/>
              <a:gd name="T46" fmla="*/ 26 w 93"/>
              <a:gd name="T47" fmla="*/ 40 h 97"/>
              <a:gd name="T48" fmla="*/ 38 w 93"/>
              <a:gd name="T49" fmla="*/ 47 h 97"/>
              <a:gd name="T50" fmla="*/ 29 w 93"/>
              <a:gd name="T51" fmla="*/ 44 h 97"/>
              <a:gd name="T52" fmla="*/ 15 w 93"/>
              <a:gd name="T53" fmla="*/ 39 h 97"/>
              <a:gd name="T54" fmla="*/ 18 w 93"/>
              <a:gd name="T55" fmla="*/ 42 h 97"/>
              <a:gd name="T56" fmla="*/ 30 w 93"/>
              <a:gd name="T57" fmla="*/ 49 h 97"/>
              <a:gd name="T58" fmla="*/ 33 w 93"/>
              <a:gd name="T59" fmla="*/ 52 h 97"/>
              <a:gd name="T60" fmla="*/ 20 w 93"/>
              <a:gd name="T61" fmla="*/ 48 h 97"/>
              <a:gd name="T62" fmla="*/ 11 w 93"/>
              <a:gd name="T63" fmla="*/ 44 h 97"/>
              <a:gd name="T64" fmla="*/ 22 w 93"/>
              <a:gd name="T65" fmla="*/ 52 h 97"/>
              <a:gd name="T66" fmla="*/ 34 w 93"/>
              <a:gd name="T67" fmla="*/ 58 h 97"/>
              <a:gd name="T68" fmla="*/ 25 w 93"/>
              <a:gd name="T69" fmla="*/ 56 h 97"/>
              <a:gd name="T70" fmla="*/ 10 w 93"/>
              <a:gd name="T71" fmla="*/ 50 h 97"/>
              <a:gd name="T72" fmla="*/ 13 w 93"/>
              <a:gd name="T73" fmla="*/ 53 h 97"/>
              <a:gd name="T74" fmla="*/ 27 w 93"/>
              <a:gd name="T75" fmla="*/ 61 h 97"/>
              <a:gd name="T76" fmla="*/ 29 w 93"/>
              <a:gd name="T77" fmla="*/ 63 h 97"/>
              <a:gd name="T78" fmla="*/ 16 w 93"/>
              <a:gd name="T79" fmla="*/ 59 h 97"/>
              <a:gd name="T80" fmla="*/ 6 w 93"/>
              <a:gd name="T81" fmla="*/ 55 h 97"/>
              <a:gd name="T82" fmla="*/ 18 w 93"/>
              <a:gd name="T83" fmla="*/ 64 h 97"/>
              <a:gd name="T84" fmla="*/ 31 w 93"/>
              <a:gd name="T85" fmla="*/ 70 h 97"/>
              <a:gd name="T86" fmla="*/ 21 w 93"/>
              <a:gd name="T87" fmla="*/ 68 h 97"/>
              <a:gd name="T88" fmla="*/ 5 w 93"/>
              <a:gd name="T89" fmla="*/ 62 h 97"/>
              <a:gd name="T90" fmla="*/ 9 w 93"/>
              <a:gd name="T91" fmla="*/ 65 h 97"/>
              <a:gd name="T92" fmla="*/ 23 w 93"/>
              <a:gd name="T93" fmla="*/ 73 h 97"/>
              <a:gd name="T94" fmla="*/ 26 w 93"/>
              <a:gd name="T95" fmla="*/ 76 h 97"/>
              <a:gd name="T96" fmla="*/ 11 w 93"/>
              <a:gd name="T97" fmla="*/ 71 h 97"/>
              <a:gd name="T98" fmla="*/ 0 w 93"/>
              <a:gd name="T99" fmla="*/ 67 h 97"/>
              <a:gd name="T100" fmla="*/ 20 w 93"/>
              <a:gd name="T101" fmla="*/ 78 h 97"/>
              <a:gd name="T102" fmla="*/ 38 w 93"/>
              <a:gd name="T103" fmla="*/ 82 h 97"/>
              <a:gd name="T104" fmla="*/ 54 w 93"/>
              <a:gd name="T105" fmla="*/ 85 h 97"/>
              <a:gd name="T106" fmla="*/ 70 w 93"/>
              <a:gd name="T107" fmla="*/ 95 h 97"/>
              <a:gd name="T108" fmla="*/ 77 w 93"/>
              <a:gd name="T109" fmla="*/ 70 h 97"/>
              <a:gd name="T110" fmla="*/ 91 w 93"/>
              <a:gd name="T111" fmla="*/ 44 h 97"/>
              <a:gd name="T112" fmla="*/ 79 w 93"/>
              <a:gd name="T113" fmla="*/ 28 h 97"/>
              <a:gd name="T114" fmla="*/ 64 w 93"/>
              <a:gd name="T115" fmla="*/ 22 h 97"/>
              <a:gd name="T116" fmla="*/ 47 w 93"/>
              <a:gd name="T117" fmla="*/ 17 h 97"/>
              <a:gd name="T118" fmla="*/ 28 w 93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" h="97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7" y="3"/>
                </a:lnTo>
                <a:lnTo>
                  <a:pt x="28" y="5"/>
                </a:lnTo>
                <a:lnTo>
                  <a:pt x="30" y="7"/>
                </a:lnTo>
                <a:lnTo>
                  <a:pt x="32" y="9"/>
                </a:lnTo>
                <a:lnTo>
                  <a:pt x="33" y="10"/>
                </a:lnTo>
                <a:lnTo>
                  <a:pt x="35" y="12"/>
                </a:lnTo>
                <a:lnTo>
                  <a:pt x="36" y="13"/>
                </a:lnTo>
                <a:lnTo>
                  <a:pt x="38" y="14"/>
                </a:lnTo>
                <a:lnTo>
                  <a:pt x="40" y="15"/>
                </a:lnTo>
                <a:lnTo>
                  <a:pt x="41" y="17"/>
                </a:lnTo>
                <a:lnTo>
                  <a:pt x="43" y="17"/>
                </a:lnTo>
                <a:lnTo>
                  <a:pt x="44" y="18"/>
                </a:lnTo>
                <a:lnTo>
                  <a:pt x="46" y="19"/>
                </a:lnTo>
                <a:lnTo>
                  <a:pt x="47" y="20"/>
                </a:lnTo>
                <a:lnTo>
                  <a:pt x="49" y="21"/>
                </a:lnTo>
                <a:lnTo>
                  <a:pt x="50" y="21"/>
                </a:lnTo>
                <a:lnTo>
                  <a:pt x="48" y="21"/>
                </a:lnTo>
                <a:lnTo>
                  <a:pt x="47" y="20"/>
                </a:lnTo>
                <a:lnTo>
                  <a:pt x="45" y="20"/>
                </a:lnTo>
                <a:lnTo>
                  <a:pt x="44" y="20"/>
                </a:lnTo>
                <a:lnTo>
                  <a:pt x="42" y="19"/>
                </a:lnTo>
                <a:lnTo>
                  <a:pt x="40" y="18"/>
                </a:lnTo>
                <a:lnTo>
                  <a:pt x="39" y="17"/>
                </a:lnTo>
                <a:lnTo>
                  <a:pt x="37" y="17"/>
                </a:lnTo>
                <a:lnTo>
                  <a:pt x="35" y="16"/>
                </a:lnTo>
                <a:lnTo>
                  <a:pt x="34" y="15"/>
                </a:lnTo>
                <a:lnTo>
                  <a:pt x="32" y="14"/>
                </a:lnTo>
                <a:lnTo>
                  <a:pt x="30" y="13"/>
                </a:lnTo>
                <a:lnTo>
                  <a:pt x="29" y="11"/>
                </a:lnTo>
                <a:lnTo>
                  <a:pt x="27" y="10"/>
                </a:lnTo>
                <a:lnTo>
                  <a:pt x="25" y="9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7"/>
                </a:lnTo>
                <a:lnTo>
                  <a:pt x="23" y="8"/>
                </a:lnTo>
                <a:lnTo>
                  <a:pt x="25" y="10"/>
                </a:lnTo>
                <a:lnTo>
                  <a:pt x="26" y="11"/>
                </a:lnTo>
                <a:lnTo>
                  <a:pt x="28" y="13"/>
                </a:lnTo>
                <a:lnTo>
                  <a:pt x="30" y="15"/>
                </a:lnTo>
                <a:lnTo>
                  <a:pt x="31" y="16"/>
                </a:lnTo>
                <a:lnTo>
                  <a:pt x="33" y="17"/>
                </a:lnTo>
                <a:lnTo>
                  <a:pt x="34" y="18"/>
                </a:lnTo>
                <a:lnTo>
                  <a:pt x="36" y="20"/>
                </a:lnTo>
                <a:lnTo>
                  <a:pt x="37" y="21"/>
                </a:lnTo>
                <a:lnTo>
                  <a:pt x="39" y="22"/>
                </a:lnTo>
                <a:lnTo>
                  <a:pt x="41" y="23"/>
                </a:lnTo>
                <a:lnTo>
                  <a:pt x="42" y="23"/>
                </a:lnTo>
                <a:lnTo>
                  <a:pt x="43" y="24"/>
                </a:lnTo>
                <a:lnTo>
                  <a:pt x="45" y="25"/>
                </a:lnTo>
                <a:lnTo>
                  <a:pt x="46" y="26"/>
                </a:lnTo>
                <a:lnTo>
                  <a:pt x="48" y="26"/>
                </a:lnTo>
                <a:lnTo>
                  <a:pt x="46" y="26"/>
                </a:lnTo>
                <a:lnTo>
                  <a:pt x="45" y="26"/>
                </a:lnTo>
                <a:lnTo>
                  <a:pt x="43" y="25"/>
                </a:lnTo>
                <a:lnTo>
                  <a:pt x="41" y="25"/>
                </a:lnTo>
                <a:lnTo>
                  <a:pt x="40" y="24"/>
                </a:lnTo>
                <a:lnTo>
                  <a:pt x="38" y="23"/>
                </a:lnTo>
                <a:lnTo>
                  <a:pt x="37" y="23"/>
                </a:lnTo>
                <a:lnTo>
                  <a:pt x="35" y="22"/>
                </a:lnTo>
                <a:lnTo>
                  <a:pt x="33" y="21"/>
                </a:lnTo>
                <a:lnTo>
                  <a:pt x="32" y="20"/>
                </a:lnTo>
                <a:lnTo>
                  <a:pt x="30" y="19"/>
                </a:lnTo>
                <a:lnTo>
                  <a:pt x="28" y="18"/>
                </a:lnTo>
                <a:lnTo>
                  <a:pt x="27" y="17"/>
                </a:lnTo>
                <a:lnTo>
                  <a:pt x="25" y="16"/>
                </a:lnTo>
                <a:lnTo>
                  <a:pt x="23" y="15"/>
                </a:lnTo>
                <a:lnTo>
                  <a:pt x="21" y="13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1" y="14"/>
                </a:lnTo>
                <a:lnTo>
                  <a:pt x="23" y="16"/>
                </a:lnTo>
                <a:lnTo>
                  <a:pt x="24" y="17"/>
                </a:lnTo>
                <a:lnTo>
                  <a:pt x="26" y="19"/>
                </a:lnTo>
                <a:lnTo>
                  <a:pt x="28" y="20"/>
                </a:lnTo>
                <a:lnTo>
                  <a:pt x="29" y="22"/>
                </a:lnTo>
                <a:lnTo>
                  <a:pt x="31" y="23"/>
                </a:lnTo>
                <a:lnTo>
                  <a:pt x="32" y="24"/>
                </a:lnTo>
                <a:lnTo>
                  <a:pt x="34" y="25"/>
                </a:lnTo>
                <a:lnTo>
                  <a:pt x="35" y="26"/>
                </a:lnTo>
                <a:lnTo>
                  <a:pt x="37" y="27"/>
                </a:lnTo>
                <a:lnTo>
                  <a:pt x="38" y="28"/>
                </a:lnTo>
                <a:lnTo>
                  <a:pt x="40" y="29"/>
                </a:lnTo>
                <a:lnTo>
                  <a:pt x="41" y="29"/>
                </a:lnTo>
                <a:lnTo>
                  <a:pt x="43" y="30"/>
                </a:lnTo>
                <a:lnTo>
                  <a:pt x="44" y="31"/>
                </a:lnTo>
                <a:lnTo>
                  <a:pt x="46" y="32"/>
                </a:lnTo>
                <a:lnTo>
                  <a:pt x="44" y="31"/>
                </a:lnTo>
                <a:lnTo>
                  <a:pt x="42" y="31"/>
                </a:lnTo>
                <a:lnTo>
                  <a:pt x="41" y="30"/>
                </a:lnTo>
                <a:lnTo>
                  <a:pt x="39" y="30"/>
                </a:lnTo>
                <a:lnTo>
                  <a:pt x="38" y="29"/>
                </a:lnTo>
                <a:lnTo>
                  <a:pt x="36" y="29"/>
                </a:lnTo>
                <a:lnTo>
                  <a:pt x="35" y="28"/>
                </a:lnTo>
                <a:lnTo>
                  <a:pt x="33" y="27"/>
                </a:lnTo>
                <a:lnTo>
                  <a:pt x="31" y="27"/>
                </a:lnTo>
                <a:lnTo>
                  <a:pt x="30" y="26"/>
                </a:lnTo>
                <a:lnTo>
                  <a:pt x="28" y="25"/>
                </a:lnTo>
                <a:lnTo>
                  <a:pt x="26" y="24"/>
                </a:lnTo>
                <a:lnTo>
                  <a:pt x="25" y="23"/>
                </a:lnTo>
                <a:lnTo>
                  <a:pt x="23" y="22"/>
                </a:lnTo>
                <a:lnTo>
                  <a:pt x="21" y="21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19" y="20"/>
                </a:lnTo>
                <a:lnTo>
                  <a:pt x="21" y="22"/>
                </a:lnTo>
                <a:lnTo>
                  <a:pt x="22" y="23"/>
                </a:lnTo>
                <a:lnTo>
                  <a:pt x="24" y="25"/>
                </a:lnTo>
                <a:lnTo>
                  <a:pt x="26" y="26"/>
                </a:lnTo>
                <a:lnTo>
                  <a:pt x="27" y="27"/>
                </a:lnTo>
                <a:lnTo>
                  <a:pt x="29" y="28"/>
                </a:lnTo>
                <a:lnTo>
                  <a:pt x="30" y="29"/>
                </a:lnTo>
                <a:lnTo>
                  <a:pt x="32" y="30"/>
                </a:lnTo>
                <a:lnTo>
                  <a:pt x="33" y="31"/>
                </a:lnTo>
                <a:lnTo>
                  <a:pt x="35" y="32"/>
                </a:lnTo>
                <a:lnTo>
                  <a:pt x="36" y="33"/>
                </a:lnTo>
                <a:lnTo>
                  <a:pt x="38" y="34"/>
                </a:lnTo>
                <a:lnTo>
                  <a:pt x="39" y="35"/>
                </a:lnTo>
                <a:lnTo>
                  <a:pt x="41" y="35"/>
                </a:lnTo>
                <a:lnTo>
                  <a:pt x="42" y="36"/>
                </a:lnTo>
                <a:lnTo>
                  <a:pt x="44" y="37"/>
                </a:lnTo>
                <a:lnTo>
                  <a:pt x="42" y="36"/>
                </a:lnTo>
                <a:lnTo>
                  <a:pt x="41" y="36"/>
                </a:lnTo>
                <a:lnTo>
                  <a:pt x="39" y="36"/>
                </a:lnTo>
                <a:lnTo>
                  <a:pt x="37" y="35"/>
                </a:lnTo>
                <a:lnTo>
                  <a:pt x="36" y="34"/>
                </a:lnTo>
                <a:lnTo>
                  <a:pt x="34" y="34"/>
                </a:lnTo>
                <a:lnTo>
                  <a:pt x="33" y="33"/>
                </a:lnTo>
                <a:lnTo>
                  <a:pt x="31" y="33"/>
                </a:lnTo>
                <a:lnTo>
                  <a:pt x="29" y="32"/>
                </a:lnTo>
                <a:lnTo>
                  <a:pt x="28" y="31"/>
                </a:lnTo>
                <a:lnTo>
                  <a:pt x="26" y="31"/>
                </a:lnTo>
                <a:lnTo>
                  <a:pt x="24" y="30"/>
                </a:lnTo>
                <a:lnTo>
                  <a:pt x="23" y="29"/>
                </a:lnTo>
                <a:lnTo>
                  <a:pt x="21" y="28"/>
                </a:lnTo>
                <a:lnTo>
                  <a:pt x="19" y="27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6"/>
                </a:lnTo>
                <a:lnTo>
                  <a:pt x="17" y="27"/>
                </a:lnTo>
                <a:lnTo>
                  <a:pt x="19" y="28"/>
                </a:lnTo>
                <a:lnTo>
                  <a:pt x="20" y="29"/>
                </a:lnTo>
                <a:lnTo>
                  <a:pt x="22" y="30"/>
                </a:lnTo>
                <a:lnTo>
                  <a:pt x="24" y="32"/>
                </a:lnTo>
                <a:lnTo>
                  <a:pt x="25" y="33"/>
                </a:lnTo>
                <a:lnTo>
                  <a:pt x="27" y="34"/>
                </a:lnTo>
                <a:lnTo>
                  <a:pt x="28" y="35"/>
                </a:lnTo>
                <a:lnTo>
                  <a:pt x="30" y="36"/>
                </a:lnTo>
                <a:lnTo>
                  <a:pt x="31" y="37"/>
                </a:lnTo>
                <a:lnTo>
                  <a:pt x="33" y="38"/>
                </a:lnTo>
                <a:lnTo>
                  <a:pt x="34" y="38"/>
                </a:lnTo>
                <a:lnTo>
                  <a:pt x="36" y="39"/>
                </a:lnTo>
                <a:lnTo>
                  <a:pt x="37" y="40"/>
                </a:lnTo>
                <a:lnTo>
                  <a:pt x="39" y="41"/>
                </a:lnTo>
                <a:lnTo>
                  <a:pt x="40" y="41"/>
                </a:lnTo>
                <a:lnTo>
                  <a:pt x="41" y="42"/>
                </a:lnTo>
                <a:lnTo>
                  <a:pt x="40" y="42"/>
                </a:lnTo>
                <a:lnTo>
                  <a:pt x="38" y="41"/>
                </a:lnTo>
                <a:lnTo>
                  <a:pt x="37" y="41"/>
                </a:lnTo>
                <a:lnTo>
                  <a:pt x="35" y="40"/>
                </a:lnTo>
                <a:lnTo>
                  <a:pt x="34" y="40"/>
                </a:lnTo>
                <a:lnTo>
                  <a:pt x="32" y="39"/>
                </a:lnTo>
                <a:lnTo>
                  <a:pt x="31" y="39"/>
                </a:lnTo>
                <a:lnTo>
                  <a:pt x="29" y="38"/>
                </a:lnTo>
                <a:lnTo>
                  <a:pt x="27" y="38"/>
                </a:lnTo>
                <a:lnTo>
                  <a:pt x="26" y="37"/>
                </a:lnTo>
                <a:lnTo>
                  <a:pt x="24" y="36"/>
                </a:lnTo>
                <a:lnTo>
                  <a:pt x="22" y="35"/>
                </a:lnTo>
                <a:lnTo>
                  <a:pt x="21" y="35"/>
                </a:lnTo>
                <a:lnTo>
                  <a:pt x="19" y="34"/>
                </a:lnTo>
                <a:lnTo>
                  <a:pt x="17" y="33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5" y="32"/>
                </a:lnTo>
                <a:lnTo>
                  <a:pt x="17" y="34"/>
                </a:lnTo>
                <a:lnTo>
                  <a:pt x="18" y="35"/>
                </a:lnTo>
                <a:lnTo>
                  <a:pt x="20" y="36"/>
                </a:lnTo>
                <a:lnTo>
                  <a:pt x="22" y="37"/>
                </a:lnTo>
                <a:lnTo>
                  <a:pt x="23" y="38"/>
                </a:lnTo>
                <a:lnTo>
                  <a:pt x="25" y="39"/>
                </a:lnTo>
                <a:lnTo>
                  <a:pt x="26" y="40"/>
                </a:lnTo>
                <a:lnTo>
                  <a:pt x="28" y="41"/>
                </a:lnTo>
                <a:lnTo>
                  <a:pt x="29" y="42"/>
                </a:lnTo>
                <a:lnTo>
                  <a:pt x="31" y="43"/>
                </a:lnTo>
                <a:lnTo>
                  <a:pt x="32" y="44"/>
                </a:lnTo>
                <a:lnTo>
                  <a:pt x="34" y="45"/>
                </a:lnTo>
                <a:lnTo>
                  <a:pt x="35" y="45"/>
                </a:lnTo>
                <a:lnTo>
                  <a:pt x="37" y="46"/>
                </a:lnTo>
                <a:lnTo>
                  <a:pt x="38" y="47"/>
                </a:lnTo>
                <a:lnTo>
                  <a:pt x="40" y="47"/>
                </a:lnTo>
                <a:lnTo>
                  <a:pt x="38" y="47"/>
                </a:lnTo>
                <a:lnTo>
                  <a:pt x="36" y="47"/>
                </a:lnTo>
                <a:lnTo>
                  <a:pt x="35" y="46"/>
                </a:lnTo>
                <a:lnTo>
                  <a:pt x="33" y="46"/>
                </a:lnTo>
                <a:lnTo>
                  <a:pt x="32" y="45"/>
                </a:lnTo>
                <a:lnTo>
                  <a:pt x="30" y="45"/>
                </a:lnTo>
                <a:lnTo>
                  <a:pt x="29" y="44"/>
                </a:lnTo>
                <a:lnTo>
                  <a:pt x="27" y="44"/>
                </a:lnTo>
                <a:lnTo>
                  <a:pt x="25" y="43"/>
                </a:lnTo>
                <a:lnTo>
                  <a:pt x="24" y="42"/>
                </a:lnTo>
                <a:lnTo>
                  <a:pt x="22" y="42"/>
                </a:lnTo>
                <a:lnTo>
                  <a:pt x="20" y="41"/>
                </a:lnTo>
                <a:lnTo>
                  <a:pt x="18" y="40"/>
                </a:lnTo>
                <a:lnTo>
                  <a:pt x="17" y="39"/>
                </a:lnTo>
                <a:lnTo>
                  <a:pt x="15" y="39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5" y="39"/>
                </a:lnTo>
                <a:lnTo>
                  <a:pt x="16" y="41"/>
                </a:lnTo>
                <a:lnTo>
                  <a:pt x="18" y="42"/>
                </a:lnTo>
                <a:lnTo>
                  <a:pt x="19" y="43"/>
                </a:lnTo>
                <a:lnTo>
                  <a:pt x="21" y="44"/>
                </a:lnTo>
                <a:lnTo>
                  <a:pt x="23" y="45"/>
                </a:lnTo>
                <a:lnTo>
                  <a:pt x="24" y="46"/>
                </a:lnTo>
                <a:lnTo>
                  <a:pt x="26" y="47"/>
                </a:lnTo>
                <a:lnTo>
                  <a:pt x="27" y="48"/>
                </a:lnTo>
                <a:lnTo>
                  <a:pt x="29" y="49"/>
                </a:lnTo>
                <a:lnTo>
                  <a:pt x="30" y="49"/>
                </a:lnTo>
                <a:lnTo>
                  <a:pt x="32" y="50"/>
                </a:lnTo>
                <a:lnTo>
                  <a:pt x="33" y="51"/>
                </a:lnTo>
                <a:lnTo>
                  <a:pt x="35" y="52"/>
                </a:lnTo>
                <a:lnTo>
                  <a:pt x="36" y="52"/>
                </a:lnTo>
                <a:lnTo>
                  <a:pt x="38" y="53"/>
                </a:lnTo>
                <a:lnTo>
                  <a:pt x="36" y="53"/>
                </a:lnTo>
                <a:lnTo>
                  <a:pt x="35" y="52"/>
                </a:lnTo>
                <a:lnTo>
                  <a:pt x="33" y="52"/>
                </a:lnTo>
                <a:lnTo>
                  <a:pt x="31" y="51"/>
                </a:lnTo>
                <a:lnTo>
                  <a:pt x="30" y="51"/>
                </a:lnTo>
                <a:lnTo>
                  <a:pt x="28" y="50"/>
                </a:lnTo>
                <a:lnTo>
                  <a:pt x="27" y="50"/>
                </a:lnTo>
                <a:lnTo>
                  <a:pt x="25" y="49"/>
                </a:lnTo>
                <a:lnTo>
                  <a:pt x="23" y="49"/>
                </a:lnTo>
                <a:lnTo>
                  <a:pt x="22" y="48"/>
                </a:lnTo>
                <a:lnTo>
                  <a:pt x="20" y="48"/>
                </a:lnTo>
                <a:lnTo>
                  <a:pt x="18" y="47"/>
                </a:lnTo>
                <a:lnTo>
                  <a:pt x="16" y="46"/>
                </a:lnTo>
                <a:lnTo>
                  <a:pt x="15" y="45"/>
                </a:lnTo>
                <a:lnTo>
                  <a:pt x="13" y="44"/>
                </a:lnTo>
                <a:lnTo>
                  <a:pt x="11" y="43"/>
                </a:lnTo>
                <a:lnTo>
                  <a:pt x="11" y="43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2" y="45"/>
                </a:lnTo>
                <a:lnTo>
                  <a:pt x="14" y="46"/>
                </a:lnTo>
                <a:lnTo>
                  <a:pt x="16" y="48"/>
                </a:lnTo>
                <a:lnTo>
                  <a:pt x="17" y="49"/>
                </a:lnTo>
                <a:lnTo>
                  <a:pt x="19" y="50"/>
                </a:lnTo>
                <a:lnTo>
                  <a:pt x="21" y="51"/>
                </a:lnTo>
                <a:lnTo>
                  <a:pt x="22" y="52"/>
                </a:lnTo>
                <a:lnTo>
                  <a:pt x="24" y="53"/>
                </a:lnTo>
                <a:lnTo>
                  <a:pt x="25" y="53"/>
                </a:lnTo>
                <a:lnTo>
                  <a:pt x="27" y="54"/>
                </a:lnTo>
                <a:lnTo>
                  <a:pt x="28" y="55"/>
                </a:lnTo>
                <a:lnTo>
                  <a:pt x="30" y="56"/>
                </a:lnTo>
                <a:lnTo>
                  <a:pt x="31" y="57"/>
                </a:lnTo>
                <a:lnTo>
                  <a:pt x="33" y="57"/>
                </a:lnTo>
                <a:lnTo>
                  <a:pt x="34" y="58"/>
                </a:lnTo>
                <a:lnTo>
                  <a:pt x="36" y="59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30" y="57"/>
                </a:lnTo>
                <a:lnTo>
                  <a:pt x="28" y="57"/>
                </a:lnTo>
                <a:lnTo>
                  <a:pt x="26" y="56"/>
                </a:lnTo>
                <a:lnTo>
                  <a:pt x="25" y="56"/>
                </a:lnTo>
                <a:lnTo>
                  <a:pt x="23" y="55"/>
                </a:lnTo>
                <a:lnTo>
                  <a:pt x="21" y="55"/>
                </a:lnTo>
                <a:lnTo>
                  <a:pt x="19" y="54"/>
                </a:lnTo>
                <a:lnTo>
                  <a:pt x="18" y="53"/>
                </a:lnTo>
                <a:lnTo>
                  <a:pt x="16" y="53"/>
                </a:lnTo>
                <a:lnTo>
                  <a:pt x="14" y="52"/>
                </a:lnTo>
                <a:lnTo>
                  <a:pt x="12" y="51"/>
                </a:lnTo>
                <a:lnTo>
                  <a:pt x="10" y="50"/>
                </a:lnTo>
                <a:lnTo>
                  <a:pt x="8" y="49"/>
                </a:lnTo>
                <a:lnTo>
                  <a:pt x="8" y="49"/>
                </a:lnTo>
                <a:lnTo>
                  <a:pt x="8" y="49"/>
                </a:lnTo>
                <a:lnTo>
                  <a:pt x="8" y="50"/>
                </a:lnTo>
                <a:lnTo>
                  <a:pt x="8" y="50"/>
                </a:lnTo>
                <a:lnTo>
                  <a:pt x="10" y="51"/>
                </a:lnTo>
                <a:lnTo>
                  <a:pt x="12" y="52"/>
                </a:lnTo>
                <a:lnTo>
                  <a:pt x="13" y="53"/>
                </a:lnTo>
                <a:lnTo>
                  <a:pt x="15" y="55"/>
                </a:lnTo>
                <a:lnTo>
                  <a:pt x="17" y="56"/>
                </a:lnTo>
                <a:lnTo>
                  <a:pt x="18" y="57"/>
                </a:lnTo>
                <a:lnTo>
                  <a:pt x="20" y="58"/>
                </a:lnTo>
                <a:lnTo>
                  <a:pt x="22" y="58"/>
                </a:lnTo>
                <a:lnTo>
                  <a:pt x="23" y="59"/>
                </a:lnTo>
                <a:lnTo>
                  <a:pt x="25" y="60"/>
                </a:lnTo>
                <a:lnTo>
                  <a:pt x="27" y="61"/>
                </a:lnTo>
                <a:lnTo>
                  <a:pt x="28" y="62"/>
                </a:lnTo>
                <a:lnTo>
                  <a:pt x="30" y="62"/>
                </a:lnTo>
                <a:lnTo>
                  <a:pt x="31" y="63"/>
                </a:lnTo>
                <a:lnTo>
                  <a:pt x="33" y="64"/>
                </a:lnTo>
                <a:lnTo>
                  <a:pt x="34" y="64"/>
                </a:lnTo>
                <a:lnTo>
                  <a:pt x="32" y="64"/>
                </a:lnTo>
                <a:lnTo>
                  <a:pt x="31" y="64"/>
                </a:lnTo>
                <a:lnTo>
                  <a:pt x="29" y="63"/>
                </a:lnTo>
                <a:lnTo>
                  <a:pt x="28" y="63"/>
                </a:lnTo>
                <a:lnTo>
                  <a:pt x="26" y="63"/>
                </a:lnTo>
                <a:lnTo>
                  <a:pt x="24" y="62"/>
                </a:lnTo>
                <a:lnTo>
                  <a:pt x="23" y="62"/>
                </a:lnTo>
                <a:lnTo>
                  <a:pt x="21" y="61"/>
                </a:lnTo>
                <a:lnTo>
                  <a:pt x="19" y="61"/>
                </a:lnTo>
                <a:lnTo>
                  <a:pt x="17" y="60"/>
                </a:lnTo>
                <a:lnTo>
                  <a:pt x="16" y="59"/>
                </a:lnTo>
                <a:lnTo>
                  <a:pt x="14" y="58"/>
                </a:lnTo>
                <a:lnTo>
                  <a:pt x="12" y="58"/>
                </a:lnTo>
                <a:lnTo>
                  <a:pt x="10" y="57"/>
                </a:lnTo>
                <a:lnTo>
                  <a:pt x="8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7" y="57"/>
                </a:lnTo>
                <a:lnTo>
                  <a:pt x="9" y="58"/>
                </a:lnTo>
                <a:lnTo>
                  <a:pt x="11" y="59"/>
                </a:lnTo>
                <a:lnTo>
                  <a:pt x="13" y="60"/>
                </a:lnTo>
                <a:lnTo>
                  <a:pt x="15" y="62"/>
                </a:lnTo>
                <a:lnTo>
                  <a:pt x="16" y="63"/>
                </a:lnTo>
                <a:lnTo>
                  <a:pt x="18" y="64"/>
                </a:lnTo>
                <a:lnTo>
                  <a:pt x="20" y="64"/>
                </a:lnTo>
                <a:lnTo>
                  <a:pt x="21" y="65"/>
                </a:lnTo>
                <a:lnTo>
                  <a:pt x="23" y="66"/>
                </a:lnTo>
                <a:lnTo>
                  <a:pt x="25" y="67"/>
                </a:lnTo>
                <a:lnTo>
                  <a:pt x="26" y="68"/>
                </a:lnTo>
                <a:lnTo>
                  <a:pt x="28" y="69"/>
                </a:lnTo>
                <a:lnTo>
                  <a:pt x="29" y="69"/>
                </a:lnTo>
                <a:lnTo>
                  <a:pt x="31" y="70"/>
                </a:lnTo>
                <a:lnTo>
                  <a:pt x="32" y="70"/>
                </a:lnTo>
                <a:lnTo>
                  <a:pt x="31" y="70"/>
                </a:lnTo>
                <a:lnTo>
                  <a:pt x="29" y="70"/>
                </a:lnTo>
                <a:lnTo>
                  <a:pt x="27" y="69"/>
                </a:lnTo>
                <a:lnTo>
                  <a:pt x="26" y="69"/>
                </a:lnTo>
                <a:lnTo>
                  <a:pt x="24" y="69"/>
                </a:lnTo>
                <a:lnTo>
                  <a:pt x="22" y="68"/>
                </a:lnTo>
                <a:lnTo>
                  <a:pt x="21" y="68"/>
                </a:lnTo>
                <a:lnTo>
                  <a:pt x="19" y="67"/>
                </a:lnTo>
                <a:lnTo>
                  <a:pt x="17" y="67"/>
                </a:lnTo>
                <a:lnTo>
                  <a:pt x="15" y="66"/>
                </a:lnTo>
                <a:lnTo>
                  <a:pt x="13" y="65"/>
                </a:lnTo>
                <a:lnTo>
                  <a:pt x="11" y="64"/>
                </a:lnTo>
                <a:lnTo>
                  <a:pt x="9" y="64"/>
                </a:lnTo>
                <a:lnTo>
                  <a:pt x="7" y="63"/>
                </a:lnTo>
                <a:lnTo>
                  <a:pt x="5" y="62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7"/>
                </a:lnTo>
                <a:lnTo>
                  <a:pt x="12" y="68"/>
                </a:lnTo>
                <a:lnTo>
                  <a:pt x="14" y="69"/>
                </a:lnTo>
                <a:lnTo>
                  <a:pt x="16" y="70"/>
                </a:lnTo>
                <a:lnTo>
                  <a:pt x="18" y="71"/>
                </a:lnTo>
                <a:lnTo>
                  <a:pt x="19" y="72"/>
                </a:lnTo>
                <a:lnTo>
                  <a:pt x="21" y="73"/>
                </a:lnTo>
                <a:lnTo>
                  <a:pt x="23" y="73"/>
                </a:lnTo>
                <a:lnTo>
                  <a:pt x="24" y="74"/>
                </a:lnTo>
                <a:lnTo>
                  <a:pt x="26" y="75"/>
                </a:lnTo>
                <a:lnTo>
                  <a:pt x="28" y="75"/>
                </a:lnTo>
                <a:lnTo>
                  <a:pt x="29" y="76"/>
                </a:lnTo>
                <a:lnTo>
                  <a:pt x="31" y="76"/>
                </a:lnTo>
                <a:lnTo>
                  <a:pt x="29" y="76"/>
                </a:lnTo>
                <a:lnTo>
                  <a:pt x="27" y="76"/>
                </a:lnTo>
                <a:lnTo>
                  <a:pt x="26" y="76"/>
                </a:lnTo>
                <a:lnTo>
                  <a:pt x="24" y="75"/>
                </a:lnTo>
                <a:lnTo>
                  <a:pt x="22" y="75"/>
                </a:lnTo>
                <a:lnTo>
                  <a:pt x="21" y="75"/>
                </a:lnTo>
                <a:lnTo>
                  <a:pt x="19" y="74"/>
                </a:lnTo>
                <a:lnTo>
                  <a:pt x="17" y="74"/>
                </a:lnTo>
                <a:lnTo>
                  <a:pt x="15" y="73"/>
                </a:lnTo>
                <a:lnTo>
                  <a:pt x="13" y="72"/>
                </a:lnTo>
                <a:lnTo>
                  <a:pt x="11" y="71"/>
                </a:lnTo>
                <a:lnTo>
                  <a:pt x="9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6" y="71"/>
                </a:lnTo>
                <a:lnTo>
                  <a:pt x="9" y="73"/>
                </a:lnTo>
                <a:lnTo>
                  <a:pt x="12" y="74"/>
                </a:lnTo>
                <a:lnTo>
                  <a:pt x="15" y="76"/>
                </a:lnTo>
                <a:lnTo>
                  <a:pt x="17" y="77"/>
                </a:lnTo>
                <a:lnTo>
                  <a:pt x="20" y="78"/>
                </a:lnTo>
                <a:lnTo>
                  <a:pt x="23" y="78"/>
                </a:lnTo>
                <a:lnTo>
                  <a:pt x="25" y="79"/>
                </a:lnTo>
                <a:lnTo>
                  <a:pt x="27" y="80"/>
                </a:lnTo>
                <a:lnTo>
                  <a:pt x="30" y="81"/>
                </a:lnTo>
                <a:lnTo>
                  <a:pt x="32" y="81"/>
                </a:lnTo>
                <a:lnTo>
                  <a:pt x="34" y="81"/>
                </a:lnTo>
                <a:lnTo>
                  <a:pt x="36" y="82"/>
                </a:lnTo>
                <a:lnTo>
                  <a:pt x="38" y="82"/>
                </a:lnTo>
                <a:lnTo>
                  <a:pt x="40" y="82"/>
                </a:lnTo>
                <a:lnTo>
                  <a:pt x="42" y="83"/>
                </a:lnTo>
                <a:lnTo>
                  <a:pt x="44" y="83"/>
                </a:lnTo>
                <a:lnTo>
                  <a:pt x="46" y="83"/>
                </a:lnTo>
                <a:lnTo>
                  <a:pt x="48" y="84"/>
                </a:lnTo>
                <a:lnTo>
                  <a:pt x="50" y="84"/>
                </a:lnTo>
                <a:lnTo>
                  <a:pt x="52" y="85"/>
                </a:lnTo>
                <a:lnTo>
                  <a:pt x="54" y="85"/>
                </a:lnTo>
                <a:lnTo>
                  <a:pt x="56" y="86"/>
                </a:lnTo>
                <a:lnTo>
                  <a:pt x="58" y="87"/>
                </a:lnTo>
                <a:lnTo>
                  <a:pt x="60" y="88"/>
                </a:lnTo>
                <a:lnTo>
                  <a:pt x="62" y="89"/>
                </a:lnTo>
                <a:lnTo>
                  <a:pt x="63" y="90"/>
                </a:lnTo>
                <a:lnTo>
                  <a:pt x="66" y="92"/>
                </a:lnTo>
                <a:lnTo>
                  <a:pt x="68" y="93"/>
                </a:lnTo>
                <a:lnTo>
                  <a:pt x="70" y="95"/>
                </a:lnTo>
                <a:lnTo>
                  <a:pt x="72" y="97"/>
                </a:lnTo>
                <a:lnTo>
                  <a:pt x="72" y="93"/>
                </a:lnTo>
                <a:lnTo>
                  <a:pt x="72" y="89"/>
                </a:lnTo>
                <a:lnTo>
                  <a:pt x="73" y="85"/>
                </a:lnTo>
                <a:lnTo>
                  <a:pt x="74" y="81"/>
                </a:lnTo>
                <a:lnTo>
                  <a:pt x="75" y="77"/>
                </a:lnTo>
                <a:lnTo>
                  <a:pt x="76" y="74"/>
                </a:lnTo>
                <a:lnTo>
                  <a:pt x="77" y="70"/>
                </a:lnTo>
                <a:lnTo>
                  <a:pt x="78" y="66"/>
                </a:lnTo>
                <a:lnTo>
                  <a:pt x="80" y="63"/>
                </a:lnTo>
                <a:lnTo>
                  <a:pt x="81" y="60"/>
                </a:lnTo>
                <a:lnTo>
                  <a:pt x="83" y="56"/>
                </a:lnTo>
                <a:lnTo>
                  <a:pt x="85" y="53"/>
                </a:lnTo>
                <a:lnTo>
                  <a:pt x="86" y="50"/>
                </a:lnTo>
                <a:lnTo>
                  <a:pt x="88" y="47"/>
                </a:lnTo>
                <a:lnTo>
                  <a:pt x="91" y="44"/>
                </a:lnTo>
                <a:lnTo>
                  <a:pt x="93" y="41"/>
                </a:lnTo>
                <a:lnTo>
                  <a:pt x="91" y="39"/>
                </a:lnTo>
                <a:lnTo>
                  <a:pt x="89" y="36"/>
                </a:lnTo>
                <a:lnTo>
                  <a:pt x="87" y="34"/>
                </a:lnTo>
                <a:lnTo>
                  <a:pt x="85" y="32"/>
                </a:lnTo>
                <a:lnTo>
                  <a:pt x="83" y="31"/>
                </a:lnTo>
                <a:lnTo>
                  <a:pt x="81" y="29"/>
                </a:lnTo>
                <a:lnTo>
                  <a:pt x="79" y="28"/>
                </a:lnTo>
                <a:lnTo>
                  <a:pt x="77" y="27"/>
                </a:lnTo>
                <a:lnTo>
                  <a:pt x="76" y="26"/>
                </a:lnTo>
                <a:lnTo>
                  <a:pt x="74" y="25"/>
                </a:lnTo>
                <a:lnTo>
                  <a:pt x="72" y="24"/>
                </a:lnTo>
                <a:lnTo>
                  <a:pt x="70" y="24"/>
                </a:lnTo>
                <a:lnTo>
                  <a:pt x="68" y="23"/>
                </a:lnTo>
                <a:lnTo>
                  <a:pt x="66" y="22"/>
                </a:lnTo>
                <a:lnTo>
                  <a:pt x="64" y="22"/>
                </a:lnTo>
                <a:lnTo>
                  <a:pt x="62" y="22"/>
                </a:lnTo>
                <a:lnTo>
                  <a:pt x="60" y="21"/>
                </a:lnTo>
                <a:lnTo>
                  <a:pt x="58" y="21"/>
                </a:lnTo>
                <a:lnTo>
                  <a:pt x="55" y="20"/>
                </a:lnTo>
                <a:lnTo>
                  <a:pt x="53" y="19"/>
                </a:lnTo>
                <a:lnTo>
                  <a:pt x="51" y="19"/>
                </a:lnTo>
                <a:lnTo>
                  <a:pt x="49" y="18"/>
                </a:lnTo>
                <a:lnTo>
                  <a:pt x="47" y="17"/>
                </a:lnTo>
                <a:lnTo>
                  <a:pt x="45" y="16"/>
                </a:lnTo>
                <a:lnTo>
                  <a:pt x="42" y="15"/>
                </a:lnTo>
                <a:lnTo>
                  <a:pt x="40" y="13"/>
                </a:lnTo>
                <a:lnTo>
                  <a:pt x="37" y="12"/>
                </a:lnTo>
                <a:lnTo>
                  <a:pt x="35" y="10"/>
                </a:lnTo>
                <a:lnTo>
                  <a:pt x="33" y="8"/>
                </a:lnTo>
                <a:lnTo>
                  <a:pt x="30" y="6"/>
                </a:lnTo>
                <a:lnTo>
                  <a:pt x="28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228">
            <a:extLst>
              <a:ext uri="{FF2B5EF4-FFF2-40B4-BE49-F238E27FC236}">
                <a16:creationId xmlns:a16="http://schemas.microsoft.com/office/drawing/2014/main" id="{18D8054B-4689-4B49-AB2F-A0CA8561F011}"/>
              </a:ext>
            </a:extLst>
          </p:cNvPr>
          <p:cNvSpPr>
            <a:spLocks/>
          </p:cNvSpPr>
          <p:nvPr/>
        </p:nvSpPr>
        <p:spPr bwMode="auto">
          <a:xfrm>
            <a:off x="10581009" y="3730583"/>
            <a:ext cx="75757" cy="127156"/>
          </a:xfrm>
          <a:custGeom>
            <a:avLst/>
            <a:gdLst>
              <a:gd name="T0" fmla="*/ 32 w 52"/>
              <a:gd name="T1" fmla="*/ 0 h 61"/>
              <a:gd name="T2" fmla="*/ 49 w 52"/>
              <a:gd name="T3" fmla="*/ 2 h 61"/>
              <a:gd name="T4" fmla="*/ 35 w 52"/>
              <a:gd name="T5" fmla="*/ 17 h 61"/>
              <a:gd name="T6" fmla="*/ 33 w 52"/>
              <a:gd name="T7" fmla="*/ 16 h 61"/>
              <a:gd name="T8" fmla="*/ 32 w 52"/>
              <a:gd name="T9" fmla="*/ 15 h 61"/>
              <a:gd name="T10" fmla="*/ 30 w 52"/>
              <a:gd name="T11" fmla="*/ 14 h 61"/>
              <a:gd name="T12" fmla="*/ 28 w 52"/>
              <a:gd name="T13" fmla="*/ 13 h 61"/>
              <a:gd name="T14" fmla="*/ 27 w 52"/>
              <a:gd name="T15" fmla="*/ 13 h 61"/>
              <a:gd name="T16" fmla="*/ 25 w 52"/>
              <a:gd name="T17" fmla="*/ 12 h 61"/>
              <a:gd name="T18" fmla="*/ 23 w 52"/>
              <a:gd name="T19" fmla="*/ 12 h 61"/>
              <a:gd name="T20" fmla="*/ 20 w 52"/>
              <a:gd name="T21" fmla="*/ 12 h 61"/>
              <a:gd name="T22" fmla="*/ 16 w 52"/>
              <a:gd name="T23" fmla="*/ 13 h 61"/>
              <a:gd name="T24" fmla="*/ 12 w 52"/>
              <a:gd name="T25" fmla="*/ 15 h 61"/>
              <a:gd name="T26" fmla="*/ 8 w 52"/>
              <a:gd name="T27" fmla="*/ 18 h 61"/>
              <a:gd name="T28" fmla="*/ 5 w 52"/>
              <a:gd name="T29" fmla="*/ 21 h 61"/>
              <a:gd name="T30" fmla="*/ 3 w 52"/>
              <a:gd name="T31" fmla="*/ 25 h 61"/>
              <a:gd name="T32" fmla="*/ 1 w 52"/>
              <a:gd name="T33" fmla="*/ 29 h 61"/>
              <a:gd name="T34" fmla="*/ 1 w 52"/>
              <a:gd name="T35" fmla="*/ 34 h 61"/>
              <a:gd name="T36" fmla="*/ 1 w 52"/>
              <a:gd name="T37" fmla="*/ 39 h 61"/>
              <a:gd name="T38" fmla="*/ 1 w 52"/>
              <a:gd name="T39" fmla="*/ 44 h 61"/>
              <a:gd name="T40" fmla="*/ 3 w 52"/>
              <a:gd name="T41" fmla="*/ 48 h 61"/>
              <a:gd name="T42" fmla="*/ 5 w 52"/>
              <a:gd name="T43" fmla="*/ 52 h 61"/>
              <a:gd name="T44" fmla="*/ 8 w 52"/>
              <a:gd name="T45" fmla="*/ 55 h 61"/>
              <a:gd name="T46" fmla="*/ 12 w 52"/>
              <a:gd name="T47" fmla="*/ 58 h 61"/>
              <a:gd name="T48" fmla="*/ 16 w 52"/>
              <a:gd name="T49" fmla="*/ 60 h 61"/>
              <a:gd name="T50" fmla="*/ 20 w 52"/>
              <a:gd name="T51" fmla="*/ 61 h 61"/>
              <a:gd name="T52" fmla="*/ 24 w 52"/>
              <a:gd name="T53" fmla="*/ 61 h 61"/>
              <a:gd name="T54" fmla="*/ 28 w 52"/>
              <a:gd name="T55" fmla="*/ 60 h 61"/>
              <a:gd name="T56" fmla="*/ 32 w 52"/>
              <a:gd name="T57" fmla="*/ 58 h 61"/>
              <a:gd name="T58" fmla="*/ 36 w 52"/>
              <a:gd name="T59" fmla="*/ 55 h 61"/>
              <a:gd name="T60" fmla="*/ 39 w 52"/>
              <a:gd name="T61" fmla="*/ 52 h 61"/>
              <a:gd name="T62" fmla="*/ 41 w 52"/>
              <a:gd name="T63" fmla="*/ 48 h 61"/>
              <a:gd name="T64" fmla="*/ 43 w 52"/>
              <a:gd name="T65" fmla="*/ 44 h 61"/>
              <a:gd name="T66" fmla="*/ 43 w 52"/>
              <a:gd name="T67" fmla="*/ 39 h 61"/>
              <a:gd name="T68" fmla="*/ 43 w 52"/>
              <a:gd name="T69" fmla="*/ 34 h 61"/>
              <a:gd name="T70" fmla="*/ 43 w 52"/>
              <a:gd name="T71" fmla="*/ 29 h 61"/>
              <a:gd name="T72" fmla="*/ 41 w 52"/>
              <a:gd name="T73" fmla="*/ 25 h 61"/>
              <a:gd name="T74" fmla="*/ 38 w 52"/>
              <a:gd name="T75" fmla="*/ 20 h 61"/>
              <a:gd name="T76" fmla="*/ 50 w 52"/>
              <a:gd name="T77" fmla="*/ 4 h 61"/>
              <a:gd name="T78" fmla="*/ 52 w 52"/>
              <a:gd name="T79" fmla="*/ 20 h 61"/>
              <a:gd name="T80" fmla="*/ 52 w 52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61">
                <a:moveTo>
                  <a:pt x="51" y="0"/>
                </a:moveTo>
                <a:lnTo>
                  <a:pt x="32" y="0"/>
                </a:lnTo>
                <a:lnTo>
                  <a:pt x="32" y="2"/>
                </a:lnTo>
                <a:lnTo>
                  <a:pt x="49" y="2"/>
                </a:lnTo>
                <a:lnTo>
                  <a:pt x="35" y="18"/>
                </a:lnTo>
                <a:lnTo>
                  <a:pt x="35" y="17"/>
                </a:lnTo>
                <a:lnTo>
                  <a:pt x="34" y="16"/>
                </a:lnTo>
                <a:lnTo>
                  <a:pt x="33" y="16"/>
                </a:lnTo>
                <a:lnTo>
                  <a:pt x="32" y="15"/>
                </a:lnTo>
                <a:lnTo>
                  <a:pt x="32" y="15"/>
                </a:lnTo>
                <a:lnTo>
                  <a:pt x="31" y="14"/>
                </a:lnTo>
                <a:lnTo>
                  <a:pt x="30" y="14"/>
                </a:lnTo>
                <a:lnTo>
                  <a:pt x="29" y="14"/>
                </a:lnTo>
                <a:lnTo>
                  <a:pt x="28" y="13"/>
                </a:lnTo>
                <a:lnTo>
                  <a:pt x="27" y="13"/>
                </a:lnTo>
                <a:lnTo>
                  <a:pt x="27" y="13"/>
                </a:lnTo>
                <a:lnTo>
                  <a:pt x="26" y="13"/>
                </a:lnTo>
                <a:lnTo>
                  <a:pt x="25" y="12"/>
                </a:lnTo>
                <a:lnTo>
                  <a:pt x="24" y="12"/>
                </a:lnTo>
                <a:lnTo>
                  <a:pt x="23" y="12"/>
                </a:lnTo>
                <a:lnTo>
                  <a:pt x="22" y="12"/>
                </a:lnTo>
                <a:lnTo>
                  <a:pt x="20" y="12"/>
                </a:lnTo>
                <a:lnTo>
                  <a:pt x="18" y="13"/>
                </a:lnTo>
                <a:lnTo>
                  <a:pt x="16" y="13"/>
                </a:lnTo>
                <a:lnTo>
                  <a:pt x="14" y="14"/>
                </a:lnTo>
                <a:lnTo>
                  <a:pt x="12" y="15"/>
                </a:lnTo>
                <a:lnTo>
                  <a:pt x="10" y="16"/>
                </a:lnTo>
                <a:lnTo>
                  <a:pt x="8" y="18"/>
                </a:lnTo>
                <a:lnTo>
                  <a:pt x="7" y="19"/>
                </a:lnTo>
                <a:lnTo>
                  <a:pt x="5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2"/>
                </a:lnTo>
                <a:lnTo>
                  <a:pt x="1" y="34"/>
                </a:lnTo>
                <a:lnTo>
                  <a:pt x="0" y="37"/>
                </a:lnTo>
                <a:lnTo>
                  <a:pt x="1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5" y="52"/>
                </a:lnTo>
                <a:lnTo>
                  <a:pt x="7" y="54"/>
                </a:lnTo>
                <a:lnTo>
                  <a:pt x="8" y="55"/>
                </a:lnTo>
                <a:lnTo>
                  <a:pt x="10" y="57"/>
                </a:lnTo>
                <a:lnTo>
                  <a:pt x="12" y="58"/>
                </a:lnTo>
                <a:lnTo>
                  <a:pt x="14" y="59"/>
                </a:lnTo>
                <a:lnTo>
                  <a:pt x="16" y="60"/>
                </a:lnTo>
                <a:lnTo>
                  <a:pt x="18" y="60"/>
                </a:lnTo>
                <a:lnTo>
                  <a:pt x="20" y="61"/>
                </a:lnTo>
                <a:lnTo>
                  <a:pt x="22" y="61"/>
                </a:lnTo>
                <a:lnTo>
                  <a:pt x="24" y="61"/>
                </a:lnTo>
                <a:lnTo>
                  <a:pt x="26" y="60"/>
                </a:lnTo>
                <a:lnTo>
                  <a:pt x="28" y="60"/>
                </a:lnTo>
                <a:lnTo>
                  <a:pt x="30" y="59"/>
                </a:lnTo>
                <a:lnTo>
                  <a:pt x="32" y="58"/>
                </a:lnTo>
                <a:lnTo>
                  <a:pt x="34" y="57"/>
                </a:lnTo>
                <a:lnTo>
                  <a:pt x="36" y="55"/>
                </a:lnTo>
                <a:lnTo>
                  <a:pt x="37" y="54"/>
                </a:lnTo>
                <a:lnTo>
                  <a:pt x="39" y="52"/>
                </a:lnTo>
                <a:lnTo>
                  <a:pt x="40" y="50"/>
                </a:lnTo>
                <a:lnTo>
                  <a:pt x="41" y="48"/>
                </a:lnTo>
                <a:lnTo>
                  <a:pt x="42" y="46"/>
                </a:lnTo>
                <a:lnTo>
                  <a:pt x="43" y="44"/>
                </a:lnTo>
                <a:lnTo>
                  <a:pt x="43" y="41"/>
                </a:lnTo>
                <a:lnTo>
                  <a:pt x="43" y="39"/>
                </a:lnTo>
                <a:lnTo>
                  <a:pt x="44" y="37"/>
                </a:lnTo>
                <a:lnTo>
                  <a:pt x="43" y="34"/>
                </a:lnTo>
                <a:lnTo>
                  <a:pt x="43" y="31"/>
                </a:lnTo>
                <a:lnTo>
                  <a:pt x="43" y="29"/>
                </a:lnTo>
                <a:lnTo>
                  <a:pt x="42" y="27"/>
                </a:lnTo>
                <a:lnTo>
                  <a:pt x="41" y="25"/>
                </a:lnTo>
                <a:lnTo>
                  <a:pt x="40" y="22"/>
                </a:lnTo>
                <a:lnTo>
                  <a:pt x="38" y="20"/>
                </a:lnTo>
                <a:lnTo>
                  <a:pt x="37" y="19"/>
                </a:lnTo>
                <a:lnTo>
                  <a:pt x="50" y="4"/>
                </a:lnTo>
                <a:lnTo>
                  <a:pt x="50" y="20"/>
                </a:lnTo>
                <a:lnTo>
                  <a:pt x="52" y="20"/>
                </a:lnTo>
                <a:lnTo>
                  <a:pt x="52" y="1"/>
                </a:lnTo>
                <a:lnTo>
                  <a:pt x="52" y="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229">
            <a:extLst>
              <a:ext uri="{FF2B5EF4-FFF2-40B4-BE49-F238E27FC236}">
                <a16:creationId xmlns:a16="http://schemas.microsoft.com/office/drawing/2014/main" id="{8C53CFBD-D847-4574-A17E-7892185F7E04}"/>
              </a:ext>
            </a:extLst>
          </p:cNvPr>
          <p:cNvSpPr>
            <a:spLocks/>
          </p:cNvSpPr>
          <p:nvPr/>
        </p:nvSpPr>
        <p:spPr bwMode="auto">
          <a:xfrm>
            <a:off x="10583923" y="3759767"/>
            <a:ext cx="58275" cy="93804"/>
          </a:xfrm>
          <a:custGeom>
            <a:avLst/>
            <a:gdLst>
              <a:gd name="T0" fmla="*/ 40 w 40"/>
              <a:gd name="T1" fmla="*/ 25 h 45"/>
              <a:gd name="T2" fmla="*/ 39 w 40"/>
              <a:gd name="T3" fmla="*/ 29 h 45"/>
              <a:gd name="T4" fmla="*/ 37 w 40"/>
              <a:gd name="T5" fmla="*/ 33 h 45"/>
              <a:gd name="T6" fmla="*/ 35 w 40"/>
              <a:gd name="T7" fmla="*/ 37 h 45"/>
              <a:gd name="T8" fmla="*/ 33 w 40"/>
              <a:gd name="T9" fmla="*/ 40 h 45"/>
              <a:gd name="T10" fmla="*/ 29 w 40"/>
              <a:gd name="T11" fmla="*/ 43 h 45"/>
              <a:gd name="T12" fmla="*/ 26 w 40"/>
              <a:gd name="T13" fmla="*/ 44 h 45"/>
              <a:gd name="T14" fmla="*/ 22 w 40"/>
              <a:gd name="T15" fmla="*/ 45 h 45"/>
              <a:gd name="T16" fmla="*/ 18 w 40"/>
              <a:gd name="T17" fmla="*/ 45 h 45"/>
              <a:gd name="T18" fmla="*/ 14 w 40"/>
              <a:gd name="T19" fmla="*/ 44 h 45"/>
              <a:gd name="T20" fmla="*/ 11 w 40"/>
              <a:gd name="T21" fmla="*/ 43 h 45"/>
              <a:gd name="T22" fmla="*/ 7 w 40"/>
              <a:gd name="T23" fmla="*/ 40 h 45"/>
              <a:gd name="T24" fmla="*/ 5 w 40"/>
              <a:gd name="T25" fmla="*/ 37 h 45"/>
              <a:gd name="T26" fmla="*/ 2 w 40"/>
              <a:gd name="T27" fmla="*/ 33 h 45"/>
              <a:gd name="T28" fmla="*/ 1 w 40"/>
              <a:gd name="T29" fmla="*/ 29 h 45"/>
              <a:gd name="T30" fmla="*/ 0 w 40"/>
              <a:gd name="T31" fmla="*/ 25 h 45"/>
              <a:gd name="T32" fmla="*/ 0 w 40"/>
              <a:gd name="T33" fmla="*/ 20 h 45"/>
              <a:gd name="T34" fmla="*/ 1 w 40"/>
              <a:gd name="T35" fmla="*/ 16 h 45"/>
              <a:gd name="T36" fmla="*/ 2 w 40"/>
              <a:gd name="T37" fmla="*/ 12 h 45"/>
              <a:gd name="T38" fmla="*/ 5 w 40"/>
              <a:gd name="T39" fmla="*/ 8 h 45"/>
              <a:gd name="T40" fmla="*/ 7 w 40"/>
              <a:gd name="T41" fmla="*/ 5 h 45"/>
              <a:gd name="T42" fmla="*/ 11 w 40"/>
              <a:gd name="T43" fmla="*/ 3 h 45"/>
              <a:gd name="T44" fmla="*/ 14 w 40"/>
              <a:gd name="T45" fmla="*/ 1 h 45"/>
              <a:gd name="T46" fmla="*/ 18 w 40"/>
              <a:gd name="T47" fmla="*/ 0 h 45"/>
              <a:gd name="T48" fmla="*/ 22 w 40"/>
              <a:gd name="T49" fmla="*/ 0 h 45"/>
              <a:gd name="T50" fmla="*/ 26 w 40"/>
              <a:gd name="T51" fmla="*/ 1 h 45"/>
              <a:gd name="T52" fmla="*/ 29 w 40"/>
              <a:gd name="T53" fmla="*/ 3 h 45"/>
              <a:gd name="T54" fmla="*/ 33 w 40"/>
              <a:gd name="T55" fmla="*/ 5 h 45"/>
              <a:gd name="T56" fmla="*/ 35 w 40"/>
              <a:gd name="T57" fmla="*/ 8 h 45"/>
              <a:gd name="T58" fmla="*/ 37 w 40"/>
              <a:gd name="T59" fmla="*/ 12 h 45"/>
              <a:gd name="T60" fmla="*/ 39 w 40"/>
              <a:gd name="T61" fmla="*/ 16 h 45"/>
              <a:gd name="T62" fmla="*/ 40 w 40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5">
                <a:moveTo>
                  <a:pt x="40" y="23"/>
                </a:moveTo>
                <a:lnTo>
                  <a:pt x="40" y="25"/>
                </a:lnTo>
                <a:lnTo>
                  <a:pt x="39" y="27"/>
                </a:lnTo>
                <a:lnTo>
                  <a:pt x="39" y="29"/>
                </a:lnTo>
                <a:lnTo>
                  <a:pt x="38" y="31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4" y="39"/>
                </a:lnTo>
                <a:lnTo>
                  <a:pt x="33" y="40"/>
                </a:lnTo>
                <a:lnTo>
                  <a:pt x="31" y="41"/>
                </a:lnTo>
                <a:lnTo>
                  <a:pt x="29" y="43"/>
                </a:lnTo>
                <a:lnTo>
                  <a:pt x="28" y="43"/>
                </a:lnTo>
                <a:lnTo>
                  <a:pt x="26" y="44"/>
                </a:lnTo>
                <a:lnTo>
                  <a:pt x="24" y="45"/>
                </a:lnTo>
                <a:lnTo>
                  <a:pt x="22" y="45"/>
                </a:lnTo>
                <a:lnTo>
                  <a:pt x="20" y="45"/>
                </a:lnTo>
                <a:lnTo>
                  <a:pt x="18" y="45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1" y="43"/>
                </a:lnTo>
                <a:lnTo>
                  <a:pt x="9" y="41"/>
                </a:lnTo>
                <a:lnTo>
                  <a:pt x="7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2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3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2" y="12"/>
                </a:lnTo>
                <a:lnTo>
                  <a:pt x="4" y="10"/>
                </a:lnTo>
                <a:lnTo>
                  <a:pt x="5" y="8"/>
                </a:lnTo>
                <a:lnTo>
                  <a:pt x="6" y="7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1"/>
                </a:lnTo>
                <a:lnTo>
                  <a:pt x="28" y="2"/>
                </a:lnTo>
                <a:lnTo>
                  <a:pt x="29" y="3"/>
                </a:lnTo>
                <a:lnTo>
                  <a:pt x="31" y="4"/>
                </a:lnTo>
                <a:lnTo>
                  <a:pt x="33" y="5"/>
                </a:lnTo>
                <a:lnTo>
                  <a:pt x="34" y="7"/>
                </a:lnTo>
                <a:lnTo>
                  <a:pt x="35" y="8"/>
                </a:lnTo>
                <a:lnTo>
                  <a:pt x="36" y="10"/>
                </a:lnTo>
                <a:lnTo>
                  <a:pt x="37" y="12"/>
                </a:lnTo>
                <a:lnTo>
                  <a:pt x="38" y="14"/>
                </a:lnTo>
                <a:lnTo>
                  <a:pt x="39" y="16"/>
                </a:lnTo>
                <a:lnTo>
                  <a:pt x="39" y="18"/>
                </a:lnTo>
                <a:lnTo>
                  <a:pt x="40" y="20"/>
                </a:lnTo>
                <a:lnTo>
                  <a:pt x="4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230">
            <a:extLst>
              <a:ext uri="{FF2B5EF4-FFF2-40B4-BE49-F238E27FC236}">
                <a16:creationId xmlns:a16="http://schemas.microsoft.com/office/drawing/2014/main" id="{AAA89211-EE91-4AF3-86B5-826660254353}"/>
              </a:ext>
            </a:extLst>
          </p:cNvPr>
          <p:cNvSpPr>
            <a:spLocks/>
          </p:cNvSpPr>
          <p:nvPr/>
        </p:nvSpPr>
        <p:spPr bwMode="auto">
          <a:xfrm>
            <a:off x="10573725" y="3745176"/>
            <a:ext cx="68472" cy="125073"/>
          </a:xfrm>
          <a:custGeom>
            <a:avLst/>
            <a:gdLst>
              <a:gd name="T0" fmla="*/ 18 w 47"/>
              <a:gd name="T1" fmla="*/ 1 h 60"/>
              <a:gd name="T2" fmla="*/ 14 w 47"/>
              <a:gd name="T3" fmla="*/ 3 h 60"/>
              <a:gd name="T4" fmla="*/ 10 w 47"/>
              <a:gd name="T5" fmla="*/ 5 h 60"/>
              <a:gd name="T6" fmla="*/ 7 w 47"/>
              <a:gd name="T7" fmla="*/ 8 h 60"/>
              <a:gd name="T8" fmla="*/ 4 w 47"/>
              <a:gd name="T9" fmla="*/ 12 h 60"/>
              <a:gd name="T10" fmla="*/ 2 w 47"/>
              <a:gd name="T11" fmla="*/ 18 h 60"/>
              <a:gd name="T12" fmla="*/ 0 w 47"/>
              <a:gd name="T13" fmla="*/ 27 h 60"/>
              <a:gd name="T14" fmla="*/ 0 w 47"/>
              <a:gd name="T15" fmla="*/ 36 h 60"/>
              <a:gd name="T16" fmla="*/ 3 w 47"/>
              <a:gd name="T17" fmla="*/ 44 h 60"/>
              <a:gd name="T18" fmla="*/ 7 w 47"/>
              <a:gd name="T19" fmla="*/ 51 h 60"/>
              <a:gd name="T20" fmla="*/ 14 w 47"/>
              <a:gd name="T21" fmla="*/ 57 h 60"/>
              <a:gd name="T22" fmla="*/ 17 w 47"/>
              <a:gd name="T23" fmla="*/ 58 h 60"/>
              <a:gd name="T24" fmla="*/ 20 w 47"/>
              <a:gd name="T25" fmla="*/ 60 h 60"/>
              <a:gd name="T26" fmla="*/ 24 w 47"/>
              <a:gd name="T27" fmla="*/ 60 h 60"/>
              <a:gd name="T28" fmla="*/ 27 w 47"/>
              <a:gd name="T29" fmla="*/ 60 h 60"/>
              <a:gd name="T30" fmla="*/ 30 w 47"/>
              <a:gd name="T31" fmla="*/ 60 h 60"/>
              <a:gd name="T32" fmla="*/ 34 w 47"/>
              <a:gd name="T33" fmla="*/ 59 h 60"/>
              <a:gd name="T34" fmla="*/ 37 w 47"/>
              <a:gd name="T35" fmla="*/ 58 h 60"/>
              <a:gd name="T36" fmla="*/ 40 w 47"/>
              <a:gd name="T37" fmla="*/ 56 h 60"/>
              <a:gd name="T38" fmla="*/ 43 w 47"/>
              <a:gd name="T39" fmla="*/ 54 h 60"/>
              <a:gd name="T40" fmla="*/ 46 w 47"/>
              <a:gd name="T41" fmla="*/ 52 h 60"/>
              <a:gd name="T42" fmla="*/ 46 w 47"/>
              <a:gd name="T43" fmla="*/ 49 h 60"/>
              <a:gd name="T44" fmla="*/ 44 w 47"/>
              <a:gd name="T45" fmla="*/ 51 h 60"/>
              <a:gd name="T46" fmla="*/ 41 w 47"/>
              <a:gd name="T47" fmla="*/ 54 h 60"/>
              <a:gd name="T48" fmla="*/ 38 w 47"/>
              <a:gd name="T49" fmla="*/ 55 h 60"/>
              <a:gd name="T50" fmla="*/ 35 w 47"/>
              <a:gd name="T51" fmla="*/ 57 h 60"/>
              <a:gd name="T52" fmla="*/ 32 w 47"/>
              <a:gd name="T53" fmla="*/ 58 h 60"/>
              <a:gd name="T54" fmla="*/ 29 w 47"/>
              <a:gd name="T55" fmla="*/ 58 h 60"/>
              <a:gd name="T56" fmla="*/ 26 w 47"/>
              <a:gd name="T57" fmla="*/ 59 h 60"/>
              <a:gd name="T58" fmla="*/ 23 w 47"/>
              <a:gd name="T59" fmla="*/ 58 h 60"/>
              <a:gd name="T60" fmla="*/ 20 w 47"/>
              <a:gd name="T61" fmla="*/ 57 h 60"/>
              <a:gd name="T62" fmla="*/ 16 w 47"/>
              <a:gd name="T63" fmla="*/ 56 h 60"/>
              <a:gd name="T64" fmla="*/ 12 w 47"/>
              <a:gd name="T65" fmla="*/ 54 h 60"/>
              <a:gd name="T66" fmla="*/ 7 w 47"/>
              <a:gd name="T67" fmla="*/ 48 h 60"/>
              <a:gd name="T68" fmla="*/ 3 w 47"/>
              <a:gd name="T69" fmla="*/ 41 h 60"/>
              <a:gd name="T70" fmla="*/ 1 w 47"/>
              <a:gd name="T71" fmla="*/ 32 h 60"/>
              <a:gd name="T72" fmla="*/ 2 w 47"/>
              <a:gd name="T73" fmla="*/ 24 h 60"/>
              <a:gd name="T74" fmla="*/ 4 w 47"/>
              <a:gd name="T75" fmla="*/ 16 h 60"/>
              <a:gd name="T76" fmla="*/ 7 w 47"/>
              <a:gd name="T77" fmla="*/ 12 h 60"/>
              <a:gd name="T78" fmla="*/ 9 w 47"/>
              <a:gd name="T79" fmla="*/ 9 h 60"/>
              <a:gd name="T80" fmla="*/ 12 w 47"/>
              <a:gd name="T81" fmla="*/ 6 h 60"/>
              <a:gd name="T82" fmla="*/ 16 w 47"/>
              <a:gd name="T83" fmla="*/ 4 h 60"/>
              <a:gd name="T84" fmla="*/ 20 w 47"/>
              <a:gd name="T8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" h="60">
                <a:moveTo>
                  <a:pt x="21" y="0"/>
                </a:moveTo>
                <a:lnTo>
                  <a:pt x="19" y="0"/>
                </a:lnTo>
                <a:lnTo>
                  <a:pt x="18" y="1"/>
                </a:lnTo>
                <a:lnTo>
                  <a:pt x="16" y="1"/>
                </a:lnTo>
                <a:lnTo>
                  <a:pt x="15" y="2"/>
                </a:lnTo>
                <a:lnTo>
                  <a:pt x="14" y="3"/>
                </a:lnTo>
                <a:lnTo>
                  <a:pt x="13" y="4"/>
                </a:lnTo>
                <a:lnTo>
                  <a:pt x="11" y="4"/>
                </a:lnTo>
                <a:lnTo>
                  <a:pt x="10" y="5"/>
                </a:lnTo>
                <a:lnTo>
                  <a:pt x="9" y="6"/>
                </a:lnTo>
                <a:lnTo>
                  <a:pt x="8" y="7"/>
                </a:lnTo>
                <a:lnTo>
                  <a:pt x="7" y="8"/>
                </a:lnTo>
                <a:lnTo>
                  <a:pt x="6" y="10"/>
                </a:lnTo>
                <a:lnTo>
                  <a:pt x="5" y="11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8"/>
                </a:lnTo>
                <a:lnTo>
                  <a:pt x="2" y="41"/>
                </a:lnTo>
                <a:lnTo>
                  <a:pt x="3" y="44"/>
                </a:lnTo>
                <a:lnTo>
                  <a:pt x="4" y="46"/>
                </a:lnTo>
                <a:lnTo>
                  <a:pt x="5" y="49"/>
                </a:lnTo>
                <a:lnTo>
                  <a:pt x="7" y="51"/>
                </a:lnTo>
                <a:lnTo>
                  <a:pt x="9" y="53"/>
                </a:lnTo>
                <a:lnTo>
                  <a:pt x="11" y="55"/>
                </a:lnTo>
                <a:lnTo>
                  <a:pt x="14" y="57"/>
                </a:lnTo>
                <a:lnTo>
                  <a:pt x="15" y="57"/>
                </a:lnTo>
                <a:lnTo>
                  <a:pt x="16" y="58"/>
                </a:lnTo>
                <a:lnTo>
                  <a:pt x="17" y="58"/>
                </a:lnTo>
                <a:lnTo>
                  <a:pt x="18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3" y="60"/>
                </a:lnTo>
                <a:lnTo>
                  <a:pt x="24" y="60"/>
                </a:lnTo>
                <a:lnTo>
                  <a:pt x="25" y="60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29" y="60"/>
                </a:lnTo>
                <a:lnTo>
                  <a:pt x="30" y="60"/>
                </a:lnTo>
                <a:lnTo>
                  <a:pt x="32" y="60"/>
                </a:lnTo>
                <a:lnTo>
                  <a:pt x="33" y="60"/>
                </a:lnTo>
                <a:lnTo>
                  <a:pt x="34" y="59"/>
                </a:lnTo>
                <a:lnTo>
                  <a:pt x="35" y="59"/>
                </a:lnTo>
                <a:lnTo>
                  <a:pt x="36" y="59"/>
                </a:lnTo>
                <a:lnTo>
                  <a:pt x="37" y="58"/>
                </a:lnTo>
                <a:lnTo>
                  <a:pt x="38" y="58"/>
                </a:lnTo>
                <a:lnTo>
                  <a:pt x="39" y="57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3" y="54"/>
                </a:lnTo>
                <a:lnTo>
                  <a:pt x="44" y="54"/>
                </a:lnTo>
                <a:lnTo>
                  <a:pt x="45" y="53"/>
                </a:lnTo>
                <a:lnTo>
                  <a:pt x="46" y="52"/>
                </a:lnTo>
                <a:lnTo>
                  <a:pt x="46" y="51"/>
                </a:lnTo>
                <a:lnTo>
                  <a:pt x="47" y="50"/>
                </a:lnTo>
                <a:lnTo>
                  <a:pt x="46" y="49"/>
                </a:lnTo>
                <a:lnTo>
                  <a:pt x="45" y="50"/>
                </a:lnTo>
                <a:lnTo>
                  <a:pt x="44" y="50"/>
                </a:lnTo>
                <a:lnTo>
                  <a:pt x="44" y="51"/>
                </a:lnTo>
                <a:lnTo>
                  <a:pt x="43" y="52"/>
                </a:lnTo>
                <a:lnTo>
                  <a:pt x="42" y="53"/>
                </a:lnTo>
                <a:lnTo>
                  <a:pt x="41" y="54"/>
                </a:lnTo>
                <a:lnTo>
                  <a:pt x="40" y="54"/>
                </a:lnTo>
                <a:lnTo>
                  <a:pt x="39" y="55"/>
                </a:lnTo>
                <a:lnTo>
                  <a:pt x="38" y="55"/>
                </a:lnTo>
                <a:lnTo>
                  <a:pt x="37" y="56"/>
                </a:lnTo>
                <a:lnTo>
                  <a:pt x="36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2" y="58"/>
                </a:lnTo>
                <a:lnTo>
                  <a:pt x="31" y="58"/>
                </a:lnTo>
                <a:lnTo>
                  <a:pt x="30" y="58"/>
                </a:lnTo>
                <a:lnTo>
                  <a:pt x="29" y="58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2" y="58"/>
                </a:lnTo>
                <a:lnTo>
                  <a:pt x="21" y="58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6" y="56"/>
                </a:lnTo>
                <a:lnTo>
                  <a:pt x="16" y="56"/>
                </a:lnTo>
                <a:lnTo>
                  <a:pt x="14" y="55"/>
                </a:lnTo>
                <a:lnTo>
                  <a:pt x="12" y="54"/>
                </a:lnTo>
                <a:lnTo>
                  <a:pt x="10" y="52"/>
                </a:lnTo>
                <a:lnTo>
                  <a:pt x="8" y="50"/>
                </a:lnTo>
                <a:lnTo>
                  <a:pt x="7" y="48"/>
                </a:lnTo>
                <a:lnTo>
                  <a:pt x="5" y="45"/>
                </a:lnTo>
                <a:lnTo>
                  <a:pt x="4" y="43"/>
                </a:lnTo>
                <a:lnTo>
                  <a:pt x="3" y="41"/>
                </a:lnTo>
                <a:lnTo>
                  <a:pt x="2" y="38"/>
                </a:lnTo>
                <a:lnTo>
                  <a:pt x="2" y="35"/>
                </a:lnTo>
                <a:lnTo>
                  <a:pt x="1" y="32"/>
                </a:lnTo>
                <a:lnTo>
                  <a:pt x="1" y="30"/>
                </a:lnTo>
                <a:lnTo>
                  <a:pt x="1" y="27"/>
                </a:lnTo>
                <a:lnTo>
                  <a:pt x="2" y="24"/>
                </a:lnTo>
                <a:lnTo>
                  <a:pt x="2" y="21"/>
                </a:lnTo>
                <a:lnTo>
                  <a:pt x="3" y="19"/>
                </a:lnTo>
                <a:lnTo>
                  <a:pt x="4" y="16"/>
                </a:lnTo>
                <a:lnTo>
                  <a:pt x="5" y="15"/>
                </a:lnTo>
                <a:lnTo>
                  <a:pt x="6" y="13"/>
                </a:lnTo>
                <a:lnTo>
                  <a:pt x="7" y="12"/>
                </a:lnTo>
                <a:lnTo>
                  <a:pt x="7" y="11"/>
                </a:lnTo>
                <a:lnTo>
                  <a:pt x="8" y="10"/>
                </a:lnTo>
                <a:lnTo>
                  <a:pt x="9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5"/>
                </a:lnTo>
                <a:lnTo>
                  <a:pt x="15" y="4"/>
                </a:lnTo>
                <a:lnTo>
                  <a:pt x="16" y="4"/>
                </a:lnTo>
                <a:lnTo>
                  <a:pt x="17" y="3"/>
                </a:lnTo>
                <a:lnTo>
                  <a:pt x="18" y="2"/>
                </a:lnTo>
                <a:lnTo>
                  <a:pt x="20" y="2"/>
                </a:lnTo>
                <a:lnTo>
                  <a:pt x="21" y="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231">
            <a:extLst>
              <a:ext uri="{FF2B5EF4-FFF2-40B4-BE49-F238E27FC236}">
                <a16:creationId xmlns:a16="http://schemas.microsoft.com/office/drawing/2014/main" id="{EF7405EA-D5B0-4328-BC05-2C8B8EFF9D63}"/>
              </a:ext>
            </a:extLst>
          </p:cNvPr>
          <p:cNvSpPr>
            <a:spLocks/>
          </p:cNvSpPr>
          <p:nvPr/>
        </p:nvSpPr>
        <p:spPr bwMode="auto">
          <a:xfrm>
            <a:off x="10585380" y="3761852"/>
            <a:ext cx="55361" cy="89635"/>
          </a:xfrm>
          <a:custGeom>
            <a:avLst/>
            <a:gdLst>
              <a:gd name="T0" fmla="*/ 38 w 38"/>
              <a:gd name="T1" fmla="*/ 24 h 43"/>
              <a:gd name="T2" fmla="*/ 37 w 38"/>
              <a:gd name="T3" fmla="*/ 28 h 43"/>
              <a:gd name="T4" fmla="*/ 35 w 38"/>
              <a:gd name="T5" fmla="*/ 32 h 43"/>
              <a:gd name="T6" fmla="*/ 33 w 38"/>
              <a:gd name="T7" fmla="*/ 35 h 43"/>
              <a:gd name="T8" fmla="*/ 31 w 38"/>
              <a:gd name="T9" fmla="*/ 38 h 43"/>
              <a:gd name="T10" fmla="*/ 28 w 38"/>
              <a:gd name="T11" fmla="*/ 40 h 43"/>
              <a:gd name="T12" fmla="*/ 24 w 38"/>
              <a:gd name="T13" fmla="*/ 42 h 43"/>
              <a:gd name="T14" fmla="*/ 21 w 38"/>
              <a:gd name="T15" fmla="*/ 43 h 43"/>
              <a:gd name="T16" fmla="*/ 17 w 38"/>
              <a:gd name="T17" fmla="*/ 43 h 43"/>
              <a:gd name="T18" fmla="*/ 13 w 38"/>
              <a:gd name="T19" fmla="*/ 42 h 43"/>
              <a:gd name="T20" fmla="*/ 10 w 38"/>
              <a:gd name="T21" fmla="*/ 40 h 43"/>
              <a:gd name="T22" fmla="*/ 7 w 38"/>
              <a:gd name="T23" fmla="*/ 38 h 43"/>
              <a:gd name="T24" fmla="*/ 4 w 38"/>
              <a:gd name="T25" fmla="*/ 35 h 43"/>
              <a:gd name="T26" fmla="*/ 2 w 38"/>
              <a:gd name="T27" fmla="*/ 32 h 43"/>
              <a:gd name="T28" fmla="*/ 1 w 38"/>
              <a:gd name="T29" fmla="*/ 28 h 43"/>
              <a:gd name="T30" fmla="*/ 0 w 38"/>
              <a:gd name="T31" fmla="*/ 24 h 43"/>
              <a:gd name="T32" fmla="*/ 0 w 38"/>
              <a:gd name="T33" fmla="*/ 19 h 43"/>
              <a:gd name="T34" fmla="*/ 1 w 38"/>
              <a:gd name="T35" fmla="*/ 15 h 43"/>
              <a:gd name="T36" fmla="*/ 2 w 38"/>
              <a:gd name="T37" fmla="*/ 11 h 43"/>
              <a:gd name="T38" fmla="*/ 4 w 38"/>
              <a:gd name="T39" fmla="*/ 8 h 43"/>
              <a:gd name="T40" fmla="*/ 7 w 38"/>
              <a:gd name="T41" fmla="*/ 5 h 43"/>
              <a:gd name="T42" fmla="*/ 10 w 38"/>
              <a:gd name="T43" fmla="*/ 3 h 43"/>
              <a:gd name="T44" fmla="*/ 13 w 38"/>
              <a:gd name="T45" fmla="*/ 1 h 43"/>
              <a:gd name="T46" fmla="*/ 17 w 38"/>
              <a:gd name="T47" fmla="*/ 0 h 43"/>
              <a:gd name="T48" fmla="*/ 21 w 38"/>
              <a:gd name="T49" fmla="*/ 0 h 43"/>
              <a:gd name="T50" fmla="*/ 24 w 38"/>
              <a:gd name="T51" fmla="*/ 1 h 43"/>
              <a:gd name="T52" fmla="*/ 28 w 38"/>
              <a:gd name="T53" fmla="*/ 3 h 43"/>
              <a:gd name="T54" fmla="*/ 31 w 38"/>
              <a:gd name="T55" fmla="*/ 5 h 43"/>
              <a:gd name="T56" fmla="*/ 33 w 38"/>
              <a:gd name="T57" fmla="*/ 8 h 43"/>
              <a:gd name="T58" fmla="*/ 35 w 38"/>
              <a:gd name="T59" fmla="*/ 11 h 43"/>
              <a:gd name="T60" fmla="*/ 37 w 38"/>
              <a:gd name="T61" fmla="*/ 15 h 43"/>
              <a:gd name="T62" fmla="*/ 38 w 38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" h="43">
                <a:moveTo>
                  <a:pt x="38" y="22"/>
                </a:moveTo>
                <a:lnTo>
                  <a:pt x="38" y="24"/>
                </a:lnTo>
                <a:lnTo>
                  <a:pt x="37" y="26"/>
                </a:lnTo>
                <a:lnTo>
                  <a:pt x="37" y="28"/>
                </a:lnTo>
                <a:lnTo>
                  <a:pt x="36" y="30"/>
                </a:lnTo>
                <a:lnTo>
                  <a:pt x="35" y="32"/>
                </a:lnTo>
                <a:lnTo>
                  <a:pt x="35" y="34"/>
                </a:lnTo>
                <a:lnTo>
                  <a:pt x="33" y="35"/>
                </a:lnTo>
                <a:lnTo>
                  <a:pt x="32" y="37"/>
                </a:lnTo>
                <a:lnTo>
                  <a:pt x="31" y="38"/>
                </a:lnTo>
                <a:lnTo>
                  <a:pt x="29" y="39"/>
                </a:lnTo>
                <a:lnTo>
                  <a:pt x="28" y="40"/>
                </a:lnTo>
                <a:lnTo>
                  <a:pt x="26" y="41"/>
                </a:lnTo>
                <a:lnTo>
                  <a:pt x="24" y="42"/>
                </a:lnTo>
                <a:lnTo>
                  <a:pt x="23" y="43"/>
                </a:lnTo>
                <a:lnTo>
                  <a:pt x="21" y="43"/>
                </a:lnTo>
                <a:lnTo>
                  <a:pt x="19" y="43"/>
                </a:lnTo>
                <a:lnTo>
                  <a:pt x="17" y="43"/>
                </a:lnTo>
                <a:lnTo>
                  <a:pt x="15" y="43"/>
                </a:lnTo>
                <a:lnTo>
                  <a:pt x="13" y="42"/>
                </a:lnTo>
                <a:lnTo>
                  <a:pt x="12" y="41"/>
                </a:lnTo>
                <a:lnTo>
                  <a:pt x="10" y="40"/>
                </a:lnTo>
                <a:lnTo>
                  <a:pt x="8" y="39"/>
                </a:lnTo>
                <a:lnTo>
                  <a:pt x="7" y="38"/>
                </a:lnTo>
                <a:lnTo>
                  <a:pt x="6" y="37"/>
                </a:lnTo>
                <a:lnTo>
                  <a:pt x="4" y="35"/>
                </a:lnTo>
                <a:lnTo>
                  <a:pt x="3" y="34"/>
                </a:lnTo>
                <a:lnTo>
                  <a:pt x="2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2" y="11"/>
                </a:lnTo>
                <a:lnTo>
                  <a:pt x="3" y="10"/>
                </a:lnTo>
                <a:lnTo>
                  <a:pt x="4" y="8"/>
                </a:lnTo>
                <a:lnTo>
                  <a:pt x="6" y="6"/>
                </a:lnTo>
                <a:lnTo>
                  <a:pt x="7" y="5"/>
                </a:lnTo>
                <a:lnTo>
                  <a:pt x="8" y="4"/>
                </a:lnTo>
                <a:lnTo>
                  <a:pt x="10" y="3"/>
                </a:lnTo>
                <a:lnTo>
                  <a:pt x="12" y="2"/>
                </a:lnTo>
                <a:lnTo>
                  <a:pt x="13" y="1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4" y="1"/>
                </a:lnTo>
                <a:lnTo>
                  <a:pt x="26" y="2"/>
                </a:lnTo>
                <a:lnTo>
                  <a:pt x="28" y="3"/>
                </a:lnTo>
                <a:lnTo>
                  <a:pt x="29" y="4"/>
                </a:lnTo>
                <a:lnTo>
                  <a:pt x="31" y="5"/>
                </a:lnTo>
                <a:lnTo>
                  <a:pt x="32" y="6"/>
                </a:lnTo>
                <a:lnTo>
                  <a:pt x="33" y="8"/>
                </a:lnTo>
                <a:lnTo>
                  <a:pt x="35" y="10"/>
                </a:lnTo>
                <a:lnTo>
                  <a:pt x="35" y="11"/>
                </a:lnTo>
                <a:lnTo>
                  <a:pt x="36" y="13"/>
                </a:lnTo>
                <a:lnTo>
                  <a:pt x="37" y="15"/>
                </a:lnTo>
                <a:lnTo>
                  <a:pt x="37" y="17"/>
                </a:lnTo>
                <a:lnTo>
                  <a:pt x="38" y="19"/>
                </a:lnTo>
                <a:lnTo>
                  <a:pt x="3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232">
            <a:extLst>
              <a:ext uri="{FF2B5EF4-FFF2-40B4-BE49-F238E27FC236}">
                <a16:creationId xmlns:a16="http://schemas.microsoft.com/office/drawing/2014/main" id="{240D8EDC-C404-49E4-A2AB-DCE920C64D2D}"/>
              </a:ext>
            </a:extLst>
          </p:cNvPr>
          <p:cNvSpPr>
            <a:spLocks/>
          </p:cNvSpPr>
          <p:nvPr/>
        </p:nvSpPr>
        <p:spPr bwMode="auto">
          <a:xfrm>
            <a:off x="10610146" y="3772274"/>
            <a:ext cx="5827" cy="10422"/>
          </a:xfrm>
          <a:custGeom>
            <a:avLst/>
            <a:gdLst>
              <a:gd name="T0" fmla="*/ 4 w 4"/>
              <a:gd name="T1" fmla="*/ 3 h 5"/>
              <a:gd name="T2" fmla="*/ 4 w 4"/>
              <a:gd name="T3" fmla="*/ 3 h 5"/>
              <a:gd name="T4" fmla="*/ 4 w 4"/>
              <a:gd name="T5" fmla="*/ 4 h 5"/>
              <a:gd name="T6" fmla="*/ 3 w 4"/>
              <a:gd name="T7" fmla="*/ 4 h 5"/>
              <a:gd name="T8" fmla="*/ 3 w 4"/>
              <a:gd name="T9" fmla="*/ 5 h 5"/>
              <a:gd name="T10" fmla="*/ 3 w 4"/>
              <a:gd name="T11" fmla="*/ 5 h 5"/>
              <a:gd name="T12" fmla="*/ 3 w 4"/>
              <a:gd name="T13" fmla="*/ 5 h 5"/>
              <a:gd name="T14" fmla="*/ 2 w 4"/>
              <a:gd name="T15" fmla="*/ 5 h 5"/>
              <a:gd name="T16" fmla="*/ 2 w 4"/>
              <a:gd name="T17" fmla="*/ 5 h 5"/>
              <a:gd name="T18" fmla="*/ 2 w 4"/>
              <a:gd name="T19" fmla="*/ 5 h 5"/>
              <a:gd name="T20" fmla="*/ 1 w 4"/>
              <a:gd name="T21" fmla="*/ 5 h 5"/>
              <a:gd name="T22" fmla="*/ 1 w 4"/>
              <a:gd name="T23" fmla="*/ 5 h 5"/>
              <a:gd name="T24" fmla="*/ 1 w 4"/>
              <a:gd name="T25" fmla="*/ 5 h 5"/>
              <a:gd name="T26" fmla="*/ 0 w 4"/>
              <a:gd name="T27" fmla="*/ 4 h 5"/>
              <a:gd name="T28" fmla="*/ 0 w 4"/>
              <a:gd name="T29" fmla="*/ 4 h 5"/>
              <a:gd name="T30" fmla="*/ 0 w 4"/>
              <a:gd name="T31" fmla="*/ 3 h 5"/>
              <a:gd name="T32" fmla="*/ 0 w 4"/>
              <a:gd name="T33" fmla="*/ 3 h 5"/>
              <a:gd name="T34" fmla="*/ 0 w 4"/>
              <a:gd name="T35" fmla="*/ 2 h 5"/>
              <a:gd name="T36" fmla="*/ 0 w 4"/>
              <a:gd name="T37" fmla="*/ 2 h 5"/>
              <a:gd name="T38" fmla="*/ 0 w 4"/>
              <a:gd name="T39" fmla="*/ 1 h 5"/>
              <a:gd name="T40" fmla="*/ 1 w 4"/>
              <a:gd name="T41" fmla="*/ 1 h 5"/>
              <a:gd name="T42" fmla="*/ 1 w 4"/>
              <a:gd name="T43" fmla="*/ 1 h 5"/>
              <a:gd name="T44" fmla="*/ 1 w 4"/>
              <a:gd name="T45" fmla="*/ 0 h 5"/>
              <a:gd name="T46" fmla="*/ 2 w 4"/>
              <a:gd name="T47" fmla="*/ 0 h 5"/>
              <a:gd name="T48" fmla="*/ 2 w 4"/>
              <a:gd name="T49" fmla="*/ 0 h 5"/>
              <a:gd name="T50" fmla="*/ 2 w 4"/>
              <a:gd name="T51" fmla="*/ 0 h 5"/>
              <a:gd name="T52" fmla="*/ 3 w 4"/>
              <a:gd name="T53" fmla="*/ 0 h 5"/>
              <a:gd name="T54" fmla="*/ 3 w 4"/>
              <a:gd name="T55" fmla="*/ 1 h 5"/>
              <a:gd name="T56" fmla="*/ 3 w 4"/>
              <a:gd name="T57" fmla="*/ 1 h 5"/>
              <a:gd name="T58" fmla="*/ 3 w 4"/>
              <a:gd name="T59" fmla="*/ 1 h 5"/>
              <a:gd name="T60" fmla="*/ 4 w 4"/>
              <a:gd name="T61" fmla="*/ 2 h 5"/>
              <a:gd name="T62" fmla="*/ 4 w 4"/>
              <a:gd name="T63" fmla="*/ 2 h 5"/>
              <a:gd name="T64" fmla="*/ 4 w 4"/>
              <a:gd name="T6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" h="5">
                <a:moveTo>
                  <a:pt x="4" y="3"/>
                </a:move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5"/>
                </a:lnTo>
                <a:lnTo>
                  <a:pt x="3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233">
            <a:extLst>
              <a:ext uri="{FF2B5EF4-FFF2-40B4-BE49-F238E27FC236}">
                <a16:creationId xmlns:a16="http://schemas.microsoft.com/office/drawing/2014/main" id="{B79F0A9D-1115-4CDC-B2AC-B6F60A6AB51E}"/>
              </a:ext>
            </a:extLst>
          </p:cNvPr>
          <p:cNvSpPr>
            <a:spLocks/>
          </p:cNvSpPr>
          <p:nvPr/>
        </p:nvSpPr>
        <p:spPr bwMode="auto">
          <a:xfrm>
            <a:off x="10604319" y="3786867"/>
            <a:ext cx="17482" cy="50029"/>
          </a:xfrm>
          <a:custGeom>
            <a:avLst/>
            <a:gdLst>
              <a:gd name="T0" fmla="*/ 9 w 12"/>
              <a:gd name="T1" fmla="*/ 23 h 24"/>
              <a:gd name="T2" fmla="*/ 9 w 12"/>
              <a:gd name="T3" fmla="*/ 23 h 24"/>
              <a:gd name="T4" fmla="*/ 8 w 12"/>
              <a:gd name="T5" fmla="*/ 24 h 24"/>
              <a:gd name="T6" fmla="*/ 8 w 12"/>
              <a:gd name="T7" fmla="*/ 24 h 24"/>
              <a:gd name="T8" fmla="*/ 8 w 12"/>
              <a:gd name="T9" fmla="*/ 24 h 24"/>
              <a:gd name="T10" fmla="*/ 7 w 12"/>
              <a:gd name="T11" fmla="*/ 24 h 24"/>
              <a:gd name="T12" fmla="*/ 7 w 12"/>
              <a:gd name="T13" fmla="*/ 24 h 24"/>
              <a:gd name="T14" fmla="*/ 7 w 12"/>
              <a:gd name="T15" fmla="*/ 23 h 24"/>
              <a:gd name="T16" fmla="*/ 7 w 12"/>
              <a:gd name="T17" fmla="*/ 23 h 24"/>
              <a:gd name="T18" fmla="*/ 7 w 12"/>
              <a:gd name="T19" fmla="*/ 9 h 24"/>
              <a:gd name="T20" fmla="*/ 5 w 12"/>
              <a:gd name="T21" fmla="*/ 9 h 24"/>
              <a:gd name="T22" fmla="*/ 5 w 12"/>
              <a:gd name="T23" fmla="*/ 23 h 24"/>
              <a:gd name="T24" fmla="*/ 5 w 12"/>
              <a:gd name="T25" fmla="*/ 23 h 24"/>
              <a:gd name="T26" fmla="*/ 5 w 12"/>
              <a:gd name="T27" fmla="*/ 24 h 24"/>
              <a:gd name="T28" fmla="*/ 5 w 12"/>
              <a:gd name="T29" fmla="*/ 24 h 24"/>
              <a:gd name="T30" fmla="*/ 4 w 12"/>
              <a:gd name="T31" fmla="*/ 24 h 24"/>
              <a:gd name="T32" fmla="*/ 4 w 12"/>
              <a:gd name="T33" fmla="*/ 24 h 24"/>
              <a:gd name="T34" fmla="*/ 4 w 12"/>
              <a:gd name="T35" fmla="*/ 24 h 24"/>
              <a:gd name="T36" fmla="*/ 3 w 12"/>
              <a:gd name="T37" fmla="*/ 23 h 24"/>
              <a:gd name="T38" fmla="*/ 3 w 12"/>
              <a:gd name="T39" fmla="*/ 23 h 24"/>
              <a:gd name="T40" fmla="*/ 3 w 12"/>
              <a:gd name="T41" fmla="*/ 2 h 24"/>
              <a:gd name="T42" fmla="*/ 2 w 12"/>
              <a:gd name="T43" fmla="*/ 2 h 24"/>
              <a:gd name="T44" fmla="*/ 2 w 12"/>
              <a:gd name="T45" fmla="*/ 11 h 24"/>
              <a:gd name="T46" fmla="*/ 2 w 12"/>
              <a:gd name="T47" fmla="*/ 11 h 24"/>
              <a:gd name="T48" fmla="*/ 2 w 12"/>
              <a:gd name="T49" fmla="*/ 12 h 24"/>
              <a:gd name="T50" fmla="*/ 2 w 12"/>
              <a:gd name="T51" fmla="*/ 12 h 24"/>
              <a:gd name="T52" fmla="*/ 1 w 12"/>
              <a:gd name="T53" fmla="*/ 12 h 24"/>
              <a:gd name="T54" fmla="*/ 1 w 12"/>
              <a:gd name="T55" fmla="*/ 12 h 24"/>
              <a:gd name="T56" fmla="*/ 1 w 12"/>
              <a:gd name="T57" fmla="*/ 12 h 24"/>
              <a:gd name="T58" fmla="*/ 0 w 12"/>
              <a:gd name="T59" fmla="*/ 11 h 24"/>
              <a:gd name="T60" fmla="*/ 0 w 12"/>
              <a:gd name="T61" fmla="*/ 11 h 24"/>
              <a:gd name="T62" fmla="*/ 0 w 12"/>
              <a:gd name="T63" fmla="*/ 2 h 24"/>
              <a:gd name="T64" fmla="*/ 0 w 12"/>
              <a:gd name="T65" fmla="*/ 2 h 24"/>
              <a:gd name="T66" fmla="*/ 1 w 12"/>
              <a:gd name="T67" fmla="*/ 1 h 24"/>
              <a:gd name="T68" fmla="*/ 1 w 12"/>
              <a:gd name="T69" fmla="*/ 1 h 24"/>
              <a:gd name="T70" fmla="*/ 1 w 12"/>
              <a:gd name="T71" fmla="*/ 0 h 24"/>
              <a:gd name="T72" fmla="*/ 1 w 12"/>
              <a:gd name="T73" fmla="*/ 0 h 24"/>
              <a:gd name="T74" fmla="*/ 2 w 12"/>
              <a:gd name="T75" fmla="*/ 0 h 24"/>
              <a:gd name="T76" fmla="*/ 2 w 12"/>
              <a:gd name="T77" fmla="*/ 0 h 24"/>
              <a:gd name="T78" fmla="*/ 3 w 12"/>
              <a:gd name="T79" fmla="*/ 0 h 24"/>
              <a:gd name="T80" fmla="*/ 9 w 12"/>
              <a:gd name="T81" fmla="*/ 0 h 24"/>
              <a:gd name="T82" fmla="*/ 10 w 12"/>
              <a:gd name="T83" fmla="*/ 0 h 24"/>
              <a:gd name="T84" fmla="*/ 10 w 12"/>
              <a:gd name="T85" fmla="*/ 0 h 24"/>
              <a:gd name="T86" fmla="*/ 11 w 12"/>
              <a:gd name="T87" fmla="*/ 0 h 24"/>
              <a:gd name="T88" fmla="*/ 11 w 12"/>
              <a:gd name="T89" fmla="*/ 0 h 24"/>
              <a:gd name="T90" fmla="*/ 11 w 12"/>
              <a:gd name="T91" fmla="*/ 1 h 24"/>
              <a:gd name="T92" fmla="*/ 11 w 12"/>
              <a:gd name="T93" fmla="*/ 1 h 24"/>
              <a:gd name="T94" fmla="*/ 11 w 12"/>
              <a:gd name="T95" fmla="*/ 2 h 24"/>
              <a:gd name="T96" fmla="*/ 12 w 12"/>
              <a:gd name="T97" fmla="*/ 2 h 24"/>
              <a:gd name="T98" fmla="*/ 12 w 12"/>
              <a:gd name="T99" fmla="*/ 11 h 24"/>
              <a:gd name="T100" fmla="*/ 11 w 12"/>
              <a:gd name="T101" fmla="*/ 11 h 24"/>
              <a:gd name="T102" fmla="*/ 11 w 12"/>
              <a:gd name="T103" fmla="*/ 12 h 24"/>
              <a:gd name="T104" fmla="*/ 11 w 12"/>
              <a:gd name="T105" fmla="*/ 12 h 24"/>
              <a:gd name="T106" fmla="*/ 11 w 12"/>
              <a:gd name="T107" fmla="*/ 12 h 24"/>
              <a:gd name="T108" fmla="*/ 10 w 12"/>
              <a:gd name="T109" fmla="*/ 12 h 24"/>
              <a:gd name="T110" fmla="*/ 10 w 12"/>
              <a:gd name="T111" fmla="*/ 12 h 24"/>
              <a:gd name="T112" fmla="*/ 10 w 12"/>
              <a:gd name="T113" fmla="*/ 11 h 24"/>
              <a:gd name="T114" fmla="*/ 10 w 12"/>
              <a:gd name="T115" fmla="*/ 11 h 24"/>
              <a:gd name="T116" fmla="*/ 10 w 12"/>
              <a:gd name="T117" fmla="*/ 2 h 24"/>
              <a:gd name="T118" fmla="*/ 9 w 12"/>
              <a:gd name="T119" fmla="*/ 2 h 24"/>
              <a:gd name="T120" fmla="*/ 9 w 12"/>
              <a:gd name="T1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4">
                <a:moveTo>
                  <a:pt x="9" y="23"/>
                </a:moveTo>
                <a:lnTo>
                  <a:pt x="9" y="23"/>
                </a:lnTo>
                <a:lnTo>
                  <a:pt x="8" y="24"/>
                </a:lnTo>
                <a:lnTo>
                  <a:pt x="8" y="24"/>
                </a:lnTo>
                <a:lnTo>
                  <a:pt x="8" y="24"/>
                </a:lnTo>
                <a:lnTo>
                  <a:pt x="7" y="24"/>
                </a:lnTo>
                <a:lnTo>
                  <a:pt x="7" y="24"/>
                </a:lnTo>
                <a:lnTo>
                  <a:pt x="7" y="23"/>
                </a:lnTo>
                <a:lnTo>
                  <a:pt x="7" y="23"/>
                </a:lnTo>
                <a:lnTo>
                  <a:pt x="7" y="9"/>
                </a:lnTo>
                <a:lnTo>
                  <a:pt x="5" y="9"/>
                </a:lnTo>
                <a:lnTo>
                  <a:pt x="5" y="23"/>
                </a:lnTo>
                <a:lnTo>
                  <a:pt x="5" y="23"/>
                </a:lnTo>
                <a:lnTo>
                  <a:pt x="5" y="24"/>
                </a:lnTo>
                <a:lnTo>
                  <a:pt x="5" y="24"/>
                </a:lnTo>
                <a:lnTo>
                  <a:pt x="4" y="24"/>
                </a:lnTo>
                <a:lnTo>
                  <a:pt x="4" y="24"/>
                </a:lnTo>
                <a:lnTo>
                  <a:pt x="4" y="24"/>
                </a:lnTo>
                <a:lnTo>
                  <a:pt x="3" y="23"/>
                </a:lnTo>
                <a:lnTo>
                  <a:pt x="3" y="23"/>
                </a:lnTo>
                <a:lnTo>
                  <a:pt x="3" y="2"/>
                </a:lnTo>
                <a:lnTo>
                  <a:pt x="2" y="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2" y="12"/>
                </a:lnTo>
                <a:lnTo>
                  <a:pt x="1" y="12"/>
                </a:lnTo>
                <a:lnTo>
                  <a:pt x="1" y="12"/>
                </a:lnTo>
                <a:lnTo>
                  <a:pt x="1" y="12"/>
                </a:lnTo>
                <a:lnTo>
                  <a:pt x="0" y="11"/>
                </a:lnTo>
                <a:lnTo>
                  <a:pt x="0" y="11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1" y="1"/>
                </a:lnTo>
                <a:lnTo>
                  <a:pt x="11" y="2"/>
                </a:lnTo>
                <a:lnTo>
                  <a:pt x="12" y="2"/>
                </a:lnTo>
                <a:lnTo>
                  <a:pt x="12" y="11"/>
                </a:lnTo>
                <a:lnTo>
                  <a:pt x="11" y="11"/>
                </a:lnTo>
                <a:lnTo>
                  <a:pt x="11" y="12"/>
                </a:lnTo>
                <a:lnTo>
                  <a:pt x="11" y="12"/>
                </a:lnTo>
                <a:lnTo>
                  <a:pt x="11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2"/>
                </a:lnTo>
                <a:lnTo>
                  <a:pt x="9" y="2"/>
                </a:lnTo>
                <a:lnTo>
                  <a:pt x="9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Rectangle 234">
            <a:extLst>
              <a:ext uri="{FF2B5EF4-FFF2-40B4-BE49-F238E27FC236}">
                <a16:creationId xmlns:a16="http://schemas.microsoft.com/office/drawing/2014/main" id="{7ADC6D04-FF6F-4497-B54F-C4CB4821F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440" y="3843149"/>
            <a:ext cx="90326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Rectangle 235">
            <a:extLst>
              <a:ext uri="{FF2B5EF4-FFF2-40B4-BE49-F238E27FC236}">
                <a16:creationId xmlns:a16="http://schemas.microsoft.com/office/drawing/2014/main" id="{250C77BC-B609-4267-A60E-D42F9880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9227" y="3786867"/>
            <a:ext cx="30739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14355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9" name="Freeform 236">
            <a:extLst>
              <a:ext uri="{FF2B5EF4-FFF2-40B4-BE49-F238E27FC236}">
                <a16:creationId xmlns:a16="http://schemas.microsoft.com/office/drawing/2014/main" id="{AEF9C140-D0A3-4A8E-8DE1-280376818701}"/>
              </a:ext>
            </a:extLst>
          </p:cNvPr>
          <p:cNvSpPr>
            <a:spLocks/>
          </p:cNvSpPr>
          <p:nvPr/>
        </p:nvSpPr>
        <p:spPr bwMode="auto">
          <a:xfrm>
            <a:off x="10340626" y="3701400"/>
            <a:ext cx="147143" cy="202200"/>
          </a:xfrm>
          <a:custGeom>
            <a:avLst/>
            <a:gdLst>
              <a:gd name="T0" fmla="*/ 32 w 101"/>
              <a:gd name="T1" fmla="*/ 7 h 97"/>
              <a:gd name="T2" fmla="*/ 46 w 101"/>
              <a:gd name="T3" fmla="*/ 17 h 97"/>
              <a:gd name="T4" fmla="*/ 49 w 101"/>
              <a:gd name="T5" fmla="*/ 20 h 97"/>
              <a:gd name="T6" fmla="*/ 35 w 101"/>
              <a:gd name="T7" fmla="*/ 13 h 97"/>
              <a:gd name="T8" fmla="*/ 25 w 101"/>
              <a:gd name="T9" fmla="*/ 7 h 97"/>
              <a:gd name="T10" fmla="*/ 37 w 101"/>
              <a:gd name="T11" fmla="*/ 18 h 97"/>
              <a:gd name="T12" fmla="*/ 50 w 101"/>
              <a:gd name="T13" fmla="*/ 25 h 97"/>
              <a:gd name="T14" fmla="*/ 40 w 101"/>
              <a:gd name="T15" fmla="*/ 22 h 97"/>
              <a:gd name="T16" fmla="*/ 25 w 101"/>
              <a:gd name="T17" fmla="*/ 15 h 97"/>
              <a:gd name="T18" fmla="*/ 28 w 101"/>
              <a:gd name="T19" fmla="*/ 19 h 97"/>
              <a:gd name="T20" fmla="*/ 42 w 101"/>
              <a:gd name="T21" fmla="*/ 27 h 97"/>
              <a:gd name="T22" fmla="*/ 44 w 101"/>
              <a:gd name="T23" fmla="*/ 30 h 97"/>
              <a:gd name="T24" fmla="*/ 30 w 101"/>
              <a:gd name="T25" fmla="*/ 25 h 97"/>
              <a:gd name="T26" fmla="*/ 21 w 101"/>
              <a:gd name="T27" fmla="*/ 20 h 97"/>
              <a:gd name="T28" fmla="*/ 33 w 101"/>
              <a:gd name="T29" fmla="*/ 29 h 97"/>
              <a:gd name="T30" fmla="*/ 46 w 101"/>
              <a:gd name="T31" fmla="*/ 36 h 97"/>
              <a:gd name="T32" fmla="*/ 35 w 101"/>
              <a:gd name="T33" fmla="*/ 33 h 97"/>
              <a:gd name="T34" fmla="*/ 21 w 101"/>
              <a:gd name="T35" fmla="*/ 27 h 97"/>
              <a:gd name="T36" fmla="*/ 24 w 101"/>
              <a:gd name="T37" fmla="*/ 30 h 97"/>
              <a:gd name="T38" fmla="*/ 37 w 101"/>
              <a:gd name="T39" fmla="*/ 38 h 97"/>
              <a:gd name="T40" fmla="*/ 40 w 101"/>
              <a:gd name="T41" fmla="*/ 41 h 97"/>
              <a:gd name="T42" fmla="*/ 26 w 101"/>
              <a:gd name="T43" fmla="*/ 36 h 97"/>
              <a:gd name="T44" fmla="*/ 16 w 101"/>
              <a:gd name="T45" fmla="*/ 32 h 97"/>
              <a:gd name="T46" fmla="*/ 29 w 101"/>
              <a:gd name="T47" fmla="*/ 40 h 97"/>
              <a:gd name="T48" fmla="*/ 41 w 101"/>
              <a:gd name="T49" fmla="*/ 47 h 97"/>
              <a:gd name="T50" fmla="*/ 31 w 101"/>
              <a:gd name="T51" fmla="*/ 44 h 97"/>
              <a:gd name="T52" fmla="*/ 16 w 101"/>
              <a:gd name="T53" fmla="*/ 38 h 97"/>
              <a:gd name="T54" fmla="*/ 19 w 101"/>
              <a:gd name="T55" fmla="*/ 42 h 97"/>
              <a:gd name="T56" fmla="*/ 33 w 101"/>
              <a:gd name="T57" fmla="*/ 49 h 97"/>
              <a:gd name="T58" fmla="*/ 36 w 101"/>
              <a:gd name="T59" fmla="*/ 52 h 97"/>
              <a:gd name="T60" fmla="*/ 21 w 101"/>
              <a:gd name="T61" fmla="*/ 47 h 97"/>
              <a:gd name="T62" fmla="*/ 11 w 101"/>
              <a:gd name="T63" fmla="*/ 44 h 97"/>
              <a:gd name="T64" fmla="*/ 24 w 101"/>
              <a:gd name="T65" fmla="*/ 51 h 97"/>
              <a:gd name="T66" fmla="*/ 37 w 101"/>
              <a:gd name="T67" fmla="*/ 58 h 97"/>
              <a:gd name="T68" fmla="*/ 27 w 101"/>
              <a:gd name="T69" fmla="*/ 56 h 97"/>
              <a:gd name="T70" fmla="*/ 11 w 101"/>
              <a:gd name="T71" fmla="*/ 50 h 97"/>
              <a:gd name="T72" fmla="*/ 15 w 101"/>
              <a:gd name="T73" fmla="*/ 53 h 97"/>
              <a:gd name="T74" fmla="*/ 29 w 101"/>
              <a:gd name="T75" fmla="*/ 61 h 97"/>
              <a:gd name="T76" fmla="*/ 32 w 101"/>
              <a:gd name="T77" fmla="*/ 63 h 97"/>
              <a:gd name="T78" fmla="*/ 17 w 101"/>
              <a:gd name="T79" fmla="*/ 59 h 97"/>
              <a:gd name="T80" fmla="*/ 6 w 101"/>
              <a:gd name="T81" fmla="*/ 55 h 97"/>
              <a:gd name="T82" fmla="*/ 20 w 101"/>
              <a:gd name="T83" fmla="*/ 63 h 97"/>
              <a:gd name="T84" fmla="*/ 33 w 101"/>
              <a:gd name="T85" fmla="*/ 70 h 97"/>
              <a:gd name="T86" fmla="*/ 22 w 101"/>
              <a:gd name="T87" fmla="*/ 68 h 97"/>
              <a:gd name="T88" fmla="*/ 6 w 101"/>
              <a:gd name="T89" fmla="*/ 61 h 97"/>
              <a:gd name="T90" fmla="*/ 9 w 101"/>
              <a:gd name="T91" fmla="*/ 65 h 97"/>
              <a:gd name="T92" fmla="*/ 25 w 101"/>
              <a:gd name="T93" fmla="*/ 73 h 97"/>
              <a:gd name="T94" fmla="*/ 28 w 101"/>
              <a:gd name="T95" fmla="*/ 76 h 97"/>
              <a:gd name="T96" fmla="*/ 12 w 101"/>
              <a:gd name="T97" fmla="*/ 71 h 97"/>
              <a:gd name="T98" fmla="*/ 0 w 101"/>
              <a:gd name="T99" fmla="*/ 67 h 97"/>
              <a:gd name="T100" fmla="*/ 22 w 101"/>
              <a:gd name="T101" fmla="*/ 78 h 97"/>
              <a:gd name="T102" fmla="*/ 41 w 101"/>
              <a:gd name="T103" fmla="*/ 82 h 97"/>
              <a:gd name="T104" fmla="*/ 58 w 101"/>
              <a:gd name="T105" fmla="*/ 85 h 97"/>
              <a:gd name="T106" fmla="*/ 75 w 101"/>
              <a:gd name="T107" fmla="*/ 95 h 97"/>
              <a:gd name="T108" fmla="*/ 83 w 101"/>
              <a:gd name="T109" fmla="*/ 70 h 97"/>
              <a:gd name="T110" fmla="*/ 98 w 101"/>
              <a:gd name="T111" fmla="*/ 44 h 97"/>
              <a:gd name="T112" fmla="*/ 86 w 101"/>
              <a:gd name="T113" fmla="*/ 27 h 97"/>
              <a:gd name="T114" fmla="*/ 69 w 101"/>
              <a:gd name="T115" fmla="*/ 22 h 97"/>
              <a:gd name="T116" fmla="*/ 51 w 101"/>
              <a:gd name="T117" fmla="*/ 17 h 97"/>
              <a:gd name="T118" fmla="*/ 30 w 101"/>
              <a:gd name="T119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" h="97">
                <a:moveTo>
                  <a:pt x="27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1"/>
                </a:lnTo>
                <a:lnTo>
                  <a:pt x="29" y="3"/>
                </a:lnTo>
                <a:lnTo>
                  <a:pt x="31" y="5"/>
                </a:lnTo>
                <a:lnTo>
                  <a:pt x="32" y="7"/>
                </a:lnTo>
                <a:lnTo>
                  <a:pt x="34" y="8"/>
                </a:lnTo>
                <a:lnTo>
                  <a:pt x="36" y="10"/>
                </a:lnTo>
                <a:lnTo>
                  <a:pt x="38" y="11"/>
                </a:lnTo>
                <a:lnTo>
                  <a:pt x="39" y="13"/>
                </a:lnTo>
                <a:lnTo>
                  <a:pt x="41" y="14"/>
                </a:lnTo>
                <a:lnTo>
                  <a:pt x="43" y="15"/>
                </a:lnTo>
                <a:lnTo>
                  <a:pt x="45" y="16"/>
                </a:lnTo>
                <a:lnTo>
                  <a:pt x="46" y="17"/>
                </a:lnTo>
                <a:lnTo>
                  <a:pt x="48" y="18"/>
                </a:lnTo>
                <a:lnTo>
                  <a:pt x="49" y="19"/>
                </a:lnTo>
                <a:lnTo>
                  <a:pt x="51" y="20"/>
                </a:lnTo>
                <a:lnTo>
                  <a:pt x="53" y="20"/>
                </a:lnTo>
                <a:lnTo>
                  <a:pt x="54" y="21"/>
                </a:lnTo>
                <a:lnTo>
                  <a:pt x="52" y="21"/>
                </a:lnTo>
                <a:lnTo>
                  <a:pt x="51" y="20"/>
                </a:lnTo>
                <a:lnTo>
                  <a:pt x="49" y="20"/>
                </a:lnTo>
                <a:lnTo>
                  <a:pt x="47" y="19"/>
                </a:lnTo>
                <a:lnTo>
                  <a:pt x="45" y="19"/>
                </a:lnTo>
                <a:lnTo>
                  <a:pt x="44" y="18"/>
                </a:lnTo>
                <a:lnTo>
                  <a:pt x="42" y="17"/>
                </a:lnTo>
                <a:lnTo>
                  <a:pt x="40" y="16"/>
                </a:lnTo>
                <a:lnTo>
                  <a:pt x="38" y="15"/>
                </a:lnTo>
                <a:lnTo>
                  <a:pt x="36" y="14"/>
                </a:lnTo>
                <a:lnTo>
                  <a:pt x="35" y="13"/>
                </a:lnTo>
                <a:lnTo>
                  <a:pt x="33" y="12"/>
                </a:lnTo>
                <a:lnTo>
                  <a:pt x="31" y="11"/>
                </a:lnTo>
                <a:lnTo>
                  <a:pt x="29" y="10"/>
                </a:lnTo>
                <a:lnTo>
                  <a:pt x="27" y="8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5" y="7"/>
                </a:lnTo>
                <a:lnTo>
                  <a:pt x="27" y="9"/>
                </a:lnTo>
                <a:lnTo>
                  <a:pt x="29" y="11"/>
                </a:lnTo>
                <a:lnTo>
                  <a:pt x="30" y="13"/>
                </a:lnTo>
                <a:lnTo>
                  <a:pt x="32" y="14"/>
                </a:lnTo>
                <a:lnTo>
                  <a:pt x="34" y="16"/>
                </a:lnTo>
                <a:lnTo>
                  <a:pt x="36" y="17"/>
                </a:lnTo>
                <a:lnTo>
                  <a:pt x="37" y="18"/>
                </a:lnTo>
                <a:lnTo>
                  <a:pt x="39" y="19"/>
                </a:lnTo>
                <a:lnTo>
                  <a:pt x="41" y="20"/>
                </a:lnTo>
                <a:lnTo>
                  <a:pt x="42" y="21"/>
                </a:lnTo>
                <a:lnTo>
                  <a:pt x="44" y="22"/>
                </a:lnTo>
                <a:lnTo>
                  <a:pt x="45" y="23"/>
                </a:lnTo>
                <a:lnTo>
                  <a:pt x="47" y="24"/>
                </a:lnTo>
                <a:lnTo>
                  <a:pt x="49" y="25"/>
                </a:lnTo>
                <a:lnTo>
                  <a:pt x="50" y="25"/>
                </a:lnTo>
                <a:lnTo>
                  <a:pt x="52" y="26"/>
                </a:lnTo>
                <a:lnTo>
                  <a:pt x="50" y="26"/>
                </a:lnTo>
                <a:lnTo>
                  <a:pt x="48" y="25"/>
                </a:lnTo>
                <a:lnTo>
                  <a:pt x="47" y="25"/>
                </a:lnTo>
                <a:lnTo>
                  <a:pt x="45" y="24"/>
                </a:lnTo>
                <a:lnTo>
                  <a:pt x="43" y="24"/>
                </a:lnTo>
                <a:lnTo>
                  <a:pt x="41" y="23"/>
                </a:lnTo>
                <a:lnTo>
                  <a:pt x="40" y="22"/>
                </a:lnTo>
                <a:lnTo>
                  <a:pt x="38" y="22"/>
                </a:lnTo>
                <a:lnTo>
                  <a:pt x="36" y="21"/>
                </a:lnTo>
                <a:lnTo>
                  <a:pt x="34" y="20"/>
                </a:lnTo>
                <a:lnTo>
                  <a:pt x="32" y="19"/>
                </a:lnTo>
                <a:lnTo>
                  <a:pt x="31" y="18"/>
                </a:lnTo>
                <a:lnTo>
                  <a:pt x="29" y="17"/>
                </a:lnTo>
                <a:lnTo>
                  <a:pt x="27" y="16"/>
                </a:lnTo>
                <a:lnTo>
                  <a:pt x="25" y="15"/>
                </a:lnTo>
                <a:lnTo>
                  <a:pt x="23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3" y="14"/>
                </a:lnTo>
                <a:lnTo>
                  <a:pt x="25" y="15"/>
                </a:lnTo>
                <a:lnTo>
                  <a:pt x="27" y="17"/>
                </a:lnTo>
                <a:lnTo>
                  <a:pt x="28" y="19"/>
                </a:lnTo>
                <a:lnTo>
                  <a:pt x="30" y="20"/>
                </a:lnTo>
                <a:lnTo>
                  <a:pt x="32" y="21"/>
                </a:lnTo>
                <a:lnTo>
                  <a:pt x="33" y="22"/>
                </a:lnTo>
                <a:lnTo>
                  <a:pt x="35" y="24"/>
                </a:lnTo>
                <a:lnTo>
                  <a:pt x="37" y="25"/>
                </a:lnTo>
                <a:lnTo>
                  <a:pt x="38" y="26"/>
                </a:lnTo>
                <a:lnTo>
                  <a:pt x="40" y="27"/>
                </a:lnTo>
                <a:lnTo>
                  <a:pt x="42" y="27"/>
                </a:lnTo>
                <a:lnTo>
                  <a:pt x="43" y="28"/>
                </a:lnTo>
                <a:lnTo>
                  <a:pt x="45" y="29"/>
                </a:lnTo>
                <a:lnTo>
                  <a:pt x="46" y="30"/>
                </a:lnTo>
                <a:lnTo>
                  <a:pt x="48" y="31"/>
                </a:lnTo>
                <a:lnTo>
                  <a:pt x="49" y="31"/>
                </a:lnTo>
                <a:lnTo>
                  <a:pt x="48" y="31"/>
                </a:lnTo>
                <a:lnTo>
                  <a:pt x="46" y="30"/>
                </a:lnTo>
                <a:lnTo>
                  <a:pt x="44" y="30"/>
                </a:lnTo>
                <a:lnTo>
                  <a:pt x="43" y="29"/>
                </a:lnTo>
                <a:lnTo>
                  <a:pt x="41" y="29"/>
                </a:lnTo>
                <a:lnTo>
                  <a:pt x="39" y="28"/>
                </a:lnTo>
                <a:lnTo>
                  <a:pt x="37" y="28"/>
                </a:lnTo>
                <a:lnTo>
                  <a:pt x="36" y="27"/>
                </a:lnTo>
                <a:lnTo>
                  <a:pt x="34" y="26"/>
                </a:lnTo>
                <a:lnTo>
                  <a:pt x="32" y="25"/>
                </a:lnTo>
                <a:lnTo>
                  <a:pt x="30" y="25"/>
                </a:lnTo>
                <a:lnTo>
                  <a:pt x="29" y="24"/>
                </a:lnTo>
                <a:lnTo>
                  <a:pt x="27" y="23"/>
                </a:lnTo>
                <a:lnTo>
                  <a:pt x="25" y="22"/>
                </a:lnTo>
                <a:lnTo>
                  <a:pt x="23" y="21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1" y="20"/>
                </a:lnTo>
                <a:lnTo>
                  <a:pt x="23" y="22"/>
                </a:lnTo>
                <a:lnTo>
                  <a:pt x="24" y="23"/>
                </a:lnTo>
                <a:lnTo>
                  <a:pt x="26" y="24"/>
                </a:lnTo>
                <a:lnTo>
                  <a:pt x="28" y="26"/>
                </a:lnTo>
                <a:lnTo>
                  <a:pt x="30" y="27"/>
                </a:lnTo>
                <a:lnTo>
                  <a:pt x="31" y="28"/>
                </a:lnTo>
                <a:lnTo>
                  <a:pt x="33" y="29"/>
                </a:lnTo>
                <a:lnTo>
                  <a:pt x="35" y="30"/>
                </a:lnTo>
                <a:lnTo>
                  <a:pt x="36" y="31"/>
                </a:lnTo>
                <a:lnTo>
                  <a:pt x="38" y="32"/>
                </a:lnTo>
                <a:lnTo>
                  <a:pt x="39" y="33"/>
                </a:lnTo>
                <a:lnTo>
                  <a:pt x="41" y="34"/>
                </a:lnTo>
                <a:lnTo>
                  <a:pt x="43" y="34"/>
                </a:lnTo>
                <a:lnTo>
                  <a:pt x="44" y="35"/>
                </a:lnTo>
                <a:lnTo>
                  <a:pt x="46" y="36"/>
                </a:lnTo>
                <a:lnTo>
                  <a:pt x="47" y="36"/>
                </a:lnTo>
                <a:lnTo>
                  <a:pt x="45" y="36"/>
                </a:lnTo>
                <a:lnTo>
                  <a:pt x="44" y="36"/>
                </a:lnTo>
                <a:lnTo>
                  <a:pt x="42" y="35"/>
                </a:lnTo>
                <a:lnTo>
                  <a:pt x="40" y="35"/>
                </a:lnTo>
                <a:lnTo>
                  <a:pt x="39" y="34"/>
                </a:lnTo>
                <a:lnTo>
                  <a:pt x="37" y="34"/>
                </a:lnTo>
                <a:lnTo>
                  <a:pt x="35" y="33"/>
                </a:lnTo>
                <a:lnTo>
                  <a:pt x="34" y="32"/>
                </a:lnTo>
                <a:lnTo>
                  <a:pt x="32" y="32"/>
                </a:lnTo>
                <a:lnTo>
                  <a:pt x="30" y="31"/>
                </a:lnTo>
                <a:lnTo>
                  <a:pt x="28" y="30"/>
                </a:lnTo>
                <a:lnTo>
                  <a:pt x="26" y="29"/>
                </a:lnTo>
                <a:lnTo>
                  <a:pt x="25" y="29"/>
                </a:lnTo>
                <a:lnTo>
                  <a:pt x="23" y="28"/>
                </a:lnTo>
                <a:lnTo>
                  <a:pt x="21" y="27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19" y="26"/>
                </a:lnTo>
                <a:lnTo>
                  <a:pt x="20" y="28"/>
                </a:lnTo>
                <a:lnTo>
                  <a:pt x="22" y="29"/>
                </a:lnTo>
                <a:lnTo>
                  <a:pt x="24" y="30"/>
                </a:lnTo>
                <a:lnTo>
                  <a:pt x="26" y="31"/>
                </a:lnTo>
                <a:lnTo>
                  <a:pt x="27" y="32"/>
                </a:lnTo>
                <a:lnTo>
                  <a:pt x="29" y="34"/>
                </a:lnTo>
                <a:lnTo>
                  <a:pt x="31" y="35"/>
                </a:lnTo>
                <a:lnTo>
                  <a:pt x="32" y="36"/>
                </a:lnTo>
                <a:lnTo>
                  <a:pt x="34" y="36"/>
                </a:lnTo>
                <a:lnTo>
                  <a:pt x="36" y="37"/>
                </a:lnTo>
                <a:lnTo>
                  <a:pt x="37" y="38"/>
                </a:lnTo>
                <a:lnTo>
                  <a:pt x="39" y="39"/>
                </a:lnTo>
                <a:lnTo>
                  <a:pt x="40" y="40"/>
                </a:lnTo>
                <a:lnTo>
                  <a:pt x="42" y="40"/>
                </a:lnTo>
                <a:lnTo>
                  <a:pt x="43" y="41"/>
                </a:lnTo>
                <a:lnTo>
                  <a:pt x="45" y="42"/>
                </a:lnTo>
                <a:lnTo>
                  <a:pt x="43" y="41"/>
                </a:lnTo>
                <a:lnTo>
                  <a:pt x="42" y="41"/>
                </a:lnTo>
                <a:lnTo>
                  <a:pt x="40" y="41"/>
                </a:lnTo>
                <a:lnTo>
                  <a:pt x="38" y="40"/>
                </a:lnTo>
                <a:lnTo>
                  <a:pt x="36" y="40"/>
                </a:lnTo>
                <a:lnTo>
                  <a:pt x="35" y="39"/>
                </a:lnTo>
                <a:lnTo>
                  <a:pt x="33" y="39"/>
                </a:lnTo>
                <a:lnTo>
                  <a:pt x="31" y="38"/>
                </a:lnTo>
                <a:lnTo>
                  <a:pt x="30" y="37"/>
                </a:lnTo>
                <a:lnTo>
                  <a:pt x="28" y="37"/>
                </a:lnTo>
                <a:lnTo>
                  <a:pt x="26" y="36"/>
                </a:lnTo>
                <a:lnTo>
                  <a:pt x="24" y="35"/>
                </a:lnTo>
                <a:lnTo>
                  <a:pt x="22" y="34"/>
                </a:lnTo>
                <a:lnTo>
                  <a:pt x="20" y="33"/>
                </a:lnTo>
                <a:lnTo>
                  <a:pt x="18" y="32"/>
                </a:lnTo>
                <a:lnTo>
                  <a:pt x="17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33"/>
                </a:lnTo>
                <a:lnTo>
                  <a:pt x="20" y="35"/>
                </a:lnTo>
                <a:lnTo>
                  <a:pt x="22" y="36"/>
                </a:lnTo>
                <a:lnTo>
                  <a:pt x="23" y="37"/>
                </a:lnTo>
                <a:lnTo>
                  <a:pt x="25" y="38"/>
                </a:lnTo>
                <a:lnTo>
                  <a:pt x="27" y="39"/>
                </a:lnTo>
                <a:lnTo>
                  <a:pt x="29" y="40"/>
                </a:lnTo>
                <a:lnTo>
                  <a:pt x="30" y="41"/>
                </a:lnTo>
                <a:lnTo>
                  <a:pt x="32" y="42"/>
                </a:lnTo>
                <a:lnTo>
                  <a:pt x="33" y="43"/>
                </a:lnTo>
                <a:lnTo>
                  <a:pt x="35" y="44"/>
                </a:lnTo>
                <a:lnTo>
                  <a:pt x="37" y="44"/>
                </a:lnTo>
                <a:lnTo>
                  <a:pt x="38" y="45"/>
                </a:lnTo>
                <a:lnTo>
                  <a:pt x="40" y="46"/>
                </a:lnTo>
                <a:lnTo>
                  <a:pt x="41" y="47"/>
                </a:lnTo>
                <a:lnTo>
                  <a:pt x="43" y="47"/>
                </a:lnTo>
                <a:lnTo>
                  <a:pt x="41" y="47"/>
                </a:lnTo>
                <a:lnTo>
                  <a:pt x="39" y="46"/>
                </a:lnTo>
                <a:lnTo>
                  <a:pt x="38" y="46"/>
                </a:lnTo>
                <a:lnTo>
                  <a:pt x="36" y="46"/>
                </a:lnTo>
                <a:lnTo>
                  <a:pt x="34" y="45"/>
                </a:lnTo>
                <a:lnTo>
                  <a:pt x="33" y="45"/>
                </a:lnTo>
                <a:lnTo>
                  <a:pt x="31" y="44"/>
                </a:lnTo>
                <a:lnTo>
                  <a:pt x="29" y="43"/>
                </a:lnTo>
                <a:lnTo>
                  <a:pt x="27" y="43"/>
                </a:lnTo>
                <a:lnTo>
                  <a:pt x="26" y="42"/>
                </a:lnTo>
                <a:lnTo>
                  <a:pt x="24" y="42"/>
                </a:lnTo>
                <a:lnTo>
                  <a:pt x="22" y="41"/>
                </a:lnTo>
                <a:lnTo>
                  <a:pt x="20" y="40"/>
                </a:lnTo>
                <a:lnTo>
                  <a:pt x="18" y="39"/>
                </a:lnTo>
                <a:lnTo>
                  <a:pt x="16" y="38"/>
                </a:lnTo>
                <a:lnTo>
                  <a:pt x="14" y="37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4" y="38"/>
                </a:lnTo>
                <a:lnTo>
                  <a:pt x="16" y="39"/>
                </a:lnTo>
                <a:lnTo>
                  <a:pt x="18" y="40"/>
                </a:lnTo>
                <a:lnTo>
                  <a:pt x="19" y="42"/>
                </a:lnTo>
                <a:lnTo>
                  <a:pt x="21" y="43"/>
                </a:lnTo>
                <a:lnTo>
                  <a:pt x="23" y="44"/>
                </a:lnTo>
                <a:lnTo>
                  <a:pt x="25" y="45"/>
                </a:lnTo>
                <a:lnTo>
                  <a:pt x="26" y="46"/>
                </a:lnTo>
                <a:lnTo>
                  <a:pt x="28" y="47"/>
                </a:lnTo>
                <a:lnTo>
                  <a:pt x="30" y="48"/>
                </a:lnTo>
                <a:lnTo>
                  <a:pt x="31" y="48"/>
                </a:lnTo>
                <a:lnTo>
                  <a:pt x="33" y="49"/>
                </a:lnTo>
                <a:lnTo>
                  <a:pt x="35" y="50"/>
                </a:lnTo>
                <a:lnTo>
                  <a:pt x="36" y="51"/>
                </a:lnTo>
                <a:lnTo>
                  <a:pt x="38" y="51"/>
                </a:lnTo>
                <a:lnTo>
                  <a:pt x="39" y="52"/>
                </a:lnTo>
                <a:lnTo>
                  <a:pt x="41" y="53"/>
                </a:lnTo>
                <a:lnTo>
                  <a:pt x="39" y="53"/>
                </a:lnTo>
                <a:lnTo>
                  <a:pt x="37" y="52"/>
                </a:lnTo>
                <a:lnTo>
                  <a:pt x="36" y="52"/>
                </a:lnTo>
                <a:lnTo>
                  <a:pt x="34" y="51"/>
                </a:lnTo>
                <a:lnTo>
                  <a:pt x="32" y="51"/>
                </a:lnTo>
                <a:lnTo>
                  <a:pt x="31" y="50"/>
                </a:lnTo>
                <a:lnTo>
                  <a:pt x="29" y="50"/>
                </a:lnTo>
                <a:lnTo>
                  <a:pt x="27" y="49"/>
                </a:lnTo>
                <a:lnTo>
                  <a:pt x="25" y="49"/>
                </a:lnTo>
                <a:lnTo>
                  <a:pt x="23" y="48"/>
                </a:lnTo>
                <a:lnTo>
                  <a:pt x="21" y="47"/>
                </a:lnTo>
                <a:lnTo>
                  <a:pt x="20" y="47"/>
                </a:lnTo>
                <a:lnTo>
                  <a:pt x="18" y="46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2" y="43"/>
                </a:lnTo>
                <a:lnTo>
                  <a:pt x="12" y="43"/>
                </a:lnTo>
                <a:lnTo>
                  <a:pt x="11" y="44"/>
                </a:lnTo>
                <a:lnTo>
                  <a:pt x="11" y="44"/>
                </a:lnTo>
                <a:lnTo>
                  <a:pt x="13" y="45"/>
                </a:lnTo>
                <a:lnTo>
                  <a:pt x="15" y="46"/>
                </a:lnTo>
                <a:lnTo>
                  <a:pt x="17" y="47"/>
                </a:lnTo>
                <a:lnTo>
                  <a:pt x="19" y="48"/>
                </a:lnTo>
                <a:lnTo>
                  <a:pt x="21" y="50"/>
                </a:lnTo>
                <a:lnTo>
                  <a:pt x="22" y="51"/>
                </a:lnTo>
                <a:lnTo>
                  <a:pt x="24" y="51"/>
                </a:lnTo>
                <a:lnTo>
                  <a:pt x="26" y="52"/>
                </a:lnTo>
                <a:lnTo>
                  <a:pt x="27" y="53"/>
                </a:lnTo>
                <a:lnTo>
                  <a:pt x="29" y="54"/>
                </a:lnTo>
                <a:lnTo>
                  <a:pt x="31" y="55"/>
                </a:lnTo>
                <a:lnTo>
                  <a:pt x="32" y="56"/>
                </a:lnTo>
                <a:lnTo>
                  <a:pt x="34" y="56"/>
                </a:lnTo>
                <a:lnTo>
                  <a:pt x="36" y="57"/>
                </a:lnTo>
                <a:lnTo>
                  <a:pt x="37" y="58"/>
                </a:lnTo>
                <a:lnTo>
                  <a:pt x="39" y="58"/>
                </a:lnTo>
                <a:lnTo>
                  <a:pt x="37" y="58"/>
                </a:lnTo>
                <a:lnTo>
                  <a:pt x="35" y="58"/>
                </a:lnTo>
                <a:lnTo>
                  <a:pt x="34" y="57"/>
                </a:lnTo>
                <a:lnTo>
                  <a:pt x="32" y="57"/>
                </a:lnTo>
                <a:lnTo>
                  <a:pt x="30" y="57"/>
                </a:lnTo>
                <a:lnTo>
                  <a:pt x="28" y="56"/>
                </a:lnTo>
                <a:lnTo>
                  <a:pt x="27" y="56"/>
                </a:lnTo>
                <a:lnTo>
                  <a:pt x="25" y="55"/>
                </a:lnTo>
                <a:lnTo>
                  <a:pt x="23" y="55"/>
                </a:lnTo>
                <a:lnTo>
                  <a:pt x="21" y="54"/>
                </a:lnTo>
                <a:lnTo>
                  <a:pt x="19" y="53"/>
                </a:lnTo>
                <a:lnTo>
                  <a:pt x="17" y="52"/>
                </a:lnTo>
                <a:lnTo>
                  <a:pt x="15" y="52"/>
                </a:lnTo>
                <a:lnTo>
                  <a:pt x="13" y="51"/>
                </a:lnTo>
                <a:lnTo>
                  <a:pt x="11" y="50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9" y="49"/>
                </a:lnTo>
                <a:lnTo>
                  <a:pt x="11" y="51"/>
                </a:lnTo>
                <a:lnTo>
                  <a:pt x="13" y="52"/>
                </a:lnTo>
                <a:lnTo>
                  <a:pt x="15" y="53"/>
                </a:lnTo>
                <a:lnTo>
                  <a:pt x="16" y="54"/>
                </a:lnTo>
                <a:lnTo>
                  <a:pt x="18" y="55"/>
                </a:lnTo>
                <a:lnTo>
                  <a:pt x="20" y="56"/>
                </a:lnTo>
                <a:lnTo>
                  <a:pt x="22" y="57"/>
                </a:lnTo>
                <a:lnTo>
                  <a:pt x="24" y="58"/>
                </a:lnTo>
                <a:lnTo>
                  <a:pt x="25" y="59"/>
                </a:lnTo>
                <a:lnTo>
                  <a:pt x="27" y="60"/>
                </a:lnTo>
                <a:lnTo>
                  <a:pt x="29" y="61"/>
                </a:lnTo>
                <a:lnTo>
                  <a:pt x="30" y="62"/>
                </a:lnTo>
                <a:lnTo>
                  <a:pt x="32" y="62"/>
                </a:lnTo>
                <a:lnTo>
                  <a:pt x="34" y="63"/>
                </a:lnTo>
                <a:lnTo>
                  <a:pt x="35" y="64"/>
                </a:lnTo>
                <a:lnTo>
                  <a:pt x="37" y="64"/>
                </a:lnTo>
                <a:lnTo>
                  <a:pt x="35" y="64"/>
                </a:lnTo>
                <a:lnTo>
                  <a:pt x="34" y="64"/>
                </a:lnTo>
                <a:lnTo>
                  <a:pt x="32" y="63"/>
                </a:lnTo>
                <a:lnTo>
                  <a:pt x="30" y="63"/>
                </a:lnTo>
                <a:lnTo>
                  <a:pt x="28" y="62"/>
                </a:lnTo>
                <a:lnTo>
                  <a:pt x="26" y="62"/>
                </a:lnTo>
                <a:lnTo>
                  <a:pt x="25" y="62"/>
                </a:lnTo>
                <a:lnTo>
                  <a:pt x="23" y="61"/>
                </a:lnTo>
                <a:lnTo>
                  <a:pt x="21" y="60"/>
                </a:lnTo>
                <a:lnTo>
                  <a:pt x="19" y="60"/>
                </a:lnTo>
                <a:lnTo>
                  <a:pt x="17" y="59"/>
                </a:lnTo>
                <a:lnTo>
                  <a:pt x="15" y="58"/>
                </a:lnTo>
                <a:lnTo>
                  <a:pt x="13" y="57"/>
                </a:lnTo>
                <a:lnTo>
                  <a:pt x="11" y="57"/>
                </a:lnTo>
                <a:lnTo>
                  <a:pt x="9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8" y="56"/>
                </a:lnTo>
                <a:lnTo>
                  <a:pt x="10" y="58"/>
                </a:lnTo>
                <a:lnTo>
                  <a:pt x="12" y="59"/>
                </a:lnTo>
                <a:lnTo>
                  <a:pt x="14" y="60"/>
                </a:lnTo>
                <a:lnTo>
                  <a:pt x="16" y="61"/>
                </a:lnTo>
                <a:lnTo>
                  <a:pt x="18" y="62"/>
                </a:lnTo>
                <a:lnTo>
                  <a:pt x="20" y="63"/>
                </a:lnTo>
                <a:lnTo>
                  <a:pt x="21" y="64"/>
                </a:lnTo>
                <a:lnTo>
                  <a:pt x="23" y="65"/>
                </a:lnTo>
                <a:lnTo>
                  <a:pt x="25" y="66"/>
                </a:lnTo>
                <a:lnTo>
                  <a:pt x="27" y="67"/>
                </a:lnTo>
                <a:lnTo>
                  <a:pt x="28" y="68"/>
                </a:lnTo>
                <a:lnTo>
                  <a:pt x="30" y="68"/>
                </a:lnTo>
                <a:lnTo>
                  <a:pt x="32" y="69"/>
                </a:lnTo>
                <a:lnTo>
                  <a:pt x="33" y="70"/>
                </a:lnTo>
                <a:lnTo>
                  <a:pt x="35" y="70"/>
                </a:lnTo>
                <a:lnTo>
                  <a:pt x="33" y="70"/>
                </a:lnTo>
                <a:lnTo>
                  <a:pt x="32" y="70"/>
                </a:lnTo>
                <a:lnTo>
                  <a:pt x="30" y="69"/>
                </a:lnTo>
                <a:lnTo>
                  <a:pt x="28" y="69"/>
                </a:lnTo>
                <a:lnTo>
                  <a:pt x="26" y="69"/>
                </a:lnTo>
                <a:lnTo>
                  <a:pt x="24" y="68"/>
                </a:lnTo>
                <a:lnTo>
                  <a:pt x="22" y="68"/>
                </a:lnTo>
                <a:lnTo>
                  <a:pt x="20" y="67"/>
                </a:lnTo>
                <a:lnTo>
                  <a:pt x="19" y="67"/>
                </a:lnTo>
                <a:lnTo>
                  <a:pt x="17" y="66"/>
                </a:lnTo>
                <a:lnTo>
                  <a:pt x="14" y="65"/>
                </a:lnTo>
                <a:lnTo>
                  <a:pt x="12" y="64"/>
                </a:lnTo>
                <a:lnTo>
                  <a:pt x="10" y="63"/>
                </a:lnTo>
                <a:lnTo>
                  <a:pt x="8" y="62"/>
                </a:lnTo>
                <a:lnTo>
                  <a:pt x="6" y="61"/>
                </a:lnTo>
                <a:lnTo>
                  <a:pt x="3" y="60"/>
                </a:lnTo>
                <a:lnTo>
                  <a:pt x="3" y="60"/>
                </a:lnTo>
                <a:lnTo>
                  <a:pt x="3" y="60"/>
                </a:lnTo>
                <a:lnTo>
                  <a:pt x="3" y="61"/>
                </a:lnTo>
                <a:lnTo>
                  <a:pt x="3" y="61"/>
                </a:lnTo>
                <a:lnTo>
                  <a:pt x="5" y="62"/>
                </a:lnTo>
                <a:lnTo>
                  <a:pt x="7" y="64"/>
                </a:lnTo>
                <a:lnTo>
                  <a:pt x="9" y="65"/>
                </a:lnTo>
                <a:lnTo>
                  <a:pt x="11" y="66"/>
                </a:lnTo>
                <a:lnTo>
                  <a:pt x="14" y="68"/>
                </a:lnTo>
                <a:lnTo>
                  <a:pt x="16" y="69"/>
                </a:lnTo>
                <a:lnTo>
                  <a:pt x="17" y="70"/>
                </a:lnTo>
                <a:lnTo>
                  <a:pt x="19" y="71"/>
                </a:lnTo>
                <a:lnTo>
                  <a:pt x="21" y="71"/>
                </a:lnTo>
                <a:lnTo>
                  <a:pt x="23" y="72"/>
                </a:lnTo>
                <a:lnTo>
                  <a:pt x="25" y="73"/>
                </a:lnTo>
                <a:lnTo>
                  <a:pt x="26" y="74"/>
                </a:lnTo>
                <a:lnTo>
                  <a:pt x="28" y="75"/>
                </a:lnTo>
                <a:lnTo>
                  <a:pt x="30" y="75"/>
                </a:lnTo>
                <a:lnTo>
                  <a:pt x="32" y="76"/>
                </a:lnTo>
                <a:lnTo>
                  <a:pt x="33" y="76"/>
                </a:lnTo>
                <a:lnTo>
                  <a:pt x="32" y="76"/>
                </a:lnTo>
                <a:lnTo>
                  <a:pt x="30" y="76"/>
                </a:lnTo>
                <a:lnTo>
                  <a:pt x="28" y="76"/>
                </a:lnTo>
                <a:lnTo>
                  <a:pt x="26" y="75"/>
                </a:lnTo>
                <a:lnTo>
                  <a:pt x="24" y="75"/>
                </a:lnTo>
                <a:lnTo>
                  <a:pt x="22" y="75"/>
                </a:lnTo>
                <a:lnTo>
                  <a:pt x="20" y="74"/>
                </a:lnTo>
                <a:lnTo>
                  <a:pt x="18" y="74"/>
                </a:lnTo>
                <a:lnTo>
                  <a:pt x="16" y="73"/>
                </a:lnTo>
                <a:lnTo>
                  <a:pt x="14" y="72"/>
                </a:lnTo>
                <a:lnTo>
                  <a:pt x="12" y="71"/>
                </a:lnTo>
                <a:lnTo>
                  <a:pt x="10" y="71"/>
                </a:lnTo>
                <a:lnTo>
                  <a:pt x="7" y="70"/>
                </a:lnTo>
                <a:lnTo>
                  <a:pt x="5" y="69"/>
                </a:lnTo>
                <a:lnTo>
                  <a:pt x="3" y="67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lnTo>
                  <a:pt x="3" y="69"/>
                </a:lnTo>
                <a:lnTo>
                  <a:pt x="7" y="71"/>
                </a:lnTo>
                <a:lnTo>
                  <a:pt x="10" y="73"/>
                </a:lnTo>
                <a:lnTo>
                  <a:pt x="13" y="74"/>
                </a:lnTo>
                <a:lnTo>
                  <a:pt x="16" y="75"/>
                </a:lnTo>
                <a:lnTo>
                  <a:pt x="19" y="77"/>
                </a:lnTo>
                <a:lnTo>
                  <a:pt x="22" y="78"/>
                </a:lnTo>
                <a:lnTo>
                  <a:pt x="24" y="78"/>
                </a:lnTo>
                <a:lnTo>
                  <a:pt x="27" y="79"/>
                </a:lnTo>
                <a:lnTo>
                  <a:pt x="30" y="80"/>
                </a:lnTo>
                <a:lnTo>
                  <a:pt x="32" y="80"/>
                </a:lnTo>
                <a:lnTo>
                  <a:pt x="35" y="81"/>
                </a:lnTo>
                <a:lnTo>
                  <a:pt x="37" y="81"/>
                </a:lnTo>
                <a:lnTo>
                  <a:pt x="39" y="82"/>
                </a:lnTo>
                <a:lnTo>
                  <a:pt x="41" y="82"/>
                </a:lnTo>
                <a:lnTo>
                  <a:pt x="44" y="82"/>
                </a:lnTo>
                <a:lnTo>
                  <a:pt x="46" y="83"/>
                </a:lnTo>
                <a:lnTo>
                  <a:pt x="48" y="83"/>
                </a:lnTo>
                <a:lnTo>
                  <a:pt x="50" y="83"/>
                </a:lnTo>
                <a:lnTo>
                  <a:pt x="52" y="84"/>
                </a:lnTo>
                <a:lnTo>
                  <a:pt x="54" y="84"/>
                </a:lnTo>
                <a:lnTo>
                  <a:pt x="56" y="84"/>
                </a:lnTo>
                <a:lnTo>
                  <a:pt x="58" y="85"/>
                </a:lnTo>
                <a:lnTo>
                  <a:pt x="60" y="86"/>
                </a:lnTo>
                <a:lnTo>
                  <a:pt x="62" y="87"/>
                </a:lnTo>
                <a:lnTo>
                  <a:pt x="65" y="88"/>
                </a:lnTo>
                <a:lnTo>
                  <a:pt x="67" y="89"/>
                </a:lnTo>
                <a:lnTo>
                  <a:pt x="69" y="90"/>
                </a:lnTo>
                <a:lnTo>
                  <a:pt x="71" y="92"/>
                </a:lnTo>
                <a:lnTo>
                  <a:pt x="73" y="93"/>
                </a:lnTo>
                <a:lnTo>
                  <a:pt x="75" y="95"/>
                </a:lnTo>
                <a:lnTo>
                  <a:pt x="77" y="97"/>
                </a:lnTo>
                <a:lnTo>
                  <a:pt x="78" y="93"/>
                </a:lnTo>
                <a:lnTo>
                  <a:pt x="79" y="89"/>
                </a:lnTo>
                <a:lnTo>
                  <a:pt x="79" y="85"/>
                </a:lnTo>
                <a:lnTo>
                  <a:pt x="80" y="81"/>
                </a:lnTo>
                <a:lnTo>
                  <a:pt x="81" y="77"/>
                </a:lnTo>
                <a:lnTo>
                  <a:pt x="82" y="73"/>
                </a:lnTo>
                <a:lnTo>
                  <a:pt x="83" y="70"/>
                </a:lnTo>
                <a:lnTo>
                  <a:pt x="85" y="66"/>
                </a:lnTo>
                <a:lnTo>
                  <a:pt x="86" y="63"/>
                </a:lnTo>
                <a:lnTo>
                  <a:pt x="88" y="59"/>
                </a:lnTo>
                <a:lnTo>
                  <a:pt x="90" y="56"/>
                </a:lnTo>
                <a:lnTo>
                  <a:pt x="91" y="53"/>
                </a:lnTo>
                <a:lnTo>
                  <a:pt x="94" y="50"/>
                </a:lnTo>
                <a:lnTo>
                  <a:pt x="96" y="47"/>
                </a:lnTo>
                <a:lnTo>
                  <a:pt x="98" y="44"/>
                </a:lnTo>
                <a:lnTo>
                  <a:pt x="101" y="41"/>
                </a:lnTo>
                <a:lnTo>
                  <a:pt x="99" y="38"/>
                </a:lnTo>
                <a:lnTo>
                  <a:pt x="96" y="36"/>
                </a:lnTo>
                <a:lnTo>
                  <a:pt x="94" y="34"/>
                </a:lnTo>
                <a:lnTo>
                  <a:pt x="92" y="32"/>
                </a:lnTo>
                <a:lnTo>
                  <a:pt x="90" y="30"/>
                </a:lnTo>
                <a:lnTo>
                  <a:pt x="88" y="29"/>
                </a:lnTo>
                <a:lnTo>
                  <a:pt x="86" y="27"/>
                </a:lnTo>
                <a:lnTo>
                  <a:pt x="84" y="26"/>
                </a:lnTo>
                <a:lnTo>
                  <a:pt x="82" y="25"/>
                </a:lnTo>
                <a:lnTo>
                  <a:pt x="80" y="25"/>
                </a:lnTo>
                <a:lnTo>
                  <a:pt x="78" y="24"/>
                </a:lnTo>
                <a:lnTo>
                  <a:pt x="75" y="23"/>
                </a:lnTo>
                <a:lnTo>
                  <a:pt x="73" y="23"/>
                </a:lnTo>
                <a:lnTo>
                  <a:pt x="71" y="22"/>
                </a:lnTo>
                <a:lnTo>
                  <a:pt x="69" y="22"/>
                </a:lnTo>
                <a:lnTo>
                  <a:pt x="67" y="21"/>
                </a:lnTo>
                <a:lnTo>
                  <a:pt x="65" y="21"/>
                </a:lnTo>
                <a:lnTo>
                  <a:pt x="62" y="20"/>
                </a:lnTo>
                <a:lnTo>
                  <a:pt x="60" y="20"/>
                </a:lnTo>
                <a:lnTo>
                  <a:pt x="58" y="19"/>
                </a:lnTo>
                <a:lnTo>
                  <a:pt x="55" y="18"/>
                </a:lnTo>
                <a:lnTo>
                  <a:pt x="53" y="18"/>
                </a:lnTo>
                <a:lnTo>
                  <a:pt x="51" y="17"/>
                </a:lnTo>
                <a:lnTo>
                  <a:pt x="48" y="16"/>
                </a:lnTo>
                <a:lnTo>
                  <a:pt x="46" y="14"/>
                </a:lnTo>
                <a:lnTo>
                  <a:pt x="43" y="13"/>
                </a:lnTo>
                <a:lnTo>
                  <a:pt x="41" y="11"/>
                </a:lnTo>
                <a:lnTo>
                  <a:pt x="38" y="10"/>
                </a:lnTo>
                <a:lnTo>
                  <a:pt x="35" y="8"/>
                </a:lnTo>
                <a:lnTo>
                  <a:pt x="33" y="5"/>
                </a:lnTo>
                <a:lnTo>
                  <a:pt x="30" y="3"/>
                </a:lnTo>
                <a:lnTo>
                  <a:pt x="27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237">
            <a:extLst>
              <a:ext uri="{FF2B5EF4-FFF2-40B4-BE49-F238E27FC236}">
                <a16:creationId xmlns:a16="http://schemas.microsoft.com/office/drawing/2014/main" id="{FAADEEF1-E504-40C1-BAF5-8B9CABA73A8E}"/>
              </a:ext>
            </a:extLst>
          </p:cNvPr>
          <p:cNvSpPr>
            <a:spLocks/>
          </p:cNvSpPr>
          <p:nvPr/>
        </p:nvSpPr>
        <p:spPr bwMode="auto">
          <a:xfrm>
            <a:off x="10391616" y="3730583"/>
            <a:ext cx="81585" cy="127156"/>
          </a:xfrm>
          <a:custGeom>
            <a:avLst/>
            <a:gdLst>
              <a:gd name="T0" fmla="*/ 35 w 56"/>
              <a:gd name="T1" fmla="*/ 0 h 61"/>
              <a:gd name="T2" fmla="*/ 53 w 56"/>
              <a:gd name="T3" fmla="*/ 2 h 61"/>
              <a:gd name="T4" fmla="*/ 37 w 56"/>
              <a:gd name="T5" fmla="*/ 17 h 61"/>
              <a:gd name="T6" fmla="*/ 36 w 56"/>
              <a:gd name="T7" fmla="*/ 15 h 61"/>
              <a:gd name="T8" fmla="*/ 34 w 56"/>
              <a:gd name="T9" fmla="*/ 15 h 61"/>
              <a:gd name="T10" fmla="*/ 32 w 56"/>
              <a:gd name="T11" fmla="*/ 14 h 61"/>
              <a:gd name="T12" fmla="*/ 30 w 56"/>
              <a:gd name="T13" fmla="*/ 13 h 61"/>
              <a:gd name="T14" fmla="*/ 28 w 56"/>
              <a:gd name="T15" fmla="*/ 12 h 61"/>
              <a:gd name="T16" fmla="*/ 26 w 56"/>
              <a:gd name="T17" fmla="*/ 12 h 61"/>
              <a:gd name="T18" fmla="*/ 24 w 56"/>
              <a:gd name="T19" fmla="*/ 12 h 61"/>
              <a:gd name="T20" fmla="*/ 21 w 56"/>
              <a:gd name="T21" fmla="*/ 12 h 61"/>
              <a:gd name="T22" fmla="*/ 17 w 56"/>
              <a:gd name="T23" fmla="*/ 13 h 61"/>
              <a:gd name="T24" fmla="*/ 12 w 56"/>
              <a:gd name="T25" fmla="*/ 15 h 61"/>
              <a:gd name="T26" fmla="*/ 9 w 56"/>
              <a:gd name="T27" fmla="*/ 18 h 61"/>
              <a:gd name="T28" fmla="*/ 6 w 56"/>
              <a:gd name="T29" fmla="*/ 21 h 61"/>
              <a:gd name="T30" fmla="*/ 3 w 56"/>
              <a:gd name="T31" fmla="*/ 25 h 61"/>
              <a:gd name="T32" fmla="*/ 1 w 56"/>
              <a:gd name="T33" fmla="*/ 29 h 61"/>
              <a:gd name="T34" fmla="*/ 0 w 56"/>
              <a:gd name="T35" fmla="*/ 34 h 61"/>
              <a:gd name="T36" fmla="*/ 0 w 56"/>
              <a:gd name="T37" fmla="*/ 39 h 61"/>
              <a:gd name="T38" fmla="*/ 1 w 56"/>
              <a:gd name="T39" fmla="*/ 44 h 61"/>
              <a:gd name="T40" fmla="*/ 3 w 56"/>
              <a:gd name="T41" fmla="*/ 48 h 61"/>
              <a:gd name="T42" fmla="*/ 6 w 56"/>
              <a:gd name="T43" fmla="*/ 52 h 61"/>
              <a:gd name="T44" fmla="*/ 9 w 56"/>
              <a:gd name="T45" fmla="*/ 55 h 61"/>
              <a:gd name="T46" fmla="*/ 12 w 56"/>
              <a:gd name="T47" fmla="*/ 58 h 61"/>
              <a:gd name="T48" fmla="*/ 17 w 56"/>
              <a:gd name="T49" fmla="*/ 60 h 61"/>
              <a:gd name="T50" fmla="*/ 21 w 56"/>
              <a:gd name="T51" fmla="*/ 61 h 61"/>
              <a:gd name="T52" fmla="*/ 26 w 56"/>
              <a:gd name="T53" fmla="*/ 61 h 61"/>
              <a:gd name="T54" fmla="*/ 30 w 56"/>
              <a:gd name="T55" fmla="*/ 60 h 61"/>
              <a:gd name="T56" fmla="*/ 35 w 56"/>
              <a:gd name="T57" fmla="*/ 58 h 61"/>
              <a:gd name="T58" fmla="*/ 38 w 56"/>
              <a:gd name="T59" fmla="*/ 55 h 61"/>
              <a:gd name="T60" fmla="*/ 41 w 56"/>
              <a:gd name="T61" fmla="*/ 52 h 61"/>
              <a:gd name="T62" fmla="*/ 44 w 56"/>
              <a:gd name="T63" fmla="*/ 48 h 61"/>
              <a:gd name="T64" fmla="*/ 46 w 56"/>
              <a:gd name="T65" fmla="*/ 44 h 61"/>
              <a:gd name="T66" fmla="*/ 47 w 56"/>
              <a:gd name="T67" fmla="*/ 39 h 61"/>
              <a:gd name="T68" fmla="*/ 47 w 56"/>
              <a:gd name="T69" fmla="*/ 34 h 61"/>
              <a:gd name="T70" fmla="*/ 46 w 56"/>
              <a:gd name="T71" fmla="*/ 29 h 61"/>
              <a:gd name="T72" fmla="*/ 44 w 56"/>
              <a:gd name="T73" fmla="*/ 24 h 61"/>
              <a:gd name="T74" fmla="*/ 41 w 56"/>
              <a:gd name="T75" fmla="*/ 20 h 61"/>
              <a:gd name="T76" fmla="*/ 54 w 56"/>
              <a:gd name="T77" fmla="*/ 3 h 61"/>
              <a:gd name="T78" fmla="*/ 56 w 56"/>
              <a:gd name="T79" fmla="*/ 20 h 61"/>
              <a:gd name="T80" fmla="*/ 56 w 56"/>
              <a:gd name="T8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61">
                <a:moveTo>
                  <a:pt x="55" y="0"/>
                </a:moveTo>
                <a:lnTo>
                  <a:pt x="35" y="0"/>
                </a:lnTo>
                <a:lnTo>
                  <a:pt x="35" y="2"/>
                </a:lnTo>
                <a:lnTo>
                  <a:pt x="53" y="2"/>
                </a:lnTo>
                <a:lnTo>
                  <a:pt x="38" y="17"/>
                </a:lnTo>
                <a:lnTo>
                  <a:pt x="37" y="17"/>
                </a:lnTo>
                <a:lnTo>
                  <a:pt x="36" y="16"/>
                </a:lnTo>
                <a:lnTo>
                  <a:pt x="36" y="15"/>
                </a:lnTo>
                <a:lnTo>
                  <a:pt x="35" y="15"/>
                </a:lnTo>
                <a:lnTo>
                  <a:pt x="34" y="15"/>
                </a:lnTo>
                <a:lnTo>
                  <a:pt x="33" y="14"/>
                </a:lnTo>
                <a:lnTo>
                  <a:pt x="32" y="14"/>
                </a:lnTo>
                <a:lnTo>
                  <a:pt x="31" y="13"/>
                </a:lnTo>
                <a:lnTo>
                  <a:pt x="30" y="13"/>
                </a:lnTo>
                <a:lnTo>
                  <a:pt x="29" y="13"/>
                </a:lnTo>
                <a:lnTo>
                  <a:pt x="28" y="12"/>
                </a:lnTo>
                <a:lnTo>
                  <a:pt x="27" y="12"/>
                </a:lnTo>
                <a:lnTo>
                  <a:pt x="26" y="12"/>
                </a:lnTo>
                <a:lnTo>
                  <a:pt x="26" y="12"/>
                </a:lnTo>
                <a:lnTo>
                  <a:pt x="24" y="12"/>
                </a:lnTo>
                <a:lnTo>
                  <a:pt x="23" y="12"/>
                </a:lnTo>
                <a:lnTo>
                  <a:pt x="21" y="12"/>
                </a:lnTo>
                <a:lnTo>
                  <a:pt x="19" y="12"/>
                </a:lnTo>
                <a:lnTo>
                  <a:pt x="17" y="13"/>
                </a:lnTo>
                <a:lnTo>
                  <a:pt x="15" y="14"/>
                </a:lnTo>
                <a:lnTo>
                  <a:pt x="12" y="15"/>
                </a:lnTo>
                <a:lnTo>
                  <a:pt x="10" y="16"/>
                </a:lnTo>
                <a:lnTo>
                  <a:pt x="9" y="18"/>
                </a:lnTo>
                <a:lnTo>
                  <a:pt x="7" y="19"/>
                </a:lnTo>
                <a:lnTo>
                  <a:pt x="6" y="21"/>
                </a:lnTo>
                <a:lnTo>
                  <a:pt x="4" y="23"/>
                </a:lnTo>
                <a:lnTo>
                  <a:pt x="3" y="25"/>
                </a:lnTo>
                <a:lnTo>
                  <a:pt x="2" y="27"/>
                </a:lnTo>
                <a:lnTo>
                  <a:pt x="1" y="29"/>
                </a:lnTo>
                <a:lnTo>
                  <a:pt x="1" y="31"/>
                </a:lnTo>
                <a:lnTo>
                  <a:pt x="0" y="34"/>
                </a:lnTo>
                <a:lnTo>
                  <a:pt x="0" y="36"/>
                </a:lnTo>
                <a:lnTo>
                  <a:pt x="0" y="39"/>
                </a:lnTo>
                <a:lnTo>
                  <a:pt x="1" y="41"/>
                </a:lnTo>
                <a:lnTo>
                  <a:pt x="1" y="44"/>
                </a:lnTo>
                <a:lnTo>
                  <a:pt x="2" y="46"/>
                </a:lnTo>
                <a:lnTo>
                  <a:pt x="3" y="48"/>
                </a:lnTo>
                <a:lnTo>
                  <a:pt x="4" y="50"/>
                </a:lnTo>
                <a:lnTo>
                  <a:pt x="6" y="52"/>
                </a:lnTo>
                <a:lnTo>
                  <a:pt x="7" y="54"/>
                </a:lnTo>
                <a:lnTo>
                  <a:pt x="9" y="55"/>
                </a:lnTo>
                <a:lnTo>
                  <a:pt x="10" y="57"/>
                </a:lnTo>
                <a:lnTo>
                  <a:pt x="12" y="58"/>
                </a:lnTo>
                <a:lnTo>
                  <a:pt x="15" y="59"/>
                </a:lnTo>
                <a:lnTo>
                  <a:pt x="17" y="60"/>
                </a:lnTo>
                <a:lnTo>
                  <a:pt x="19" y="60"/>
                </a:lnTo>
                <a:lnTo>
                  <a:pt x="21" y="61"/>
                </a:lnTo>
                <a:lnTo>
                  <a:pt x="23" y="61"/>
                </a:lnTo>
                <a:lnTo>
                  <a:pt x="26" y="61"/>
                </a:lnTo>
                <a:lnTo>
                  <a:pt x="28" y="60"/>
                </a:lnTo>
                <a:lnTo>
                  <a:pt x="30" y="60"/>
                </a:lnTo>
                <a:lnTo>
                  <a:pt x="33" y="59"/>
                </a:lnTo>
                <a:lnTo>
                  <a:pt x="35" y="58"/>
                </a:lnTo>
                <a:lnTo>
                  <a:pt x="37" y="57"/>
                </a:lnTo>
                <a:lnTo>
                  <a:pt x="38" y="55"/>
                </a:lnTo>
                <a:lnTo>
                  <a:pt x="40" y="54"/>
                </a:lnTo>
                <a:lnTo>
                  <a:pt x="41" y="52"/>
                </a:lnTo>
                <a:lnTo>
                  <a:pt x="43" y="50"/>
                </a:lnTo>
                <a:lnTo>
                  <a:pt x="44" y="48"/>
                </a:lnTo>
                <a:lnTo>
                  <a:pt x="45" y="46"/>
                </a:lnTo>
                <a:lnTo>
                  <a:pt x="46" y="44"/>
                </a:lnTo>
                <a:lnTo>
                  <a:pt x="46" y="41"/>
                </a:lnTo>
                <a:lnTo>
                  <a:pt x="47" y="39"/>
                </a:lnTo>
                <a:lnTo>
                  <a:pt x="47" y="36"/>
                </a:lnTo>
                <a:lnTo>
                  <a:pt x="47" y="34"/>
                </a:lnTo>
                <a:lnTo>
                  <a:pt x="46" y="31"/>
                </a:lnTo>
                <a:lnTo>
                  <a:pt x="46" y="29"/>
                </a:lnTo>
                <a:lnTo>
                  <a:pt x="45" y="26"/>
                </a:lnTo>
                <a:lnTo>
                  <a:pt x="44" y="24"/>
                </a:lnTo>
                <a:lnTo>
                  <a:pt x="42" y="22"/>
                </a:lnTo>
                <a:lnTo>
                  <a:pt x="41" y="20"/>
                </a:lnTo>
                <a:lnTo>
                  <a:pt x="39" y="18"/>
                </a:lnTo>
                <a:lnTo>
                  <a:pt x="54" y="3"/>
                </a:lnTo>
                <a:lnTo>
                  <a:pt x="54" y="20"/>
                </a:lnTo>
                <a:lnTo>
                  <a:pt x="56" y="20"/>
                </a:lnTo>
                <a:lnTo>
                  <a:pt x="56" y="1"/>
                </a:lnTo>
                <a:lnTo>
                  <a:pt x="56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238">
            <a:extLst>
              <a:ext uri="{FF2B5EF4-FFF2-40B4-BE49-F238E27FC236}">
                <a16:creationId xmlns:a16="http://schemas.microsoft.com/office/drawing/2014/main" id="{5FA5BF9C-F3BB-4467-8DDB-22DFD6A2AAA8}"/>
              </a:ext>
            </a:extLst>
          </p:cNvPr>
          <p:cNvSpPr>
            <a:spLocks/>
          </p:cNvSpPr>
          <p:nvPr/>
        </p:nvSpPr>
        <p:spPr bwMode="auto">
          <a:xfrm>
            <a:off x="10394530" y="3759767"/>
            <a:ext cx="62645" cy="93804"/>
          </a:xfrm>
          <a:custGeom>
            <a:avLst/>
            <a:gdLst>
              <a:gd name="T0" fmla="*/ 43 w 43"/>
              <a:gd name="T1" fmla="*/ 25 h 45"/>
              <a:gd name="T2" fmla="*/ 42 w 43"/>
              <a:gd name="T3" fmla="*/ 29 h 45"/>
              <a:gd name="T4" fmla="*/ 40 w 43"/>
              <a:gd name="T5" fmla="*/ 33 h 45"/>
              <a:gd name="T6" fmla="*/ 38 w 43"/>
              <a:gd name="T7" fmla="*/ 37 h 45"/>
              <a:gd name="T8" fmla="*/ 35 w 43"/>
              <a:gd name="T9" fmla="*/ 40 h 45"/>
              <a:gd name="T10" fmla="*/ 32 w 43"/>
              <a:gd name="T11" fmla="*/ 42 h 45"/>
              <a:gd name="T12" fmla="*/ 28 w 43"/>
              <a:gd name="T13" fmla="*/ 44 h 45"/>
              <a:gd name="T14" fmla="*/ 24 w 43"/>
              <a:gd name="T15" fmla="*/ 45 h 45"/>
              <a:gd name="T16" fmla="*/ 19 w 43"/>
              <a:gd name="T17" fmla="*/ 45 h 45"/>
              <a:gd name="T18" fmla="*/ 15 w 43"/>
              <a:gd name="T19" fmla="*/ 44 h 45"/>
              <a:gd name="T20" fmla="*/ 11 w 43"/>
              <a:gd name="T21" fmla="*/ 42 h 45"/>
              <a:gd name="T22" fmla="*/ 8 w 43"/>
              <a:gd name="T23" fmla="*/ 40 h 45"/>
              <a:gd name="T24" fmla="*/ 5 w 43"/>
              <a:gd name="T25" fmla="*/ 37 h 45"/>
              <a:gd name="T26" fmla="*/ 3 w 43"/>
              <a:gd name="T27" fmla="*/ 33 h 45"/>
              <a:gd name="T28" fmla="*/ 1 w 43"/>
              <a:gd name="T29" fmla="*/ 29 h 45"/>
              <a:gd name="T30" fmla="*/ 0 w 43"/>
              <a:gd name="T31" fmla="*/ 25 h 45"/>
              <a:gd name="T32" fmla="*/ 0 w 43"/>
              <a:gd name="T33" fmla="*/ 20 h 45"/>
              <a:gd name="T34" fmla="*/ 1 w 43"/>
              <a:gd name="T35" fmla="*/ 16 h 45"/>
              <a:gd name="T36" fmla="*/ 3 w 43"/>
              <a:gd name="T37" fmla="*/ 12 h 45"/>
              <a:gd name="T38" fmla="*/ 5 w 43"/>
              <a:gd name="T39" fmla="*/ 8 h 45"/>
              <a:gd name="T40" fmla="*/ 8 w 43"/>
              <a:gd name="T41" fmla="*/ 5 h 45"/>
              <a:gd name="T42" fmla="*/ 11 w 43"/>
              <a:gd name="T43" fmla="*/ 2 h 45"/>
              <a:gd name="T44" fmla="*/ 15 w 43"/>
              <a:gd name="T45" fmla="*/ 1 h 45"/>
              <a:gd name="T46" fmla="*/ 19 w 43"/>
              <a:gd name="T47" fmla="*/ 0 h 45"/>
              <a:gd name="T48" fmla="*/ 24 w 43"/>
              <a:gd name="T49" fmla="*/ 0 h 45"/>
              <a:gd name="T50" fmla="*/ 28 w 43"/>
              <a:gd name="T51" fmla="*/ 1 h 45"/>
              <a:gd name="T52" fmla="*/ 32 w 43"/>
              <a:gd name="T53" fmla="*/ 2 h 45"/>
              <a:gd name="T54" fmla="*/ 35 w 43"/>
              <a:gd name="T55" fmla="*/ 5 h 45"/>
              <a:gd name="T56" fmla="*/ 38 w 43"/>
              <a:gd name="T57" fmla="*/ 8 h 45"/>
              <a:gd name="T58" fmla="*/ 40 w 43"/>
              <a:gd name="T59" fmla="*/ 12 h 45"/>
              <a:gd name="T60" fmla="*/ 42 w 43"/>
              <a:gd name="T61" fmla="*/ 16 h 45"/>
              <a:gd name="T62" fmla="*/ 43 w 43"/>
              <a:gd name="T63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" h="45">
                <a:moveTo>
                  <a:pt x="43" y="22"/>
                </a:moveTo>
                <a:lnTo>
                  <a:pt x="43" y="25"/>
                </a:lnTo>
                <a:lnTo>
                  <a:pt x="42" y="27"/>
                </a:lnTo>
                <a:lnTo>
                  <a:pt x="42" y="29"/>
                </a:lnTo>
                <a:lnTo>
                  <a:pt x="41" y="31"/>
                </a:lnTo>
                <a:lnTo>
                  <a:pt x="40" y="33"/>
                </a:lnTo>
                <a:lnTo>
                  <a:pt x="39" y="35"/>
                </a:lnTo>
                <a:lnTo>
                  <a:pt x="38" y="37"/>
                </a:lnTo>
                <a:lnTo>
                  <a:pt x="37" y="39"/>
                </a:lnTo>
                <a:lnTo>
                  <a:pt x="35" y="40"/>
                </a:lnTo>
                <a:lnTo>
                  <a:pt x="33" y="41"/>
                </a:lnTo>
                <a:lnTo>
                  <a:pt x="32" y="42"/>
                </a:lnTo>
                <a:lnTo>
                  <a:pt x="30" y="43"/>
                </a:lnTo>
                <a:lnTo>
                  <a:pt x="28" y="44"/>
                </a:lnTo>
                <a:lnTo>
                  <a:pt x="26" y="45"/>
                </a:lnTo>
                <a:lnTo>
                  <a:pt x="24" y="45"/>
                </a:lnTo>
                <a:lnTo>
                  <a:pt x="21" y="45"/>
                </a:lnTo>
                <a:lnTo>
                  <a:pt x="19" y="45"/>
                </a:lnTo>
                <a:lnTo>
                  <a:pt x="17" y="45"/>
                </a:lnTo>
                <a:lnTo>
                  <a:pt x="15" y="44"/>
                </a:lnTo>
                <a:lnTo>
                  <a:pt x="13" y="43"/>
                </a:lnTo>
                <a:lnTo>
                  <a:pt x="11" y="42"/>
                </a:lnTo>
                <a:lnTo>
                  <a:pt x="9" y="41"/>
                </a:lnTo>
                <a:lnTo>
                  <a:pt x="8" y="40"/>
                </a:lnTo>
                <a:lnTo>
                  <a:pt x="6" y="39"/>
                </a:lnTo>
                <a:lnTo>
                  <a:pt x="5" y="37"/>
                </a:lnTo>
                <a:lnTo>
                  <a:pt x="4" y="35"/>
                </a:lnTo>
                <a:lnTo>
                  <a:pt x="3" y="33"/>
                </a:lnTo>
                <a:lnTo>
                  <a:pt x="2" y="31"/>
                </a:lnTo>
                <a:lnTo>
                  <a:pt x="1" y="29"/>
                </a:lnTo>
                <a:lnTo>
                  <a:pt x="0" y="27"/>
                </a:lnTo>
                <a:lnTo>
                  <a:pt x="0" y="25"/>
                </a:lnTo>
                <a:lnTo>
                  <a:pt x="0" y="22"/>
                </a:lnTo>
                <a:lnTo>
                  <a:pt x="0" y="20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lnTo>
                  <a:pt x="3" y="12"/>
                </a:lnTo>
                <a:lnTo>
                  <a:pt x="4" y="10"/>
                </a:lnTo>
                <a:lnTo>
                  <a:pt x="5" y="8"/>
                </a:lnTo>
                <a:lnTo>
                  <a:pt x="6" y="6"/>
                </a:lnTo>
                <a:lnTo>
                  <a:pt x="8" y="5"/>
                </a:lnTo>
                <a:lnTo>
                  <a:pt x="9" y="4"/>
                </a:lnTo>
                <a:lnTo>
                  <a:pt x="11" y="2"/>
                </a:lnTo>
                <a:lnTo>
                  <a:pt x="13" y="1"/>
                </a:lnTo>
                <a:lnTo>
                  <a:pt x="15" y="1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8" y="1"/>
                </a:lnTo>
                <a:lnTo>
                  <a:pt x="30" y="1"/>
                </a:lnTo>
                <a:lnTo>
                  <a:pt x="32" y="2"/>
                </a:lnTo>
                <a:lnTo>
                  <a:pt x="33" y="4"/>
                </a:lnTo>
                <a:lnTo>
                  <a:pt x="35" y="5"/>
                </a:lnTo>
                <a:lnTo>
                  <a:pt x="37" y="6"/>
                </a:lnTo>
                <a:lnTo>
                  <a:pt x="38" y="8"/>
                </a:lnTo>
                <a:lnTo>
                  <a:pt x="39" y="10"/>
                </a:lnTo>
                <a:lnTo>
                  <a:pt x="40" y="12"/>
                </a:lnTo>
                <a:lnTo>
                  <a:pt x="41" y="14"/>
                </a:lnTo>
                <a:lnTo>
                  <a:pt x="42" y="16"/>
                </a:lnTo>
                <a:lnTo>
                  <a:pt x="42" y="18"/>
                </a:lnTo>
                <a:lnTo>
                  <a:pt x="43" y="20"/>
                </a:lnTo>
                <a:lnTo>
                  <a:pt x="4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239">
            <a:extLst>
              <a:ext uri="{FF2B5EF4-FFF2-40B4-BE49-F238E27FC236}">
                <a16:creationId xmlns:a16="http://schemas.microsoft.com/office/drawing/2014/main" id="{C69AB50E-7921-461B-874B-F77A1C2439C8}"/>
              </a:ext>
            </a:extLst>
          </p:cNvPr>
          <p:cNvSpPr>
            <a:spLocks/>
          </p:cNvSpPr>
          <p:nvPr/>
        </p:nvSpPr>
        <p:spPr bwMode="auto">
          <a:xfrm>
            <a:off x="10382875" y="3743091"/>
            <a:ext cx="74300" cy="127156"/>
          </a:xfrm>
          <a:custGeom>
            <a:avLst/>
            <a:gdLst>
              <a:gd name="T0" fmla="*/ 19 w 51"/>
              <a:gd name="T1" fmla="*/ 1 h 61"/>
              <a:gd name="T2" fmla="*/ 15 w 51"/>
              <a:gd name="T3" fmla="*/ 3 h 61"/>
              <a:gd name="T4" fmla="*/ 11 w 51"/>
              <a:gd name="T5" fmla="*/ 6 h 61"/>
              <a:gd name="T6" fmla="*/ 8 w 51"/>
              <a:gd name="T7" fmla="*/ 9 h 61"/>
              <a:gd name="T8" fmla="*/ 5 w 51"/>
              <a:gd name="T9" fmla="*/ 13 h 61"/>
              <a:gd name="T10" fmla="*/ 2 w 51"/>
              <a:gd name="T11" fmla="*/ 19 h 61"/>
              <a:gd name="T12" fmla="*/ 0 w 51"/>
              <a:gd name="T13" fmla="*/ 27 h 61"/>
              <a:gd name="T14" fmla="*/ 0 w 51"/>
              <a:gd name="T15" fmla="*/ 36 h 61"/>
              <a:gd name="T16" fmla="*/ 3 w 51"/>
              <a:gd name="T17" fmla="*/ 45 h 61"/>
              <a:gd name="T18" fmla="*/ 8 w 51"/>
              <a:gd name="T19" fmla="*/ 52 h 61"/>
              <a:gd name="T20" fmla="*/ 15 w 51"/>
              <a:gd name="T21" fmla="*/ 58 h 61"/>
              <a:gd name="T22" fmla="*/ 19 w 51"/>
              <a:gd name="T23" fmla="*/ 59 h 61"/>
              <a:gd name="T24" fmla="*/ 22 w 51"/>
              <a:gd name="T25" fmla="*/ 60 h 61"/>
              <a:gd name="T26" fmla="*/ 26 w 51"/>
              <a:gd name="T27" fmla="*/ 61 h 61"/>
              <a:gd name="T28" fmla="*/ 30 w 51"/>
              <a:gd name="T29" fmla="*/ 61 h 61"/>
              <a:gd name="T30" fmla="*/ 33 w 51"/>
              <a:gd name="T31" fmla="*/ 61 h 61"/>
              <a:gd name="T32" fmla="*/ 37 w 51"/>
              <a:gd name="T33" fmla="*/ 60 h 61"/>
              <a:gd name="T34" fmla="*/ 40 w 51"/>
              <a:gd name="T35" fmla="*/ 59 h 61"/>
              <a:gd name="T36" fmla="*/ 44 w 51"/>
              <a:gd name="T37" fmla="*/ 57 h 61"/>
              <a:gd name="T38" fmla="*/ 47 w 51"/>
              <a:gd name="T39" fmla="*/ 55 h 61"/>
              <a:gd name="T40" fmla="*/ 50 w 51"/>
              <a:gd name="T41" fmla="*/ 53 h 61"/>
              <a:gd name="T42" fmla="*/ 50 w 51"/>
              <a:gd name="T43" fmla="*/ 49 h 61"/>
              <a:gd name="T44" fmla="*/ 48 w 51"/>
              <a:gd name="T45" fmla="*/ 52 h 61"/>
              <a:gd name="T46" fmla="*/ 45 w 51"/>
              <a:gd name="T47" fmla="*/ 54 h 61"/>
              <a:gd name="T48" fmla="*/ 42 w 51"/>
              <a:gd name="T49" fmla="*/ 56 h 61"/>
              <a:gd name="T50" fmla="*/ 39 w 51"/>
              <a:gd name="T51" fmla="*/ 58 h 61"/>
              <a:gd name="T52" fmla="*/ 35 w 51"/>
              <a:gd name="T53" fmla="*/ 59 h 61"/>
              <a:gd name="T54" fmla="*/ 32 w 51"/>
              <a:gd name="T55" fmla="*/ 59 h 61"/>
              <a:gd name="T56" fmla="*/ 28 w 51"/>
              <a:gd name="T57" fmla="*/ 59 h 61"/>
              <a:gd name="T58" fmla="*/ 25 w 51"/>
              <a:gd name="T59" fmla="*/ 59 h 61"/>
              <a:gd name="T60" fmla="*/ 21 w 51"/>
              <a:gd name="T61" fmla="*/ 58 h 61"/>
              <a:gd name="T62" fmla="*/ 18 w 51"/>
              <a:gd name="T63" fmla="*/ 57 h 61"/>
              <a:gd name="T64" fmla="*/ 14 w 51"/>
              <a:gd name="T65" fmla="*/ 54 h 61"/>
              <a:gd name="T66" fmla="*/ 8 w 51"/>
              <a:gd name="T67" fmla="*/ 49 h 61"/>
              <a:gd name="T68" fmla="*/ 4 w 51"/>
              <a:gd name="T69" fmla="*/ 41 h 61"/>
              <a:gd name="T70" fmla="*/ 2 w 51"/>
              <a:gd name="T71" fmla="*/ 33 h 61"/>
              <a:gd name="T72" fmla="*/ 2 w 51"/>
              <a:gd name="T73" fmla="*/ 25 h 61"/>
              <a:gd name="T74" fmla="*/ 5 w 51"/>
              <a:gd name="T75" fmla="*/ 17 h 61"/>
              <a:gd name="T76" fmla="*/ 7 w 51"/>
              <a:gd name="T77" fmla="*/ 13 h 61"/>
              <a:gd name="T78" fmla="*/ 10 w 51"/>
              <a:gd name="T79" fmla="*/ 9 h 61"/>
              <a:gd name="T80" fmla="*/ 14 w 51"/>
              <a:gd name="T81" fmla="*/ 7 h 61"/>
              <a:gd name="T82" fmla="*/ 17 w 51"/>
              <a:gd name="T83" fmla="*/ 4 h 61"/>
              <a:gd name="T84" fmla="*/ 21 w 51"/>
              <a:gd name="T85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" h="61">
                <a:moveTo>
                  <a:pt x="22" y="0"/>
                </a:moveTo>
                <a:lnTo>
                  <a:pt x="21" y="1"/>
                </a:lnTo>
                <a:lnTo>
                  <a:pt x="19" y="1"/>
                </a:lnTo>
                <a:lnTo>
                  <a:pt x="18" y="2"/>
                </a:lnTo>
                <a:lnTo>
                  <a:pt x="17" y="3"/>
                </a:lnTo>
                <a:lnTo>
                  <a:pt x="15" y="3"/>
                </a:lnTo>
                <a:lnTo>
                  <a:pt x="14" y="4"/>
                </a:lnTo>
                <a:lnTo>
                  <a:pt x="13" y="5"/>
                </a:lnTo>
                <a:lnTo>
                  <a:pt x="11" y="6"/>
                </a:lnTo>
                <a:lnTo>
                  <a:pt x="10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6" y="12"/>
                </a:lnTo>
                <a:lnTo>
                  <a:pt x="5" y="13"/>
                </a:lnTo>
                <a:lnTo>
                  <a:pt x="4" y="14"/>
                </a:lnTo>
                <a:lnTo>
                  <a:pt x="3" y="16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3" y="45"/>
                </a:lnTo>
                <a:lnTo>
                  <a:pt x="5" y="47"/>
                </a:lnTo>
                <a:lnTo>
                  <a:pt x="6" y="50"/>
                </a:lnTo>
                <a:lnTo>
                  <a:pt x="8" y="52"/>
                </a:lnTo>
                <a:lnTo>
                  <a:pt x="10" y="54"/>
                </a:lnTo>
                <a:lnTo>
                  <a:pt x="13" y="56"/>
                </a:lnTo>
                <a:lnTo>
                  <a:pt x="15" y="58"/>
                </a:lnTo>
                <a:lnTo>
                  <a:pt x="16" y="58"/>
                </a:lnTo>
                <a:lnTo>
                  <a:pt x="17" y="59"/>
                </a:lnTo>
                <a:lnTo>
                  <a:pt x="19" y="59"/>
                </a:lnTo>
                <a:lnTo>
                  <a:pt x="20" y="60"/>
                </a:lnTo>
                <a:lnTo>
                  <a:pt x="21" y="60"/>
                </a:lnTo>
                <a:lnTo>
                  <a:pt x="22" y="60"/>
                </a:lnTo>
                <a:lnTo>
                  <a:pt x="23" y="61"/>
                </a:lnTo>
                <a:lnTo>
                  <a:pt x="25" y="61"/>
                </a:lnTo>
                <a:lnTo>
                  <a:pt x="26" y="61"/>
                </a:lnTo>
                <a:lnTo>
                  <a:pt x="27" y="61"/>
                </a:lnTo>
                <a:lnTo>
                  <a:pt x="28" y="61"/>
                </a:lnTo>
                <a:lnTo>
                  <a:pt x="30" y="61"/>
                </a:lnTo>
                <a:lnTo>
                  <a:pt x="31" y="61"/>
                </a:lnTo>
                <a:lnTo>
                  <a:pt x="32" y="61"/>
                </a:lnTo>
                <a:lnTo>
                  <a:pt x="33" y="61"/>
                </a:lnTo>
                <a:lnTo>
                  <a:pt x="34" y="61"/>
                </a:lnTo>
                <a:lnTo>
                  <a:pt x="36" y="61"/>
                </a:lnTo>
                <a:lnTo>
                  <a:pt x="37" y="60"/>
                </a:lnTo>
                <a:lnTo>
                  <a:pt x="38" y="60"/>
                </a:lnTo>
                <a:lnTo>
                  <a:pt x="39" y="60"/>
                </a:lnTo>
                <a:lnTo>
                  <a:pt x="40" y="59"/>
                </a:lnTo>
                <a:lnTo>
                  <a:pt x="41" y="58"/>
                </a:lnTo>
                <a:lnTo>
                  <a:pt x="42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5"/>
                </a:lnTo>
                <a:lnTo>
                  <a:pt x="48" y="54"/>
                </a:lnTo>
                <a:lnTo>
                  <a:pt x="49" y="54"/>
                </a:lnTo>
                <a:lnTo>
                  <a:pt x="50" y="53"/>
                </a:lnTo>
                <a:lnTo>
                  <a:pt x="50" y="52"/>
                </a:lnTo>
                <a:lnTo>
                  <a:pt x="51" y="51"/>
                </a:lnTo>
                <a:lnTo>
                  <a:pt x="50" y="49"/>
                </a:lnTo>
                <a:lnTo>
                  <a:pt x="49" y="50"/>
                </a:lnTo>
                <a:lnTo>
                  <a:pt x="48" y="51"/>
                </a:lnTo>
                <a:lnTo>
                  <a:pt x="48" y="52"/>
                </a:lnTo>
                <a:lnTo>
                  <a:pt x="47" y="53"/>
                </a:lnTo>
                <a:lnTo>
                  <a:pt x="46" y="54"/>
                </a:lnTo>
                <a:lnTo>
                  <a:pt x="45" y="54"/>
                </a:lnTo>
                <a:lnTo>
                  <a:pt x="44" y="55"/>
                </a:lnTo>
                <a:lnTo>
                  <a:pt x="43" y="56"/>
                </a:lnTo>
                <a:lnTo>
                  <a:pt x="42" y="56"/>
                </a:lnTo>
                <a:lnTo>
                  <a:pt x="41" y="57"/>
                </a:lnTo>
                <a:lnTo>
                  <a:pt x="40" y="57"/>
                </a:lnTo>
                <a:lnTo>
                  <a:pt x="39" y="58"/>
                </a:lnTo>
                <a:lnTo>
                  <a:pt x="37" y="58"/>
                </a:lnTo>
                <a:lnTo>
                  <a:pt x="36" y="58"/>
                </a:lnTo>
                <a:lnTo>
                  <a:pt x="35" y="59"/>
                </a:lnTo>
                <a:lnTo>
                  <a:pt x="34" y="59"/>
                </a:lnTo>
                <a:lnTo>
                  <a:pt x="33" y="59"/>
                </a:lnTo>
                <a:lnTo>
                  <a:pt x="32" y="59"/>
                </a:lnTo>
                <a:lnTo>
                  <a:pt x="31" y="59"/>
                </a:lnTo>
                <a:lnTo>
                  <a:pt x="30" y="59"/>
                </a:lnTo>
                <a:lnTo>
                  <a:pt x="28" y="59"/>
                </a:lnTo>
                <a:lnTo>
                  <a:pt x="27" y="59"/>
                </a:lnTo>
                <a:lnTo>
                  <a:pt x="26" y="59"/>
                </a:lnTo>
                <a:lnTo>
                  <a:pt x="25" y="59"/>
                </a:lnTo>
                <a:lnTo>
                  <a:pt x="24" y="59"/>
                </a:lnTo>
                <a:lnTo>
                  <a:pt x="23" y="59"/>
                </a:lnTo>
                <a:lnTo>
                  <a:pt x="21" y="58"/>
                </a:lnTo>
                <a:lnTo>
                  <a:pt x="20" y="58"/>
                </a:lnTo>
                <a:lnTo>
                  <a:pt x="19" y="58"/>
                </a:lnTo>
                <a:lnTo>
                  <a:pt x="18" y="57"/>
                </a:lnTo>
                <a:lnTo>
                  <a:pt x="17" y="57"/>
                </a:lnTo>
                <a:lnTo>
                  <a:pt x="16" y="56"/>
                </a:lnTo>
                <a:lnTo>
                  <a:pt x="14" y="54"/>
                </a:lnTo>
                <a:lnTo>
                  <a:pt x="11" y="53"/>
                </a:lnTo>
                <a:lnTo>
                  <a:pt x="9" y="51"/>
                </a:lnTo>
                <a:lnTo>
                  <a:pt x="8" y="49"/>
                </a:lnTo>
                <a:lnTo>
                  <a:pt x="6" y="46"/>
                </a:lnTo>
                <a:lnTo>
                  <a:pt x="5" y="44"/>
                </a:lnTo>
                <a:lnTo>
                  <a:pt x="4" y="41"/>
                </a:lnTo>
                <a:lnTo>
                  <a:pt x="3" y="39"/>
                </a:lnTo>
                <a:lnTo>
                  <a:pt x="2" y="36"/>
                </a:lnTo>
                <a:lnTo>
                  <a:pt x="2" y="33"/>
                </a:lnTo>
                <a:lnTo>
                  <a:pt x="2" y="30"/>
                </a:lnTo>
                <a:lnTo>
                  <a:pt x="2" y="28"/>
                </a:lnTo>
                <a:lnTo>
                  <a:pt x="2" y="25"/>
                </a:lnTo>
                <a:lnTo>
                  <a:pt x="3" y="22"/>
                </a:lnTo>
                <a:lnTo>
                  <a:pt x="4" y="19"/>
                </a:lnTo>
                <a:lnTo>
                  <a:pt x="5" y="17"/>
                </a:lnTo>
                <a:lnTo>
                  <a:pt x="6" y="15"/>
                </a:lnTo>
                <a:lnTo>
                  <a:pt x="6" y="14"/>
                </a:lnTo>
                <a:lnTo>
                  <a:pt x="7" y="13"/>
                </a:lnTo>
                <a:lnTo>
                  <a:pt x="8" y="12"/>
                </a:lnTo>
                <a:lnTo>
                  <a:pt x="9" y="11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4" y="7"/>
                </a:lnTo>
                <a:lnTo>
                  <a:pt x="15" y="6"/>
                </a:lnTo>
                <a:lnTo>
                  <a:pt x="16" y="5"/>
                </a:lnTo>
                <a:lnTo>
                  <a:pt x="17" y="4"/>
                </a:lnTo>
                <a:lnTo>
                  <a:pt x="19" y="4"/>
                </a:lnTo>
                <a:lnTo>
                  <a:pt x="20" y="3"/>
                </a:lnTo>
                <a:lnTo>
                  <a:pt x="21" y="3"/>
                </a:lnTo>
                <a:lnTo>
                  <a:pt x="23" y="2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240">
            <a:extLst>
              <a:ext uri="{FF2B5EF4-FFF2-40B4-BE49-F238E27FC236}">
                <a16:creationId xmlns:a16="http://schemas.microsoft.com/office/drawing/2014/main" id="{E198C983-FB8D-4D30-BB22-66E3E2766117}"/>
              </a:ext>
            </a:extLst>
          </p:cNvPr>
          <p:cNvSpPr>
            <a:spLocks/>
          </p:cNvSpPr>
          <p:nvPr/>
        </p:nvSpPr>
        <p:spPr bwMode="auto">
          <a:xfrm>
            <a:off x="10395987" y="3761852"/>
            <a:ext cx="59731" cy="89635"/>
          </a:xfrm>
          <a:custGeom>
            <a:avLst/>
            <a:gdLst>
              <a:gd name="T0" fmla="*/ 41 w 41"/>
              <a:gd name="T1" fmla="*/ 24 h 43"/>
              <a:gd name="T2" fmla="*/ 40 w 41"/>
              <a:gd name="T3" fmla="*/ 28 h 43"/>
              <a:gd name="T4" fmla="*/ 38 w 41"/>
              <a:gd name="T5" fmla="*/ 32 h 43"/>
              <a:gd name="T6" fmla="*/ 36 w 41"/>
              <a:gd name="T7" fmla="*/ 35 h 43"/>
              <a:gd name="T8" fmla="*/ 33 w 41"/>
              <a:gd name="T9" fmla="*/ 38 h 43"/>
              <a:gd name="T10" fmla="*/ 30 w 41"/>
              <a:gd name="T11" fmla="*/ 40 h 43"/>
              <a:gd name="T12" fmla="*/ 26 w 41"/>
              <a:gd name="T13" fmla="*/ 42 h 43"/>
              <a:gd name="T14" fmla="*/ 22 w 41"/>
              <a:gd name="T15" fmla="*/ 43 h 43"/>
              <a:gd name="T16" fmla="*/ 18 w 41"/>
              <a:gd name="T17" fmla="*/ 43 h 43"/>
              <a:gd name="T18" fmla="*/ 14 w 41"/>
              <a:gd name="T19" fmla="*/ 42 h 43"/>
              <a:gd name="T20" fmla="*/ 11 w 41"/>
              <a:gd name="T21" fmla="*/ 40 h 43"/>
              <a:gd name="T22" fmla="*/ 7 w 41"/>
              <a:gd name="T23" fmla="*/ 38 h 43"/>
              <a:gd name="T24" fmla="*/ 5 w 41"/>
              <a:gd name="T25" fmla="*/ 35 h 43"/>
              <a:gd name="T26" fmla="*/ 3 w 41"/>
              <a:gd name="T27" fmla="*/ 32 h 43"/>
              <a:gd name="T28" fmla="*/ 1 w 41"/>
              <a:gd name="T29" fmla="*/ 28 h 43"/>
              <a:gd name="T30" fmla="*/ 0 w 41"/>
              <a:gd name="T31" fmla="*/ 24 h 43"/>
              <a:gd name="T32" fmla="*/ 0 w 41"/>
              <a:gd name="T33" fmla="*/ 19 h 43"/>
              <a:gd name="T34" fmla="*/ 1 w 41"/>
              <a:gd name="T35" fmla="*/ 15 h 43"/>
              <a:gd name="T36" fmla="*/ 3 w 41"/>
              <a:gd name="T37" fmla="*/ 11 h 43"/>
              <a:gd name="T38" fmla="*/ 5 w 41"/>
              <a:gd name="T39" fmla="*/ 8 h 43"/>
              <a:gd name="T40" fmla="*/ 7 w 41"/>
              <a:gd name="T41" fmla="*/ 5 h 43"/>
              <a:gd name="T42" fmla="*/ 11 w 41"/>
              <a:gd name="T43" fmla="*/ 3 h 43"/>
              <a:gd name="T44" fmla="*/ 14 w 41"/>
              <a:gd name="T45" fmla="*/ 1 h 43"/>
              <a:gd name="T46" fmla="*/ 18 w 41"/>
              <a:gd name="T47" fmla="*/ 0 h 43"/>
              <a:gd name="T48" fmla="*/ 22 w 41"/>
              <a:gd name="T49" fmla="*/ 0 h 43"/>
              <a:gd name="T50" fmla="*/ 26 w 41"/>
              <a:gd name="T51" fmla="*/ 1 h 43"/>
              <a:gd name="T52" fmla="*/ 30 w 41"/>
              <a:gd name="T53" fmla="*/ 3 h 43"/>
              <a:gd name="T54" fmla="*/ 33 w 41"/>
              <a:gd name="T55" fmla="*/ 5 h 43"/>
              <a:gd name="T56" fmla="*/ 36 w 41"/>
              <a:gd name="T57" fmla="*/ 8 h 43"/>
              <a:gd name="T58" fmla="*/ 38 w 41"/>
              <a:gd name="T59" fmla="*/ 11 h 43"/>
              <a:gd name="T60" fmla="*/ 40 w 41"/>
              <a:gd name="T61" fmla="*/ 15 h 43"/>
              <a:gd name="T62" fmla="*/ 41 w 41"/>
              <a:gd name="T63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3">
                <a:moveTo>
                  <a:pt x="41" y="21"/>
                </a:moveTo>
                <a:lnTo>
                  <a:pt x="41" y="24"/>
                </a:lnTo>
                <a:lnTo>
                  <a:pt x="40" y="26"/>
                </a:lnTo>
                <a:lnTo>
                  <a:pt x="40" y="28"/>
                </a:lnTo>
                <a:lnTo>
                  <a:pt x="39" y="30"/>
                </a:lnTo>
                <a:lnTo>
                  <a:pt x="38" y="32"/>
                </a:lnTo>
                <a:lnTo>
                  <a:pt x="37" y="33"/>
                </a:lnTo>
                <a:lnTo>
                  <a:pt x="36" y="35"/>
                </a:lnTo>
                <a:lnTo>
                  <a:pt x="35" y="37"/>
                </a:lnTo>
                <a:lnTo>
                  <a:pt x="33" y="38"/>
                </a:lnTo>
                <a:lnTo>
                  <a:pt x="32" y="39"/>
                </a:lnTo>
                <a:lnTo>
                  <a:pt x="30" y="40"/>
                </a:lnTo>
                <a:lnTo>
                  <a:pt x="28" y="41"/>
                </a:lnTo>
                <a:lnTo>
                  <a:pt x="26" y="42"/>
                </a:lnTo>
                <a:lnTo>
                  <a:pt x="25" y="42"/>
                </a:lnTo>
                <a:lnTo>
                  <a:pt x="22" y="43"/>
                </a:lnTo>
                <a:lnTo>
                  <a:pt x="20" y="43"/>
                </a:lnTo>
                <a:lnTo>
                  <a:pt x="18" y="43"/>
                </a:lnTo>
                <a:lnTo>
                  <a:pt x="16" y="42"/>
                </a:lnTo>
                <a:lnTo>
                  <a:pt x="14" y="42"/>
                </a:lnTo>
                <a:lnTo>
                  <a:pt x="12" y="41"/>
                </a:lnTo>
                <a:lnTo>
                  <a:pt x="11" y="40"/>
                </a:lnTo>
                <a:lnTo>
                  <a:pt x="9" y="39"/>
                </a:lnTo>
                <a:lnTo>
                  <a:pt x="7" y="38"/>
                </a:lnTo>
                <a:lnTo>
                  <a:pt x="6" y="37"/>
                </a:lnTo>
                <a:lnTo>
                  <a:pt x="5" y="35"/>
                </a:lnTo>
                <a:lnTo>
                  <a:pt x="4" y="33"/>
                </a:lnTo>
                <a:lnTo>
                  <a:pt x="3" y="32"/>
                </a:lnTo>
                <a:lnTo>
                  <a:pt x="2" y="30"/>
                </a:lnTo>
                <a:lnTo>
                  <a:pt x="1" y="28"/>
                </a:lnTo>
                <a:lnTo>
                  <a:pt x="1" y="26"/>
                </a:lnTo>
                <a:lnTo>
                  <a:pt x="0" y="24"/>
                </a:lnTo>
                <a:lnTo>
                  <a:pt x="0" y="21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2" y="13"/>
                </a:lnTo>
                <a:lnTo>
                  <a:pt x="3" y="11"/>
                </a:lnTo>
                <a:lnTo>
                  <a:pt x="4" y="9"/>
                </a:lnTo>
                <a:lnTo>
                  <a:pt x="5" y="8"/>
                </a:lnTo>
                <a:lnTo>
                  <a:pt x="6" y="6"/>
                </a:lnTo>
                <a:lnTo>
                  <a:pt x="7" y="5"/>
                </a:lnTo>
                <a:lnTo>
                  <a:pt x="9" y="4"/>
                </a:lnTo>
                <a:lnTo>
                  <a:pt x="11" y="3"/>
                </a:lnTo>
                <a:lnTo>
                  <a:pt x="12" y="2"/>
                </a:lnTo>
                <a:lnTo>
                  <a:pt x="14" y="1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26" y="1"/>
                </a:lnTo>
                <a:lnTo>
                  <a:pt x="28" y="2"/>
                </a:lnTo>
                <a:lnTo>
                  <a:pt x="30" y="3"/>
                </a:lnTo>
                <a:lnTo>
                  <a:pt x="32" y="4"/>
                </a:lnTo>
                <a:lnTo>
                  <a:pt x="33" y="5"/>
                </a:lnTo>
                <a:lnTo>
                  <a:pt x="35" y="6"/>
                </a:lnTo>
                <a:lnTo>
                  <a:pt x="36" y="8"/>
                </a:lnTo>
                <a:lnTo>
                  <a:pt x="37" y="9"/>
                </a:lnTo>
                <a:lnTo>
                  <a:pt x="38" y="11"/>
                </a:lnTo>
                <a:lnTo>
                  <a:pt x="39" y="13"/>
                </a:lnTo>
                <a:lnTo>
                  <a:pt x="40" y="15"/>
                </a:lnTo>
                <a:lnTo>
                  <a:pt x="40" y="17"/>
                </a:lnTo>
                <a:lnTo>
                  <a:pt x="41" y="19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241">
            <a:extLst>
              <a:ext uri="{FF2B5EF4-FFF2-40B4-BE49-F238E27FC236}">
                <a16:creationId xmlns:a16="http://schemas.microsoft.com/office/drawing/2014/main" id="{16FEBA30-BA88-469A-ABB2-E7EE2EFE357F}"/>
              </a:ext>
            </a:extLst>
          </p:cNvPr>
          <p:cNvSpPr>
            <a:spLocks/>
          </p:cNvSpPr>
          <p:nvPr/>
        </p:nvSpPr>
        <p:spPr bwMode="auto">
          <a:xfrm>
            <a:off x="10423667" y="3772274"/>
            <a:ext cx="4370" cy="10422"/>
          </a:xfrm>
          <a:custGeom>
            <a:avLst/>
            <a:gdLst>
              <a:gd name="T0" fmla="*/ 3 w 3"/>
              <a:gd name="T1" fmla="*/ 2 h 5"/>
              <a:gd name="T2" fmla="*/ 3 w 3"/>
              <a:gd name="T3" fmla="*/ 3 h 5"/>
              <a:gd name="T4" fmla="*/ 3 w 3"/>
              <a:gd name="T5" fmla="*/ 3 h 5"/>
              <a:gd name="T6" fmla="*/ 3 w 3"/>
              <a:gd name="T7" fmla="*/ 4 h 5"/>
              <a:gd name="T8" fmla="*/ 3 w 3"/>
              <a:gd name="T9" fmla="*/ 4 h 5"/>
              <a:gd name="T10" fmla="*/ 2 w 3"/>
              <a:gd name="T11" fmla="*/ 5 h 5"/>
              <a:gd name="T12" fmla="*/ 2 w 3"/>
              <a:gd name="T13" fmla="*/ 5 h 5"/>
              <a:gd name="T14" fmla="*/ 2 w 3"/>
              <a:gd name="T15" fmla="*/ 5 h 5"/>
              <a:gd name="T16" fmla="*/ 1 w 3"/>
              <a:gd name="T17" fmla="*/ 5 h 5"/>
              <a:gd name="T18" fmla="*/ 1 w 3"/>
              <a:gd name="T19" fmla="*/ 5 h 5"/>
              <a:gd name="T20" fmla="*/ 1 w 3"/>
              <a:gd name="T21" fmla="*/ 5 h 5"/>
              <a:gd name="T22" fmla="*/ 0 w 3"/>
              <a:gd name="T23" fmla="*/ 5 h 5"/>
              <a:gd name="T24" fmla="*/ 0 w 3"/>
              <a:gd name="T25" fmla="*/ 4 h 5"/>
              <a:gd name="T26" fmla="*/ 0 w 3"/>
              <a:gd name="T27" fmla="*/ 4 h 5"/>
              <a:gd name="T28" fmla="*/ 0 w 3"/>
              <a:gd name="T29" fmla="*/ 3 h 5"/>
              <a:gd name="T30" fmla="*/ 0 w 3"/>
              <a:gd name="T31" fmla="*/ 3 h 5"/>
              <a:gd name="T32" fmla="*/ 0 w 3"/>
              <a:gd name="T33" fmla="*/ 2 h 5"/>
              <a:gd name="T34" fmla="*/ 0 w 3"/>
              <a:gd name="T35" fmla="*/ 2 h 5"/>
              <a:gd name="T36" fmla="*/ 0 w 3"/>
              <a:gd name="T37" fmla="*/ 1 h 5"/>
              <a:gd name="T38" fmla="*/ 0 w 3"/>
              <a:gd name="T39" fmla="*/ 1 h 5"/>
              <a:gd name="T40" fmla="*/ 0 w 3"/>
              <a:gd name="T41" fmla="*/ 1 h 5"/>
              <a:gd name="T42" fmla="*/ 0 w 3"/>
              <a:gd name="T43" fmla="*/ 0 h 5"/>
              <a:gd name="T44" fmla="*/ 1 w 3"/>
              <a:gd name="T45" fmla="*/ 0 h 5"/>
              <a:gd name="T46" fmla="*/ 1 w 3"/>
              <a:gd name="T47" fmla="*/ 0 h 5"/>
              <a:gd name="T48" fmla="*/ 1 w 3"/>
              <a:gd name="T49" fmla="*/ 0 h 5"/>
              <a:gd name="T50" fmla="*/ 2 w 3"/>
              <a:gd name="T51" fmla="*/ 0 h 5"/>
              <a:gd name="T52" fmla="*/ 2 w 3"/>
              <a:gd name="T53" fmla="*/ 0 h 5"/>
              <a:gd name="T54" fmla="*/ 2 w 3"/>
              <a:gd name="T55" fmla="*/ 0 h 5"/>
              <a:gd name="T56" fmla="*/ 3 w 3"/>
              <a:gd name="T57" fmla="*/ 1 h 5"/>
              <a:gd name="T58" fmla="*/ 3 w 3"/>
              <a:gd name="T59" fmla="*/ 1 h 5"/>
              <a:gd name="T60" fmla="*/ 3 w 3"/>
              <a:gd name="T61" fmla="*/ 1 h 5"/>
              <a:gd name="T62" fmla="*/ 3 w 3"/>
              <a:gd name="T63" fmla="*/ 2 h 5"/>
              <a:gd name="T64" fmla="*/ 3 w 3"/>
              <a:gd name="T6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" h="5">
                <a:moveTo>
                  <a:pt x="3" y="2"/>
                </a:moveTo>
                <a:lnTo>
                  <a:pt x="3" y="3"/>
                </a:lnTo>
                <a:lnTo>
                  <a:pt x="3" y="3"/>
                </a:lnTo>
                <a:lnTo>
                  <a:pt x="3" y="4"/>
                </a:lnTo>
                <a:lnTo>
                  <a:pt x="3" y="4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0" y="4"/>
                </a:ln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1"/>
                </a:lnTo>
                <a:lnTo>
                  <a:pt x="3" y="1"/>
                </a:lnTo>
                <a:lnTo>
                  <a:pt x="3" y="1"/>
                </a:lnTo>
                <a:lnTo>
                  <a:pt x="3" y="2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242">
            <a:extLst>
              <a:ext uri="{FF2B5EF4-FFF2-40B4-BE49-F238E27FC236}">
                <a16:creationId xmlns:a16="http://schemas.microsoft.com/office/drawing/2014/main" id="{FAEF6FEB-0058-4858-AD62-E6BF39FC08B9}"/>
              </a:ext>
            </a:extLst>
          </p:cNvPr>
          <p:cNvSpPr>
            <a:spLocks/>
          </p:cNvSpPr>
          <p:nvPr/>
        </p:nvSpPr>
        <p:spPr bwMode="auto">
          <a:xfrm>
            <a:off x="10416383" y="3784782"/>
            <a:ext cx="17482" cy="52113"/>
          </a:xfrm>
          <a:custGeom>
            <a:avLst/>
            <a:gdLst>
              <a:gd name="T0" fmla="*/ 9 w 12"/>
              <a:gd name="T1" fmla="*/ 24 h 25"/>
              <a:gd name="T2" fmla="*/ 9 w 12"/>
              <a:gd name="T3" fmla="*/ 24 h 25"/>
              <a:gd name="T4" fmla="*/ 9 w 12"/>
              <a:gd name="T5" fmla="*/ 24 h 25"/>
              <a:gd name="T6" fmla="*/ 9 w 12"/>
              <a:gd name="T7" fmla="*/ 25 h 25"/>
              <a:gd name="T8" fmla="*/ 8 w 12"/>
              <a:gd name="T9" fmla="*/ 25 h 25"/>
              <a:gd name="T10" fmla="*/ 8 w 12"/>
              <a:gd name="T11" fmla="*/ 25 h 25"/>
              <a:gd name="T12" fmla="*/ 7 w 12"/>
              <a:gd name="T13" fmla="*/ 24 h 25"/>
              <a:gd name="T14" fmla="*/ 7 w 12"/>
              <a:gd name="T15" fmla="*/ 24 h 25"/>
              <a:gd name="T16" fmla="*/ 7 w 12"/>
              <a:gd name="T17" fmla="*/ 24 h 25"/>
              <a:gd name="T18" fmla="*/ 7 w 12"/>
              <a:gd name="T19" fmla="*/ 10 h 25"/>
              <a:gd name="T20" fmla="*/ 6 w 12"/>
              <a:gd name="T21" fmla="*/ 10 h 25"/>
              <a:gd name="T22" fmla="*/ 6 w 12"/>
              <a:gd name="T23" fmla="*/ 24 h 25"/>
              <a:gd name="T24" fmla="*/ 6 w 12"/>
              <a:gd name="T25" fmla="*/ 24 h 25"/>
              <a:gd name="T26" fmla="*/ 5 w 12"/>
              <a:gd name="T27" fmla="*/ 24 h 25"/>
              <a:gd name="T28" fmla="*/ 5 w 12"/>
              <a:gd name="T29" fmla="*/ 25 h 25"/>
              <a:gd name="T30" fmla="*/ 5 w 12"/>
              <a:gd name="T31" fmla="*/ 25 h 25"/>
              <a:gd name="T32" fmla="*/ 4 w 12"/>
              <a:gd name="T33" fmla="*/ 25 h 25"/>
              <a:gd name="T34" fmla="*/ 4 w 12"/>
              <a:gd name="T35" fmla="*/ 24 h 25"/>
              <a:gd name="T36" fmla="*/ 3 w 12"/>
              <a:gd name="T37" fmla="*/ 24 h 25"/>
              <a:gd name="T38" fmla="*/ 3 w 12"/>
              <a:gd name="T39" fmla="*/ 24 h 25"/>
              <a:gd name="T40" fmla="*/ 3 w 12"/>
              <a:gd name="T41" fmla="*/ 3 h 25"/>
              <a:gd name="T42" fmla="*/ 2 w 12"/>
              <a:gd name="T43" fmla="*/ 3 h 25"/>
              <a:gd name="T44" fmla="*/ 2 w 12"/>
              <a:gd name="T45" fmla="*/ 12 h 25"/>
              <a:gd name="T46" fmla="*/ 2 w 12"/>
              <a:gd name="T47" fmla="*/ 12 h 25"/>
              <a:gd name="T48" fmla="*/ 2 w 12"/>
              <a:gd name="T49" fmla="*/ 13 h 25"/>
              <a:gd name="T50" fmla="*/ 2 w 12"/>
              <a:gd name="T51" fmla="*/ 13 h 25"/>
              <a:gd name="T52" fmla="*/ 1 w 12"/>
              <a:gd name="T53" fmla="*/ 13 h 25"/>
              <a:gd name="T54" fmla="*/ 1 w 12"/>
              <a:gd name="T55" fmla="*/ 13 h 25"/>
              <a:gd name="T56" fmla="*/ 1 w 12"/>
              <a:gd name="T57" fmla="*/ 13 h 25"/>
              <a:gd name="T58" fmla="*/ 0 w 12"/>
              <a:gd name="T59" fmla="*/ 12 h 25"/>
              <a:gd name="T60" fmla="*/ 0 w 12"/>
              <a:gd name="T61" fmla="*/ 12 h 25"/>
              <a:gd name="T62" fmla="*/ 0 w 12"/>
              <a:gd name="T63" fmla="*/ 3 h 25"/>
              <a:gd name="T64" fmla="*/ 0 w 12"/>
              <a:gd name="T65" fmla="*/ 2 h 25"/>
              <a:gd name="T66" fmla="*/ 0 w 12"/>
              <a:gd name="T67" fmla="*/ 2 h 25"/>
              <a:gd name="T68" fmla="*/ 1 w 12"/>
              <a:gd name="T69" fmla="*/ 1 h 25"/>
              <a:gd name="T70" fmla="*/ 1 w 12"/>
              <a:gd name="T71" fmla="*/ 1 h 25"/>
              <a:gd name="T72" fmla="*/ 1 w 12"/>
              <a:gd name="T73" fmla="*/ 1 h 25"/>
              <a:gd name="T74" fmla="*/ 2 w 12"/>
              <a:gd name="T75" fmla="*/ 0 h 25"/>
              <a:gd name="T76" fmla="*/ 2 w 12"/>
              <a:gd name="T77" fmla="*/ 0 h 25"/>
              <a:gd name="T78" fmla="*/ 3 w 12"/>
              <a:gd name="T79" fmla="*/ 0 h 25"/>
              <a:gd name="T80" fmla="*/ 10 w 12"/>
              <a:gd name="T81" fmla="*/ 0 h 25"/>
              <a:gd name="T82" fmla="*/ 11 w 12"/>
              <a:gd name="T83" fmla="*/ 0 h 25"/>
              <a:gd name="T84" fmla="*/ 11 w 12"/>
              <a:gd name="T85" fmla="*/ 0 h 25"/>
              <a:gd name="T86" fmla="*/ 11 w 12"/>
              <a:gd name="T87" fmla="*/ 1 h 25"/>
              <a:gd name="T88" fmla="*/ 12 w 12"/>
              <a:gd name="T89" fmla="*/ 1 h 25"/>
              <a:gd name="T90" fmla="*/ 12 w 12"/>
              <a:gd name="T91" fmla="*/ 1 h 25"/>
              <a:gd name="T92" fmla="*/ 12 w 12"/>
              <a:gd name="T93" fmla="*/ 2 h 25"/>
              <a:gd name="T94" fmla="*/ 12 w 12"/>
              <a:gd name="T95" fmla="*/ 2 h 25"/>
              <a:gd name="T96" fmla="*/ 12 w 12"/>
              <a:gd name="T97" fmla="*/ 3 h 25"/>
              <a:gd name="T98" fmla="*/ 12 w 12"/>
              <a:gd name="T99" fmla="*/ 12 h 25"/>
              <a:gd name="T100" fmla="*/ 12 w 12"/>
              <a:gd name="T101" fmla="*/ 12 h 25"/>
              <a:gd name="T102" fmla="*/ 12 w 12"/>
              <a:gd name="T103" fmla="*/ 13 h 25"/>
              <a:gd name="T104" fmla="*/ 12 w 12"/>
              <a:gd name="T105" fmla="*/ 13 h 25"/>
              <a:gd name="T106" fmla="*/ 12 w 12"/>
              <a:gd name="T107" fmla="*/ 13 h 25"/>
              <a:gd name="T108" fmla="*/ 11 w 12"/>
              <a:gd name="T109" fmla="*/ 13 h 25"/>
              <a:gd name="T110" fmla="*/ 11 w 12"/>
              <a:gd name="T111" fmla="*/ 13 h 25"/>
              <a:gd name="T112" fmla="*/ 11 w 12"/>
              <a:gd name="T113" fmla="*/ 12 h 25"/>
              <a:gd name="T114" fmla="*/ 11 w 12"/>
              <a:gd name="T115" fmla="*/ 12 h 25"/>
              <a:gd name="T116" fmla="*/ 11 w 12"/>
              <a:gd name="T117" fmla="*/ 3 h 25"/>
              <a:gd name="T118" fmla="*/ 9 w 12"/>
              <a:gd name="T119" fmla="*/ 3 h 25"/>
              <a:gd name="T120" fmla="*/ 9 w 12"/>
              <a:gd name="T121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5">
                <a:moveTo>
                  <a:pt x="9" y="24"/>
                </a:moveTo>
                <a:lnTo>
                  <a:pt x="9" y="24"/>
                </a:lnTo>
                <a:lnTo>
                  <a:pt x="9" y="24"/>
                </a:lnTo>
                <a:lnTo>
                  <a:pt x="9" y="25"/>
                </a:lnTo>
                <a:lnTo>
                  <a:pt x="8" y="25"/>
                </a:lnTo>
                <a:lnTo>
                  <a:pt x="8" y="25"/>
                </a:lnTo>
                <a:lnTo>
                  <a:pt x="7" y="24"/>
                </a:lnTo>
                <a:lnTo>
                  <a:pt x="7" y="24"/>
                </a:lnTo>
                <a:lnTo>
                  <a:pt x="7" y="24"/>
                </a:lnTo>
                <a:lnTo>
                  <a:pt x="7" y="10"/>
                </a:lnTo>
                <a:lnTo>
                  <a:pt x="6" y="10"/>
                </a:lnTo>
                <a:lnTo>
                  <a:pt x="6" y="24"/>
                </a:lnTo>
                <a:lnTo>
                  <a:pt x="6" y="24"/>
                </a:lnTo>
                <a:lnTo>
                  <a:pt x="5" y="24"/>
                </a:lnTo>
                <a:lnTo>
                  <a:pt x="5" y="25"/>
                </a:lnTo>
                <a:lnTo>
                  <a:pt x="5" y="25"/>
                </a:lnTo>
                <a:lnTo>
                  <a:pt x="4" y="25"/>
                </a:lnTo>
                <a:lnTo>
                  <a:pt x="4" y="24"/>
                </a:lnTo>
                <a:lnTo>
                  <a:pt x="3" y="24"/>
                </a:lnTo>
                <a:lnTo>
                  <a:pt x="3" y="24"/>
                </a:lnTo>
                <a:lnTo>
                  <a:pt x="3" y="3"/>
                </a:lnTo>
                <a:lnTo>
                  <a:pt x="2" y="3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2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0" y="12"/>
                </a:lnTo>
                <a:lnTo>
                  <a:pt x="0" y="12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1" y="1"/>
                </a:lnTo>
                <a:lnTo>
                  <a:pt x="12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12"/>
                </a:lnTo>
                <a:lnTo>
                  <a:pt x="12" y="12"/>
                </a:lnTo>
                <a:lnTo>
                  <a:pt x="12" y="13"/>
                </a:lnTo>
                <a:lnTo>
                  <a:pt x="12" y="13"/>
                </a:lnTo>
                <a:lnTo>
                  <a:pt x="12" y="13"/>
                </a:lnTo>
                <a:lnTo>
                  <a:pt x="11" y="13"/>
                </a:lnTo>
                <a:lnTo>
                  <a:pt x="11" y="13"/>
                </a:lnTo>
                <a:lnTo>
                  <a:pt x="11" y="12"/>
                </a:lnTo>
                <a:lnTo>
                  <a:pt x="11" y="12"/>
                </a:lnTo>
                <a:lnTo>
                  <a:pt x="11" y="3"/>
                </a:lnTo>
                <a:lnTo>
                  <a:pt x="9" y="3"/>
                </a:lnTo>
                <a:lnTo>
                  <a:pt x="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Rectangle 243">
            <a:extLst>
              <a:ext uri="{FF2B5EF4-FFF2-40B4-BE49-F238E27FC236}">
                <a16:creationId xmlns:a16="http://schemas.microsoft.com/office/drawing/2014/main" id="{5C0B29C9-350D-4FB9-99E2-C9C1E1BC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591" y="3843149"/>
            <a:ext cx="97610" cy="3335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Rectangle 244">
            <a:extLst>
              <a:ext uri="{FF2B5EF4-FFF2-40B4-BE49-F238E27FC236}">
                <a16:creationId xmlns:a16="http://schemas.microsoft.com/office/drawing/2014/main" id="{C78C76BA-0F86-4515-A3FA-E88AB466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032" y="3786867"/>
            <a:ext cx="101981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8" name="Rectangle 245">
            <a:extLst>
              <a:ext uri="{FF2B5EF4-FFF2-40B4-BE49-F238E27FC236}">
                <a16:creationId xmlns:a16="http://schemas.microsoft.com/office/drawing/2014/main" id="{C91344EF-E9B2-433B-98A6-F860442D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5393" y="3786867"/>
            <a:ext cx="77213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9" name="Rectangle 246">
            <a:extLst>
              <a:ext uri="{FF2B5EF4-FFF2-40B4-BE49-F238E27FC236}">
                <a16:creationId xmlns:a16="http://schemas.microsoft.com/office/drawing/2014/main" id="{D093FDDE-EA8A-4F19-9BC6-C9981644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987" y="3786867"/>
            <a:ext cx="201048" cy="1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0" name="Freeform 247">
            <a:extLst>
              <a:ext uri="{FF2B5EF4-FFF2-40B4-BE49-F238E27FC236}">
                <a16:creationId xmlns:a16="http://schemas.microsoft.com/office/drawing/2014/main" id="{ED60CD18-F2C8-468C-A6EA-A5CE5395BBD5}"/>
              </a:ext>
            </a:extLst>
          </p:cNvPr>
          <p:cNvSpPr>
            <a:spLocks noEditPoints="1"/>
          </p:cNvSpPr>
          <p:nvPr/>
        </p:nvSpPr>
        <p:spPr bwMode="auto">
          <a:xfrm>
            <a:off x="10474658" y="3634695"/>
            <a:ext cx="81585" cy="110480"/>
          </a:xfrm>
          <a:custGeom>
            <a:avLst/>
            <a:gdLst>
              <a:gd name="T0" fmla="*/ 38 w 56"/>
              <a:gd name="T1" fmla="*/ 53 h 53"/>
              <a:gd name="T2" fmla="*/ 47 w 56"/>
              <a:gd name="T3" fmla="*/ 0 h 53"/>
              <a:gd name="T4" fmla="*/ 0 w 56"/>
              <a:gd name="T5" fmla="*/ 25 h 53"/>
              <a:gd name="T6" fmla="*/ 38 w 56"/>
              <a:gd name="T7" fmla="*/ 53 h 53"/>
              <a:gd name="T8" fmla="*/ 18 w 56"/>
              <a:gd name="T9" fmla="*/ 0 h 53"/>
              <a:gd name="T10" fmla="*/ 10 w 56"/>
              <a:gd name="T11" fmla="*/ 52 h 53"/>
              <a:gd name="T12" fmla="*/ 56 w 56"/>
              <a:gd name="T13" fmla="*/ 28 h 53"/>
              <a:gd name="T14" fmla="*/ 18 w 56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3">
                <a:moveTo>
                  <a:pt x="38" y="53"/>
                </a:moveTo>
                <a:lnTo>
                  <a:pt x="47" y="0"/>
                </a:lnTo>
                <a:lnTo>
                  <a:pt x="0" y="25"/>
                </a:lnTo>
                <a:lnTo>
                  <a:pt x="38" y="53"/>
                </a:lnTo>
                <a:close/>
                <a:moveTo>
                  <a:pt x="18" y="0"/>
                </a:moveTo>
                <a:lnTo>
                  <a:pt x="10" y="52"/>
                </a:lnTo>
                <a:lnTo>
                  <a:pt x="5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248">
            <a:extLst>
              <a:ext uri="{FF2B5EF4-FFF2-40B4-BE49-F238E27FC236}">
                <a16:creationId xmlns:a16="http://schemas.microsoft.com/office/drawing/2014/main" id="{8B257E06-0F20-47D7-9C27-42C6139E742F}"/>
              </a:ext>
            </a:extLst>
          </p:cNvPr>
          <p:cNvSpPr>
            <a:spLocks noEditPoints="1"/>
          </p:cNvSpPr>
          <p:nvPr/>
        </p:nvSpPr>
        <p:spPr bwMode="auto">
          <a:xfrm>
            <a:off x="10672792" y="3628442"/>
            <a:ext cx="74300" cy="110480"/>
          </a:xfrm>
          <a:custGeom>
            <a:avLst/>
            <a:gdLst>
              <a:gd name="T0" fmla="*/ 19 w 51"/>
              <a:gd name="T1" fmla="*/ 53 h 53"/>
              <a:gd name="T2" fmla="*/ 0 w 51"/>
              <a:gd name="T3" fmla="*/ 3 h 53"/>
              <a:gd name="T4" fmla="*/ 51 w 51"/>
              <a:gd name="T5" fmla="*/ 18 h 53"/>
              <a:gd name="T6" fmla="*/ 19 w 51"/>
              <a:gd name="T7" fmla="*/ 53 h 53"/>
              <a:gd name="T8" fmla="*/ 32 w 51"/>
              <a:gd name="T9" fmla="*/ 0 h 53"/>
              <a:gd name="T10" fmla="*/ 51 w 51"/>
              <a:gd name="T11" fmla="*/ 49 h 53"/>
              <a:gd name="T12" fmla="*/ 0 w 51"/>
              <a:gd name="T13" fmla="*/ 35 h 53"/>
              <a:gd name="T14" fmla="*/ 32 w 51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53">
                <a:moveTo>
                  <a:pt x="19" y="53"/>
                </a:moveTo>
                <a:lnTo>
                  <a:pt x="0" y="3"/>
                </a:lnTo>
                <a:lnTo>
                  <a:pt x="51" y="18"/>
                </a:lnTo>
                <a:lnTo>
                  <a:pt x="19" y="53"/>
                </a:lnTo>
                <a:close/>
                <a:moveTo>
                  <a:pt x="32" y="0"/>
                </a:moveTo>
                <a:lnTo>
                  <a:pt x="51" y="49"/>
                </a:lnTo>
                <a:lnTo>
                  <a:pt x="0" y="35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249">
            <a:extLst>
              <a:ext uri="{FF2B5EF4-FFF2-40B4-BE49-F238E27FC236}">
                <a16:creationId xmlns:a16="http://schemas.microsoft.com/office/drawing/2014/main" id="{3B33C54E-863E-45FC-B50C-29408B85F774}"/>
              </a:ext>
            </a:extLst>
          </p:cNvPr>
          <p:cNvSpPr>
            <a:spLocks noEditPoints="1"/>
          </p:cNvSpPr>
          <p:nvPr/>
        </p:nvSpPr>
        <p:spPr bwMode="auto">
          <a:xfrm>
            <a:off x="10573725" y="3618018"/>
            <a:ext cx="81585" cy="112565"/>
          </a:xfrm>
          <a:custGeom>
            <a:avLst/>
            <a:gdLst>
              <a:gd name="T0" fmla="*/ 10 w 56"/>
              <a:gd name="T1" fmla="*/ 54 h 54"/>
              <a:gd name="T2" fmla="*/ 22 w 56"/>
              <a:gd name="T3" fmla="*/ 3 h 54"/>
              <a:gd name="T4" fmla="*/ 56 w 56"/>
              <a:gd name="T5" fmla="*/ 44 h 54"/>
              <a:gd name="T6" fmla="*/ 10 w 56"/>
              <a:gd name="T7" fmla="*/ 54 h 54"/>
              <a:gd name="T8" fmla="*/ 46 w 56"/>
              <a:gd name="T9" fmla="*/ 0 h 54"/>
              <a:gd name="T10" fmla="*/ 33 w 56"/>
              <a:gd name="T11" fmla="*/ 51 h 54"/>
              <a:gd name="T12" fmla="*/ 0 w 56"/>
              <a:gd name="T13" fmla="*/ 10 h 54"/>
              <a:gd name="T14" fmla="*/ 46 w 56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4">
                <a:moveTo>
                  <a:pt x="10" y="54"/>
                </a:moveTo>
                <a:lnTo>
                  <a:pt x="22" y="3"/>
                </a:lnTo>
                <a:lnTo>
                  <a:pt x="56" y="44"/>
                </a:lnTo>
                <a:lnTo>
                  <a:pt x="10" y="54"/>
                </a:lnTo>
                <a:close/>
                <a:moveTo>
                  <a:pt x="46" y="0"/>
                </a:moveTo>
                <a:lnTo>
                  <a:pt x="33" y="51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Rectangle 250">
            <a:extLst>
              <a:ext uri="{FF2B5EF4-FFF2-40B4-BE49-F238E27FC236}">
                <a16:creationId xmlns:a16="http://schemas.microsoft.com/office/drawing/2014/main" id="{9ABE8C78-14FC-46B3-BEDD-1EF5E73A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576" y="2827977"/>
            <a:ext cx="1793402" cy="56491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251">
            <a:extLst>
              <a:ext uri="{FF2B5EF4-FFF2-40B4-BE49-F238E27FC236}">
                <a16:creationId xmlns:a16="http://schemas.microsoft.com/office/drawing/2014/main" id="{31A3E4BC-861E-4C00-9358-C4AF25C078B2}"/>
              </a:ext>
            </a:extLst>
          </p:cNvPr>
          <p:cNvSpPr>
            <a:spLocks noEditPoints="1"/>
          </p:cNvSpPr>
          <p:nvPr/>
        </p:nvSpPr>
        <p:spPr bwMode="auto">
          <a:xfrm>
            <a:off x="9848206" y="2821723"/>
            <a:ext cx="1802143" cy="577417"/>
          </a:xfrm>
          <a:custGeom>
            <a:avLst/>
            <a:gdLst>
              <a:gd name="T0" fmla="*/ 0 w 1237"/>
              <a:gd name="T1" fmla="*/ 0 h 277"/>
              <a:gd name="T2" fmla="*/ 1237 w 1237"/>
              <a:gd name="T3" fmla="*/ 0 h 277"/>
              <a:gd name="T4" fmla="*/ 1237 w 1237"/>
              <a:gd name="T5" fmla="*/ 277 h 277"/>
              <a:gd name="T6" fmla="*/ 0 w 1237"/>
              <a:gd name="T7" fmla="*/ 277 h 277"/>
              <a:gd name="T8" fmla="*/ 0 w 1237"/>
              <a:gd name="T9" fmla="*/ 0 h 277"/>
              <a:gd name="T10" fmla="*/ 6 w 1237"/>
              <a:gd name="T11" fmla="*/ 274 h 277"/>
              <a:gd name="T12" fmla="*/ 3 w 1237"/>
              <a:gd name="T13" fmla="*/ 271 h 277"/>
              <a:gd name="T14" fmla="*/ 1234 w 1237"/>
              <a:gd name="T15" fmla="*/ 271 h 277"/>
              <a:gd name="T16" fmla="*/ 1232 w 1237"/>
              <a:gd name="T17" fmla="*/ 274 h 277"/>
              <a:gd name="T18" fmla="*/ 1232 w 1237"/>
              <a:gd name="T19" fmla="*/ 3 h 277"/>
              <a:gd name="T20" fmla="*/ 1234 w 1237"/>
              <a:gd name="T21" fmla="*/ 6 h 277"/>
              <a:gd name="T22" fmla="*/ 3 w 1237"/>
              <a:gd name="T23" fmla="*/ 6 h 277"/>
              <a:gd name="T24" fmla="*/ 6 w 1237"/>
              <a:gd name="T25" fmla="*/ 3 h 277"/>
              <a:gd name="T26" fmla="*/ 6 w 1237"/>
              <a:gd name="T27" fmla="*/ 27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7" h="277">
                <a:moveTo>
                  <a:pt x="0" y="0"/>
                </a:moveTo>
                <a:lnTo>
                  <a:pt x="1237" y="0"/>
                </a:lnTo>
                <a:lnTo>
                  <a:pt x="1237" y="277"/>
                </a:lnTo>
                <a:lnTo>
                  <a:pt x="0" y="277"/>
                </a:lnTo>
                <a:lnTo>
                  <a:pt x="0" y="0"/>
                </a:lnTo>
                <a:close/>
                <a:moveTo>
                  <a:pt x="6" y="274"/>
                </a:moveTo>
                <a:lnTo>
                  <a:pt x="3" y="271"/>
                </a:lnTo>
                <a:lnTo>
                  <a:pt x="1234" y="271"/>
                </a:lnTo>
                <a:lnTo>
                  <a:pt x="1232" y="274"/>
                </a:lnTo>
                <a:lnTo>
                  <a:pt x="1232" y="3"/>
                </a:lnTo>
                <a:lnTo>
                  <a:pt x="1234" y="6"/>
                </a:lnTo>
                <a:lnTo>
                  <a:pt x="3" y="6"/>
                </a:lnTo>
                <a:lnTo>
                  <a:pt x="6" y="3"/>
                </a:lnTo>
                <a:lnTo>
                  <a:pt x="6" y="274"/>
                </a:lnTo>
                <a:close/>
              </a:path>
            </a:pathLst>
          </a:custGeom>
          <a:solidFill>
            <a:srgbClr val="FFCC66"/>
          </a:solidFill>
          <a:ln w="0" cap="flat">
            <a:solidFill>
              <a:srgbClr val="FFCC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Rectangle 252">
            <a:extLst>
              <a:ext uri="{FF2B5EF4-FFF2-40B4-BE49-F238E27FC236}">
                <a16:creationId xmlns:a16="http://schemas.microsoft.com/office/drawing/2014/main" id="{8E40330E-5FCF-4276-9E24-F9A3F437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380" y="2842569"/>
            <a:ext cx="457456" cy="3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6" name="Rectangle 253">
            <a:extLst>
              <a:ext uri="{FF2B5EF4-FFF2-40B4-BE49-F238E27FC236}">
                <a16:creationId xmlns:a16="http://schemas.microsoft.com/office/drawing/2014/main" id="{C9DC63C3-DC7E-4A19-BAC0-E41FE6AD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288" y="3119813"/>
            <a:ext cx="1165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Community 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7" name="Freeform 117">
            <a:extLst>
              <a:ext uri="{FF2B5EF4-FFF2-40B4-BE49-F238E27FC236}">
                <a16:creationId xmlns:a16="http://schemas.microsoft.com/office/drawing/2014/main" id="{9B205A92-696E-4A3F-A287-6EC687D91EEA}"/>
              </a:ext>
            </a:extLst>
          </p:cNvPr>
          <p:cNvSpPr>
            <a:spLocks noEditPoints="1"/>
          </p:cNvSpPr>
          <p:nvPr/>
        </p:nvSpPr>
        <p:spPr bwMode="auto">
          <a:xfrm rot="975115">
            <a:off x="5355776" y="4873784"/>
            <a:ext cx="4477988" cy="427330"/>
          </a:xfrm>
          <a:custGeom>
            <a:avLst/>
            <a:gdLst>
              <a:gd name="T0" fmla="*/ 158 w 3009"/>
              <a:gd name="T1" fmla="*/ 63 h 205"/>
              <a:gd name="T2" fmla="*/ 2851 w 3009"/>
              <a:gd name="T3" fmla="*/ 78 h 205"/>
              <a:gd name="T4" fmla="*/ 2850 w 3009"/>
              <a:gd name="T5" fmla="*/ 142 h 205"/>
              <a:gd name="T6" fmla="*/ 158 w 3009"/>
              <a:gd name="T7" fmla="*/ 126 h 205"/>
              <a:gd name="T8" fmla="*/ 158 w 3009"/>
              <a:gd name="T9" fmla="*/ 63 h 205"/>
              <a:gd name="T10" fmla="*/ 189 w 3009"/>
              <a:gd name="T11" fmla="*/ 190 h 205"/>
              <a:gd name="T12" fmla="*/ 0 w 3009"/>
              <a:gd name="T13" fmla="*/ 94 h 205"/>
              <a:gd name="T14" fmla="*/ 190 w 3009"/>
              <a:gd name="T15" fmla="*/ 0 h 205"/>
              <a:gd name="T16" fmla="*/ 189 w 3009"/>
              <a:gd name="T17" fmla="*/ 190 h 205"/>
              <a:gd name="T18" fmla="*/ 2820 w 3009"/>
              <a:gd name="T19" fmla="*/ 15 h 205"/>
              <a:gd name="T20" fmla="*/ 3009 w 3009"/>
              <a:gd name="T21" fmla="*/ 111 h 205"/>
              <a:gd name="T22" fmla="*/ 2818 w 3009"/>
              <a:gd name="T23" fmla="*/ 205 h 205"/>
              <a:gd name="T24" fmla="*/ 2820 w 3009"/>
              <a:gd name="T25" fmla="*/ 1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9" h="205">
                <a:moveTo>
                  <a:pt x="158" y="63"/>
                </a:moveTo>
                <a:lnTo>
                  <a:pt x="2851" y="78"/>
                </a:lnTo>
                <a:lnTo>
                  <a:pt x="2850" y="142"/>
                </a:lnTo>
                <a:lnTo>
                  <a:pt x="158" y="126"/>
                </a:lnTo>
                <a:lnTo>
                  <a:pt x="158" y="63"/>
                </a:lnTo>
                <a:close/>
                <a:moveTo>
                  <a:pt x="189" y="190"/>
                </a:moveTo>
                <a:lnTo>
                  <a:pt x="0" y="94"/>
                </a:lnTo>
                <a:lnTo>
                  <a:pt x="190" y="0"/>
                </a:lnTo>
                <a:lnTo>
                  <a:pt x="189" y="190"/>
                </a:lnTo>
                <a:close/>
                <a:moveTo>
                  <a:pt x="2820" y="15"/>
                </a:moveTo>
                <a:lnTo>
                  <a:pt x="3009" y="111"/>
                </a:lnTo>
                <a:lnTo>
                  <a:pt x="2818" y="205"/>
                </a:lnTo>
                <a:lnTo>
                  <a:pt x="2820" y="15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Rectangle 332">
            <a:extLst>
              <a:ext uri="{FF2B5EF4-FFF2-40B4-BE49-F238E27FC236}">
                <a16:creationId xmlns:a16="http://schemas.microsoft.com/office/drawing/2014/main" id="{E2A7229B-4EF8-4A53-8318-2859D9C1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74" y="1159578"/>
            <a:ext cx="13208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XDS S</a:t>
            </a:r>
            <a:r>
              <a:rPr lang="en-US" altLang="en-US" b="1" dirty="0">
                <a:solidFill>
                  <a:srgbClr val="000000"/>
                </a:solidFill>
              </a:rPr>
              <a:t>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9" name="Freeform 109">
            <a:extLst>
              <a:ext uri="{FF2B5EF4-FFF2-40B4-BE49-F238E27FC236}">
                <a16:creationId xmlns:a16="http://schemas.microsoft.com/office/drawing/2014/main" id="{405D3C76-2A37-4809-90EE-0861A566FEF2}"/>
              </a:ext>
            </a:extLst>
          </p:cNvPr>
          <p:cNvSpPr>
            <a:spLocks noEditPoints="1"/>
          </p:cNvSpPr>
          <p:nvPr/>
        </p:nvSpPr>
        <p:spPr bwMode="auto">
          <a:xfrm rot="2018702">
            <a:off x="1037883" y="2485633"/>
            <a:ext cx="2892693" cy="224439"/>
          </a:xfrm>
          <a:custGeom>
            <a:avLst/>
            <a:gdLst>
              <a:gd name="T0" fmla="*/ 0 w 1705"/>
              <a:gd name="T1" fmla="*/ 63 h 190"/>
              <a:gd name="T2" fmla="*/ 1547 w 1705"/>
              <a:gd name="T3" fmla="*/ 63 h 190"/>
              <a:gd name="T4" fmla="*/ 1547 w 1705"/>
              <a:gd name="T5" fmla="*/ 126 h 190"/>
              <a:gd name="T6" fmla="*/ 0 w 1705"/>
              <a:gd name="T7" fmla="*/ 126 h 190"/>
              <a:gd name="T8" fmla="*/ 0 w 1705"/>
              <a:gd name="T9" fmla="*/ 63 h 190"/>
              <a:gd name="T10" fmla="*/ 1516 w 1705"/>
              <a:gd name="T11" fmla="*/ 0 h 190"/>
              <a:gd name="T12" fmla="*/ 1705 w 1705"/>
              <a:gd name="T13" fmla="*/ 95 h 190"/>
              <a:gd name="T14" fmla="*/ 1516 w 1705"/>
              <a:gd name="T15" fmla="*/ 190 h 190"/>
              <a:gd name="T16" fmla="*/ 1516 w 1705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190">
                <a:moveTo>
                  <a:pt x="0" y="63"/>
                </a:moveTo>
                <a:lnTo>
                  <a:pt x="1547" y="63"/>
                </a:lnTo>
                <a:lnTo>
                  <a:pt x="1547" y="126"/>
                </a:lnTo>
                <a:lnTo>
                  <a:pt x="0" y="126"/>
                </a:lnTo>
                <a:lnTo>
                  <a:pt x="0" y="63"/>
                </a:lnTo>
                <a:close/>
                <a:moveTo>
                  <a:pt x="1516" y="0"/>
                </a:moveTo>
                <a:lnTo>
                  <a:pt x="1705" y="95"/>
                </a:lnTo>
                <a:lnTo>
                  <a:pt x="1516" y="190"/>
                </a:lnTo>
                <a:lnTo>
                  <a:pt x="151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156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9</cp:revision>
  <dcterms:created xsi:type="dcterms:W3CDTF">2020-06-18T21:39:45Z</dcterms:created>
  <dcterms:modified xsi:type="dcterms:W3CDTF">2020-09-15T17:47:40Z</dcterms:modified>
</cp:coreProperties>
</file>