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ABCE-2555-4096-99CD-AC21ADCD1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FB95-21A3-438C-BBFF-C394AC4B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D29C-EAA2-48A3-B892-B455F8B5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17E5-8645-433A-8710-285ED18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EB59-3AE2-4852-8CC1-925D4AD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615D-DEF9-4126-98A6-06EEAB11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349A-13E1-4140-8B6F-CC15DF87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B8E5-C967-44AF-B4A9-FC14280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33C5-0920-47BC-9ACB-3EEA15C4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D634-0C46-4007-AA4D-3075EED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AE4C7-1727-4085-93FB-B50B5F79E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52827-172A-4FA6-BAFE-1C5D14F8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E39F-DA50-44D3-ADAE-8A24756B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FA2-B09D-4F24-88D8-FA3221F8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DC7E-A4FC-44EF-A05E-7D10E705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D25-0B7E-4498-B8B5-E8DAAE8F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7085-35E1-4746-AEC2-D064A131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A58E-7972-4E6A-9BDA-1B4B34BB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A79C-739B-47CC-951A-C923AC25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EB60-7775-41E3-AC68-D7E8D535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8081-FA3E-4051-B187-A3149C2C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D3F1-2579-4F03-9610-D8B361593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65FB-9F10-49E1-A566-DF75AEF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9E57-B453-4A83-B8C6-2BB89E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3596-A813-48A5-94D0-79F83CC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1908-1C51-4356-9C73-09A5E16D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26B9-1829-4BA8-8480-96E40917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1B4C3-0B83-4E32-BF40-92BA6841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013E-AF82-4CE2-ADF4-BB188A9D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272F-69CE-43C5-B0C7-FF593330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6417-EE77-4509-8FA3-237D1EE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BFD-3DF6-466A-95FA-BF4A185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3246-C9B1-4B36-8E74-6C5652C1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54AB-52F5-4B11-8B4D-3FAB370F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2604D-6B9B-4950-A4ED-41BE4ACE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8ADA4-91B9-41F7-890C-3D039F96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6FC2-0FF1-4F27-8EDB-2521539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5C46B-34D9-45D7-AA86-9DC9943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05414-464A-476C-80F4-AA298D1E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3E1-F13E-4DA3-926F-A0BB3E8C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29E75-F8C0-4029-AF53-D8B77416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B138-69E5-4656-B1DC-43FD4C4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820FD-0F33-4EC4-A196-684740D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26E52-2A6B-4A6C-84DC-1FBA884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B0FA-4196-4F67-BC0E-5E3A0A22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EA9C-34D4-4C97-B72A-0E0910A1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6EE8-C44F-4447-976B-C63E68E9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5756-0C2F-4EDC-8B1B-38AD6BA5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6F2A-FA35-4D66-B199-57D8C182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F014-40FF-4407-B84E-6F325A0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6E2A-E0DD-4D26-B8CD-4043A464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1699-F773-4802-AA95-46C344B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1B4-E80C-4D28-8064-FCC76542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2D76F-4491-4283-BD9B-5E49831E2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1807-B365-4AE6-8912-4F006C50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9250-FBA0-4CDE-A66F-A478E5C1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FCE2-5B9C-4FC1-9DD0-27BB0F07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BD4A-C32F-43C5-90B0-9C8C5F51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961BD-FD8D-4F5C-A748-C3532FE0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1F6-E6EC-47CF-92F4-02D85005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8918-0BD3-4854-BF5C-8B6F927AF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FFBF-4E99-45CB-A7A6-1786019EBE5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93DB-390E-4632-8D04-1082E5790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D94-05B8-46B9-8E1D-B92CA64C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580A5F-25C4-40DD-9695-0A4B1A64CB33}"/>
              </a:ext>
            </a:extLst>
          </p:cNvPr>
          <p:cNvGrpSpPr/>
          <p:nvPr/>
        </p:nvGrpSpPr>
        <p:grpSpPr>
          <a:xfrm>
            <a:off x="1576952" y="476518"/>
            <a:ext cx="9038095" cy="5284375"/>
            <a:chOff x="1969169" y="1331495"/>
            <a:chExt cx="5574754" cy="3449050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6401A76D-8F68-45ED-BB36-3421145D3332}"/>
                </a:ext>
              </a:extLst>
            </p:cNvPr>
            <p:cNvSpPr/>
            <p:nvPr/>
          </p:nvSpPr>
          <p:spPr>
            <a:xfrm>
              <a:off x="2318084" y="1331495"/>
              <a:ext cx="1475874" cy="7539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EMR</a:t>
              </a:r>
            </a:p>
          </p:txBody>
        </p:sp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6ED0B89A-6B69-40A9-9759-9465AB2E78AA}"/>
                </a:ext>
              </a:extLst>
            </p:cNvPr>
            <p:cNvSpPr/>
            <p:nvPr/>
          </p:nvSpPr>
          <p:spPr>
            <a:xfrm>
              <a:off x="1969169" y="2991851"/>
              <a:ext cx="914400" cy="10748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C-CDA</a:t>
              </a:r>
            </a:p>
            <a:p>
              <a:pPr algn="ctr"/>
              <a:r>
                <a:rPr lang="en-US" dirty="0"/>
                <a:t>2.1</a:t>
              </a:r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0D751440-FD81-48E4-8664-CC9638108429}"/>
                </a:ext>
              </a:extLst>
            </p:cNvPr>
            <p:cNvSpPr/>
            <p:nvPr/>
          </p:nvSpPr>
          <p:spPr>
            <a:xfrm>
              <a:off x="3045995" y="3705724"/>
              <a:ext cx="914400" cy="10748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CCD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2B35488-5B59-4583-A90B-2D4315764216}"/>
                </a:ext>
              </a:extLst>
            </p:cNvPr>
            <p:cNvSpPr/>
            <p:nvPr/>
          </p:nvSpPr>
          <p:spPr>
            <a:xfrm>
              <a:off x="4253225" y="3705722"/>
              <a:ext cx="914400" cy="10748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C32</a:t>
              </a:r>
            </a:p>
            <a:p>
              <a:pPr algn="ctr"/>
              <a:endParaRPr lang="en-US" dirty="0"/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C9F5D175-5865-4AC7-9CEA-4E3C08B51786}"/>
                </a:ext>
              </a:extLst>
            </p:cNvPr>
            <p:cNvSpPr/>
            <p:nvPr/>
          </p:nvSpPr>
          <p:spPr>
            <a:xfrm>
              <a:off x="5402180" y="3705723"/>
              <a:ext cx="914400" cy="10748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PDF</a:t>
              </a:r>
            </a:p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0E48FA-F755-48C7-B5AF-0255931E4CDE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2426369" y="2085474"/>
              <a:ext cx="629652" cy="90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35BE5-1C52-4C5C-979E-D4E250DA5FF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883569" y="3168314"/>
              <a:ext cx="619626" cy="537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37ED46-2236-4CC1-94FE-771C1992909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883569" y="3168313"/>
              <a:ext cx="1826856" cy="53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B1D3D5-B7EF-400A-9AE2-589AB81E7B5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883569" y="3168314"/>
              <a:ext cx="2975811" cy="53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ocument 13">
              <a:extLst>
                <a:ext uri="{FF2B5EF4-FFF2-40B4-BE49-F238E27FC236}">
                  <a16:creationId xmlns:a16="http://schemas.microsoft.com/office/drawing/2014/main" id="{65E4D855-B365-40E8-93BE-E4FCA6F48D00}"/>
                </a:ext>
              </a:extLst>
            </p:cNvPr>
            <p:cNvSpPr/>
            <p:nvPr/>
          </p:nvSpPr>
          <p:spPr>
            <a:xfrm>
              <a:off x="6629523" y="3705722"/>
              <a:ext cx="914400" cy="10748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FHIR</a:t>
              </a:r>
            </a:p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B24488-89F3-48BE-BD28-BB8D4563EF8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2883569" y="3152277"/>
              <a:ext cx="4203154" cy="553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6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</cp:revision>
  <dcterms:created xsi:type="dcterms:W3CDTF">2020-09-15T18:01:39Z</dcterms:created>
  <dcterms:modified xsi:type="dcterms:W3CDTF">2020-09-15T18:12:30Z</dcterms:modified>
</cp:coreProperties>
</file>