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73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150B6-665E-4381-B146-6BDC0E098F66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7DD2D-1EAC-47F6-9383-3556246DA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9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C9353-BF8B-4CEF-9C5A-E9ABB4ACA1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4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C9353-BF8B-4CEF-9C5A-E9ABB4ACA1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C9353-BF8B-4CEF-9C5A-E9ABB4ACA1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E857-9430-4342-B7D0-39E141E74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31391-1E28-4423-8E42-37470F3B1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C1480-D262-43AF-AD0B-5F246193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07038-B78D-4D05-822C-707E1A8B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79896-E6A6-4B9C-A885-A5DFFBC8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1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5B1A-D094-4919-9BED-A665CEBD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7CFCB-C346-4AFE-8640-1DDB5D647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C3C3-9DE4-4856-90C4-A7C7351E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80EB-19F6-43C3-A25D-EB20ECB2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022F3-9C3F-4506-AECC-41A0B0ED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9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DD81F-4B0A-477E-9815-E084C679A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DCE07-8DC2-4293-90A6-EE72C4CA2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AAE6-4A96-4EFE-9064-23E9ED67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FD712-1144-4494-A623-82794263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6FF60-463A-4039-8151-30BF71A4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C163-96AA-48E6-B4A8-9C04FA6A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FDCA-9455-43F8-85F6-06851A44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FF9AB-4EFB-4814-BB2D-143C1243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96A7C-3AF7-46B8-9966-5EEE0769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13A7-C5BE-480B-85AE-D62038AF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6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E3C0-A549-47B6-8906-D9ACE539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BA593-8D24-426C-BF76-477C81C73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5791-E847-4C96-9820-5C3B2DBA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AA2E-FC95-44DC-A780-403CE5B5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B6150-919B-432A-A502-F1724517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4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D135-08E1-4F71-882A-BCCB27E3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BF02E-03D6-4755-9118-F9DA3153D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8127-798E-4892-894F-D74A459F3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0561B-4AFB-4F41-816C-FB5B63B8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97A1D-AF70-49BC-AEA8-AE107A25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91AA3-2742-4F22-B96F-0CCA9B9F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2ED5-D7FD-4615-A1B1-826FF046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CB4B0-BB1A-487A-92D3-3C0A8DDF0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B450-49FD-465B-9A4A-ED3C2A35D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CC864-9090-450F-9966-EEA39FB56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97978-E1D8-4D2B-8D91-C28937CCE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116B7-EBFC-42BB-BC31-06F64878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9A28D-0D98-4E37-9688-9DBF6DFC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7FC65-09FF-4749-B002-8F53F260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4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090E-57B7-4507-8911-8274AA1E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E605A-A167-42B8-99C6-7BE607B9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5E185-34C5-487A-B727-CDD90DEA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40FD7-3D2C-48CE-851F-A18E2947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4E00C-23CF-4CD2-AA15-5A2912F8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81348-1DBA-4FB5-8F23-902060F5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B9810-74FB-466D-B6B4-E3FCE635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0A9D-B03F-4445-9F71-323F84ED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4DDB-CE7A-4772-8B7D-FCEF6F10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5BC4A-CAB9-41A4-AD37-7F54993D9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F8B1A-D5E1-4FD5-ACB7-5A8FE95E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5123A-5A4C-4BA7-9852-A8892786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7627-1860-476B-88FB-6D2B740A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C80D-3F36-4F57-B47A-D4E819F9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F10ED-946F-422E-8562-0CF36D6EB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ABDCD-B5C3-4F7E-8E9E-DE3354CFD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9C059-E63E-43ED-BADA-A6110920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83BA-0FC9-4C46-8382-5F226F01777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4836B-FB50-4479-988C-058BD337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6F538-FA4C-4A2C-BA11-E2179859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F5188-6B79-4982-9258-9130F911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0C0A1-2192-4935-B8D9-C63042FB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68F5D-E398-45EB-8227-DD5C6538A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283BA-0FC9-4C46-8382-5F226F01777B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8E76-37C2-40D1-92E5-C2D40A6DA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2E3C-6911-4746-BACF-D792D16D2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42687-5932-4B75-AAAB-52FED263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6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image" Target="../media/image2.svg"/><Relationship Id="rId4" Type="http://schemas.openxmlformats.org/officeDocument/2006/relationships/image" Target="../media/image8.svg"/><Relationship Id="rId9" Type="http://schemas.openxmlformats.org/officeDocument/2006/relationships/image" Target="../media/image1.png"/><Relationship Id="rId1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8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37724" y="339702"/>
            <a:ext cx="613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Direct Push Sharing Model: Data Flow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28B7C6-285D-44F3-8BD3-615B3552131D}"/>
              </a:ext>
            </a:extLst>
          </p:cNvPr>
          <p:cNvGrpSpPr/>
          <p:nvPr/>
        </p:nvGrpSpPr>
        <p:grpSpPr>
          <a:xfrm>
            <a:off x="530087" y="463826"/>
            <a:ext cx="11131825" cy="6054472"/>
            <a:chOff x="1434488" y="1117882"/>
            <a:chExt cx="9288510" cy="4747723"/>
          </a:xfrm>
        </p:grpSpPr>
        <p:sp>
          <p:nvSpPr>
            <p:cNvPr id="39" name="Rounded Rectangle 38"/>
            <p:cNvSpPr/>
            <p:nvPr/>
          </p:nvSpPr>
          <p:spPr>
            <a:xfrm>
              <a:off x="1488880" y="2822274"/>
              <a:ext cx="9220598" cy="14238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434488" y="1117882"/>
              <a:ext cx="9220598" cy="14238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02044" y="2934029"/>
              <a:ext cx="20013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Cross-Enterprise Document Reliable Interchange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(XDR)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82686" y="1229637"/>
              <a:ext cx="15339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Mobile access to Health Documents (MHD)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1488880" y="4441765"/>
              <a:ext cx="9220598" cy="14238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609793" y="4581380"/>
              <a:ext cx="19858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Cross-Enterprise Document Media Interchange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(XDM)</a:t>
              </a:r>
            </a:p>
          </p:txBody>
        </p:sp>
        <p:pic>
          <p:nvPicPr>
            <p:cNvPr id="116" name="Graphic 39">
              <a:extLst>
                <a:ext uri="{FF2B5EF4-FFF2-40B4-BE49-F238E27FC236}">
                  <a16:creationId xmlns:a16="http://schemas.microsoft.com/office/drawing/2014/main" id="{600C5B70-8CC8-C440-A80A-76BA96278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92416" y="1699572"/>
              <a:ext cx="414802" cy="260457"/>
            </a:xfrm>
            <a:prstGeom prst="rect">
              <a:avLst/>
            </a:prstGeom>
          </p:spPr>
        </p:pic>
        <p:pic>
          <p:nvPicPr>
            <p:cNvPr id="117" name="Graphic 42">
              <a:extLst>
                <a:ext uri="{FF2B5EF4-FFF2-40B4-BE49-F238E27FC236}">
                  <a16:creationId xmlns:a16="http://schemas.microsoft.com/office/drawing/2014/main" id="{D499D5F2-5753-DB45-9C83-34181AD70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67341" y="1704521"/>
              <a:ext cx="406853" cy="283851"/>
            </a:xfrm>
            <a:prstGeom prst="rect">
              <a:avLst/>
            </a:prstGeom>
          </p:spPr>
        </p:pic>
        <p:pic>
          <p:nvPicPr>
            <p:cNvPr id="118" name="Graphic 36">
              <a:extLst>
                <a:ext uri="{FF2B5EF4-FFF2-40B4-BE49-F238E27FC236}">
                  <a16:creationId xmlns:a16="http://schemas.microsoft.com/office/drawing/2014/main" id="{F0535664-5E97-A246-A26A-FED9F5ED8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31078" y="1663398"/>
              <a:ext cx="386238" cy="368683"/>
            </a:xfrm>
            <a:prstGeom prst="rect">
              <a:avLst/>
            </a:prstGeom>
          </p:spPr>
        </p:pic>
        <p:pic>
          <p:nvPicPr>
            <p:cNvPr id="121" name="Graphic 93">
              <a:extLst>
                <a:ext uri="{FF2B5EF4-FFF2-40B4-BE49-F238E27FC236}">
                  <a16:creationId xmlns:a16="http://schemas.microsoft.com/office/drawing/2014/main" id="{F760CE13-94E3-0D45-A76B-0EA32EAB2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600444" y="1612258"/>
              <a:ext cx="291231" cy="391343"/>
            </a:xfrm>
            <a:prstGeom prst="rect">
              <a:avLst/>
            </a:prstGeom>
          </p:spPr>
        </p:pic>
        <p:pic>
          <p:nvPicPr>
            <p:cNvPr id="122" name="Graphic 96">
              <a:extLst>
                <a:ext uri="{FF2B5EF4-FFF2-40B4-BE49-F238E27FC236}">
                  <a16:creationId xmlns:a16="http://schemas.microsoft.com/office/drawing/2014/main" id="{18BDE1C7-2E42-B845-8F7B-A0D864939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273393" y="1602605"/>
              <a:ext cx="261762" cy="392644"/>
            </a:xfrm>
            <a:prstGeom prst="rect">
              <a:avLst/>
            </a:prstGeom>
          </p:spPr>
        </p:pic>
        <p:pic>
          <p:nvPicPr>
            <p:cNvPr id="123" name="Graphic 131">
              <a:extLst>
                <a:ext uri="{FF2B5EF4-FFF2-40B4-BE49-F238E27FC236}">
                  <a16:creationId xmlns:a16="http://schemas.microsoft.com/office/drawing/2014/main" id="{99ABFAAE-E78B-7D4D-8744-20381B014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949020" y="1629894"/>
              <a:ext cx="319205" cy="311782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7615058" y="1194428"/>
              <a:ext cx="298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Document Consumer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079155" y="1205974"/>
              <a:ext cx="298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Document Source</a:t>
              </a:r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>
              <a:off x="5965242" y="1830629"/>
              <a:ext cx="1577452" cy="7955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5889440" y="1426499"/>
              <a:ext cx="1693480" cy="314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RESTful push*</a:t>
              </a:r>
            </a:p>
          </p:txBody>
        </p:sp>
        <p:pic>
          <p:nvPicPr>
            <p:cNvPr id="128" name="Graphic 39">
              <a:extLst>
                <a:ext uri="{FF2B5EF4-FFF2-40B4-BE49-F238E27FC236}">
                  <a16:creationId xmlns:a16="http://schemas.microsoft.com/office/drawing/2014/main" id="{600C5B70-8CC8-C440-A80A-76BA96278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36330" y="3510287"/>
              <a:ext cx="414802" cy="260457"/>
            </a:xfrm>
            <a:prstGeom prst="rect">
              <a:avLst/>
            </a:prstGeom>
          </p:spPr>
        </p:pic>
        <p:pic>
          <p:nvPicPr>
            <p:cNvPr id="129" name="Graphic 42">
              <a:extLst>
                <a:ext uri="{FF2B5EF4-FFF2-40B4-BE49-F238E27FC236}">
                  <a16:creationId xmlns:a16="http://schemas.microsoft.com/office/drawing/2014/main" id="{D499D5F2-5753-DB45-9C83-34181AD70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11255" y="3515236"/>
              <a:ext cx="406853" cy="283851"/>
            </a:xfrm>
            <a:prstGeom prst="rect">
              <a:avLst/>
            </a:prstGeom>
          </p:spPr>
        </p:pic>
        <p:pic>
          <p:nvPicPr>
            <p:cNvPr id="130" name="Graphic 36">
              <a:extLst>
                <a:ext uri="{FF2B5EF4-FFF2-40B4-BE49-F238E27FC236}">
                  <a16:creationId xmlns:a16="http://schemas.microsoft.com/office/drawing/2014/main" id="{F0535664-5E97-A246-A26A-FED9F5ED8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74992" y="3474113"/>
              <a:ext cx="386238" cy="368683"/>
            </a:xfrm>
            <a:prstGeom prst="rect">
              <a:avLst/>
            </a:prstGeom>
          </p:spPr>
        </p:pic>
        <p:pic>
          <p:nvPicPr>
            <p:cNvPr id="131" name="Graphic 93">
              <a:extLst>
                <a:ext uri="{FF2B5EF4-FFF2-40B4-BE49-F238E27FC236}">
                  <a16:creationId xmlns:a16="http://schemas.microsoft.com/office/drawing/2014/main" id="{F760CE13-94E3-0D45-A76B-0EA32EAB2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644358" y="3422973"/>
              <a:ext cx="291231" cy="391343"/>
            </a:xfrm>
            <a:prstGeom prst="rect">
              <a:avLst/>
            </a:prstGeom>
          </p:spPr>
        </p:pic>
        <p:pic>
          <p:nvPicPr>
            <p:cNvPr id="132" name="Graphic 96">
              <a:extLst>
                <a:ext uri="{FF2B5EF4-FFF2-40B4-BE49-F238E27FC236}">
                  <a16:creationId xmlns:a16="http://schemas.microsoft.com/office/drawing/2014/main" id="{18BDE1C7-2E42-B845-8F7B-A0D864939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17307" y="3413320"/>
              <a:ext cx="261762" cy="392644"/>
            </a:xfrm>
            <a:prstGeom prst="rect">
              <a:avLst/>
            </a:prstGeom>
          </p:spPr>
        </p:pic>
        <p:pic>
          <p:nvPicPr>
            <p:cNvPr id="133" name="Graphic 131">
              <a:extLst>
                <a:ext uri="{FF2B5EF4-FFF2-40B4-BE49-F238E27FC236}">
                  <a16:creationId xmlns:a16="http://schemas.microsoft.com/office/drawing/2014/main" id="{99ABFAAE-E78B-7D4D-8744-20381B014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992934" y="3440609"/>
              <a:ext cx="319205" cy="311782"/>
            </a:xfrm>
            <a:prstGeom prst="rect">
              <a:avLst/>
            </a:prstGeom>
          </p:spPr>
        </p:pic>
        <p:sp>
          <p:nvSpPr>
            <p:cNvPr id="134" name="TextBox 133"/>
            <p:cNvSpPr txBox="1"/>
            <p:nvPr/>
          </p:nvSpPr>
          <p:spPr>
            <a:xfrm>
              <a:off x="7658972" y="3005143"/>
              <a:ext cx="298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Document Consumer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123069" y="3016689"/>
              <a:ext cx="298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Document Source</a:t>
              </a:r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>
              <a:off x="6009156" y="3641344"/>
              <a:ext cx="1577452" cy="7955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5904417" y="3012387"/>
              <a:ext cx="1693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Document Reliable Messaging System</a:t>
              </a:r>
            </a:p>
          </p:txBody>
        </p:sp>
        <p:pic>
          <p:nvPicPr>
            <p:cNvPr id="140" name="Graphic 39">
              <a:extLst>
                <a:ext uri="{FF2B5EF4-FFF2-40B4-BE49-F238E27FC236}">
                  <a16:creationId xmlns:a16="http://schemas.microsoft.com/office/drawing/2014/main" id="{600C5B70-8CC8-C440-A80A-76BA96278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13229" y="5139151"/>
              <a:ext cx="414802" cy="260457"/>
            </a:xfrm>
            <a:prstGeom prst="rect">
              <a:avLst/>
            </a:prstGeom>
          </p:spPr>
        </p:pic>
        <p:pic>
          <p:nvPicPr>
            <p:cNvPr id="141" name="Graphic 42">
              <a:extLst>
                <a:ext uri="{FF2B5EF4-FFF2-40B4-BE49-F238E27FC236}">
                  <a16:creationId xmlns:a16="http://schemas.microsoft.com/office/drawing/2014/main" id="{D499D5F2-5753-DB45-9C83-34181AD70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88154" y="5144100"/>
              <a:ext cx="406853" cy="283851"/>
            </a:xfrm>
            <a:prstGeom prst="rect">
              <a:avLst/>
            </a:prstGeom>
          </p:spPr>
        </p:pic>
        <p:pic>
          <p:nvPicPr>
            <p:cNvPr id="142" name="Graphic 36">
              <a:extLst>
                <a:ext uri="{FF2B5EF4-FFF2-40B4-BE49-F238E27FC236}">
                  <a16:creationId xmlns:a16="http://schemas.microsoft.com/office/drawing/2014/main" id="{F0535664-5E97-A246-A26A-FED9F5ED8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1891" y="5102977"/>
              <a:ext cx="386238" cy="368683"/>
            </a:xfrm>
            <a:prstGeom prst="rect">
              <a:avLst/>
            </a:prstGeom>
          </p:spPr>
        </p:pic>
        <p:pic>
          <p:nvPicPr>
            <p:cNvPr id="143" name="Graphic 93">
              <a:extLst>
                <a:ext uri="{FF2B5EF4-FFF2-40B4-BE49-F238E27FC236}">
                  <a16:creationId xmlns:a16="http://schemas.microsoft.com/office/drawing/2014/main" id="{F760CE13-94E3-0D45-A76B-0EA32EAB2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721257" y="5051837"/>
              <a:ext cx="291231" cy="391343"/>
            </a:xfrm>
            <a:prstGeom prst="rect">
              <a:avLst/>
            </a:prstGeom>
          </p:spPr>
        </p:pic>
        <p:pic>
          <p:nvPicPr>
            <p:cNvPr id="144" name="Graphic 96">
              <a:extLst>
                <a:ext uri="{FF2B5EF4-FFF2-40B4-BE49-F238E27FC236}">
                  <a16:creationId xmlns:a16="http://schemas.microsoft.com/office/drawing/2014/main" id="{18BDE1C7-2E42-B845-8F7B-A0D864939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394206" y="5042184"/>
              <a:ext cx="261762" cy="392644"/>
            </a:xfrm>
            <a:prstGeom prst="rect">
              <a:avLst/>
            </a:prstGeom>
          </p:spPr>
        </p:pic>
        <p:pic>
          <p:nvPicPr>
            <p:cNvPr id="145" name="Graphic 131">
              <a:extLst>
                <a:ext uri="{FF2B5EF4-FFF2-40B4-BE49-F238E27FC236}">
                  <a16:creationId xmlns:a16="http://schemas.microsoft.com/office/drawing/2014/main" id="{99ABFAAE-E78B-7D4D-8744-20381B014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069833" y="5069473"/>
              <a:ext cx="319205" cy="311782"/>
            </a:xfrm>
            <a:prstGeom prst="rect">
              <a:avLst/>
            </a:prstGeom>
          </p:spPr>
        </p:pic>
        <p:sp>
          <p:nvSpPr>
            <p:cNvPr id="146" name="TextBox 145"/>
            <p:cNvSpPr txBox="1"/>
            <p:nvPr/>
          </p:nvSpPr>
          <p:spPr>
            <a:xfrm>
              <a:off x="7735871" y="4634007"/>
              <a:ext cx="298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Document Consumer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199968" y="4645553"/>
              <a:ext cx="298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Document Source</a:t>
              </a:r>
            </a:p>
          </p:txBody>
        </p:sp>
        <p:cxnSp>
          <p:nvCxnSpPr>
            <p:cNvPr id="148" name="Straight Arrow Connector 147"/>
            <p:cNvCxnSpPr/>
            <p:nvPr/>
          </p:nvCxnSpPr>
          <p:spPr>
            <a:xfrm>
              <a:off x="5861680" y="5211082"/>
              <a:ext cx="650829" cy="11437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252439" y="4784551"/>
              <a:ext cx="1693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Write</a:t>
              </a:r>
            </a:p>
          </p:txBody>
        </p:sp>
        <p:pic>
          <p:nvPicPr>
            <p:cNvPr id="1028" name="Picture 4" descr="Usb Flash Drive Icons - Download Free Vector Icons | Noun Project"/>
            <p:cNvPicPr>
              <a:picLocks noChangeAspect="1" noChangeArrowheads="1"/>
            </p:cNvPicPr>
            <p:nvPr/>
          </p:nvPicPr>
          <p:blipFill>
            <a:blip r:embed="rId1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3358" y="4852436"/>
              <a:ext cx="669783" cy="669783"/>
            </a:xfrm>
            <a:prstGeom prst="rect">
              <a:avLst/>
            </a:prstGeom>
            <a:noFill/>
          </p:spPr>
        </p:pic>
        <p:cxnSp>
          <p:nvCxnSpPr>
            <p:cNvPr id="150" name="Straight Arrow Connector 149"/>
            <p:cNvCxnSpPr/>
            <p:nvPr/>
          </p:nvCxnSpPr>
          <p:spPr>
            <a:xfrm>
              <a:off x="7212667" y="5230309"/>
              <a:ext cx="650829" cy="11437"/>
            </a:xfrm>
            <a:prstGeom prst="straightConnector1">
              <a:avLst/>
            </a:prstGeom>
            <a:ln w="762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6603426" y="4803778"/>
              <a:ext cx="1693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/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415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37724" y="339702"/>
            <a:ext cx="613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Centralized Discovery &amp; Retrieve Sharing Models:  Data Flow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23601" y="4523550"/>
            <a:ext cx="11058799" cy="1944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58366" y="914400"/>
            <a:ext cx="11058799" cy="1944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46" name="Graphic 93">
            <a:extLst>
              <a:ext uri="{FF2B5EF4-FFF2-40B4-BE49-F238E27FC236}">
                <a16:creationId xmlns:a16="http://schemas.microsoft.com/office/drawing/2014/main" id="{F760CE13-94E3-0D45-A76B-0EA32EAB26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2271" y="1700897"/>
            <a:ext cx="349290" cy="534343"/>
          </a:xfrm>
          <a:prstGeom prst="rect">
            <a:avLst/>
          </a:prstGeom>
        </p:spPr>
      </p:pic>
      <p:pic>
        <p:nvPicPr>
          <p:cNvPr id="47" name="Graphic 96">
            <a:extLst>
              <a:ext uri="{FF2B5EF4-FFF2-40B4-BE49-F238E27FC236}">
                <a16:creationId xmlns:a16="http://schemas.microsoft.com/office/drawing/2014/main" id="{18BDE1C7-2E42-B845-8F7B-A0D864939E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0662" y="1687716"/>
            <a:ext cx="313946" cy="536119"/>
          </a:xfrm>
          <a:prstGeom prst="rect">
            <a:avLst/>
          </a:prstGeom>
        </p:spPr>
      </p:pic>
      <p:pic>
        <p:nvPicPr>
          <p:cNvPr id="50" name="Graphic 131">
            <a:extLst>
              <a:ext uri="{FF2B5EF4-FFF2-40B4-BE49-F238E27FC236}">
                <a16:creationId xmlns:a16="http://schemas.microsoft.com/office/drawing/2014/main" id="{99ABFAAE-E78B-7D4D-8744-20381B0140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70980" y="1724977"/>
            <a:ext cx="382841" cy="42571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471984" y="1025957"/>
            <a:ext cx="4013600" cy="50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Document Source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56" name="Graphic 39">
            <a:extLst>
              <a:ext uri="{FF2B5EF4-FFF2-40B4-BE49-F238E27FC236}">
                <a16:creationId xmlns:a16="http://schemas.microsoft.com/office/drawing/2014/main" id="{600C5B70-8CC8-C440-A80A-76BA962784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36630" y="1725783"/>
            <a:ext cx="497496" cy="355630"/>
          </a:xfrm>
          <a:prstGeom prst="rect">
            <a:avLst/>
          </a:prstGeom>
        </p:spPr>
      </p:pic>
      <p:pic>
        <p:nvPicPr>
          <p:cNvPr id="57" name="Graphic 42">
            <a:extLst>
              <a:ext uri="{FF2B5EF4-FFF2-40B4-BE49-F238E27FC236}">
                <a16:creationId xmlns:a16="http://schemas.microsoft.com/office/drawing/2014/main" id="{D499D5F2-5753-DB45-9C83-34181AD70AD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0417" y="1696100"/>
            <a:ext cx="487962" cy="387572"/>
          </a:xfrm>
          <a:prstGeom prst="rect">
            <a:avLst/>
          </a:prstGeom>
        </p:spPr>
      </p:pic>
      <p:pic>
        <p:nvPicPr>
          <p:cNvPr id="60" name="Graphic 36">
            <a:extLst>
              <a:ext uri="{FF2B5EF4-FFF2-40B4-BE49-F238E27FC236}">
                <a16:creationId xmlns:a16="http://schemas.microsoft.com/office/drawing/2014/main" id="{F0535664-5E97-A246-A26A-FED9F5ED80F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86237" y="1644718"/>
            <a:ext cx="463238" cy="503403"/>
          </a:xfrm>
          <a:prstGeom prst="rect">
            <a:avLst/>
          </a:prstGeom>
        </p:spPr>
      </p:pic>
      <p:cxnSp>
        <p:nvCxnSpPr>
          <p:cNvPr id="61" name="Straight Arrow Connector 60"/>
          <p:cNvCxnSpPr/>
          <p:nvPr/>
        </p:nvCxnSpPr>
        <p:spPr>
          <a:xfrm>
            <a:off x="3814968" y="2235239"/>
            <a:ext cx="507454" cy="816861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08046" y="1052156"/>
            <a:ext cx="2978705" cy="50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Document Consumer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21678" y="1076944"/>
            <a:ext cx="1158632" cy="71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Query/</a:t>
            </a:r>
          </a:p>
          <a:p>
            <a:pPr algn="ctr"/>
            <a:r>
              <a:rPr lang="en-US" sz="1400" i="1" dirty="0">
                <a:solidFill>
                  <a:schemeClr val="bg1"/>
                </a:solidFill>
              </a:rPr>
              <a:t>Retrieve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0529" y="1064254"/>
            <a:ext cx="1839757" cy="163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Mobile Health Document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Sharing (MHDS)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7809" y="4481753"/>
            <a:ext cx="2010555" cy="201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Cross-Enterprise Document Sharing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(XDS)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78126" y="4694485"/>
            <a:ext cx="3401314" cy="50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Document Source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600C5B70-8CC8-C440-A80A-76BA962784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19091" y="5371686"/>
            <a:ext cx="497496" cy="355630"/>
          </a:xfrm>
          <a:prstGeom prst="rect">
            <a:avLst/>
          </a:prstGeom>
        </p:spPr>
      </p:pic>
      <p:pic>
        <p:nvPicPr>
          <p:cNvPr id="41" name="Graphic 42">
            <a:extLst>
              <a:ext uri="{FF2B5EF4-FFF2-40B4-BE49-F238E27FC236}">
                <a16:creationId xmlns:a16="http://schemas.microsoft.com/office/drawing/2014/main" id="{D499D5F2-5753-DB45-9C83-34181AD70AD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92878" y="5342004"/>
            <a:ext cx="487962" cy="387572"/>
          </a:xfrm>
          <a:prstGeom prst="rect">
            <a:avLst/>
          </a:prstGeom>
        </p:spPr>
      </p:pic>
      <p:pic>
        <p:nvPicPr>
          <p:cNvPr id="44" name="Graphic 36">
            <a:extLst>
              <a:ext uri="{FF2B5EF4-FFF2-40B4-BE49-F238E27FC236}">
                <a16:creationId xmlns:a16="http://schemas.microsoft.com/office/drawing/2014/main" id="{F0535664-5E97-A246-A26A-FED9F5ED80F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68697" y="5290622"/>
            <a:ext cx="463238" cy="503403"/>
          </a:xfrm>
          <a:prstGeom prst="rect">
            <a:avLst/>
          </a:prstGeom>
        </p:spPr>
      </p:pic>
      <p:pic>
        <p:nvPicPr>
          <p:cNvPr id="48" name="Graphic 93">
            <a:extLst>
              <a:ext uri="{FF2B5EF4-FFF2-40B4-BE49-F238E27FC236}">
                <a16:creationId xmlns:a16="http://schemas.microsoft.com/office/drawing/2014/main" id="{F760CE13-94E3-0D45-A76B-0EA32EAB26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8384" y="5331288"/>
            <a:ext cx="349290" cy="534343"/>
          </a:xfrm>
          <a:prstGeom prst="rect">
            <a:avLst/>
          </a:prstGeom>
        </p:spPr>
      </p:pic>
      <p:pic>
        <p:nvPicPr>
          <p:cNvPr id="51" name="Graphic 96">
            <a:extLst>
              <a:ext uri="{FF2B5EF4-FFF2-40B4-BE49-F238E27FC236}">
                <a16:creationId xmlns:a16="http://schemas.microsoft.com/office/drawing/2014/main" id="{18BDE1C7-2E42-B845-8F7B-A0D864939E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6774" y="5318108"/>
            <a:ext cx="313946" cy="536119"/>
          </a:xfrm>
          <a:prstGeom prst="rect">
            <a:avLst/>
          </a:prstGeom>
        </p:spPr>
      </p:pic>
      <p:pic>
        <p:nvPicPr>
          <p:cNvPr id="52" name="Graphic 131">
            <a:extLst>
              <a:ext uri="{FF2B5EF4-FFF2-40B4-BE49-F238E27FC236}">
                <a16:creationId xmlns:a16="http://schemas.microsoft.com/office/drawing/2014/main" id="{99ABFAAE-E78B-7D4D-8744-20381B0140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97093" y="5355368"/>
            <a:ext cx="382841" cy="42571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234158" y="4682547"/>
            <a:ext cx="2978705" cy="50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Document Consumer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24163" y="3177472"/>
            <a:ext cx="3089068" cy="83099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Mobile access to Health Documents (MHD) API:</a:t>
            </a:r>
          </a:p>
          <a:p>
            <a:pPr algn="ctr"/>
            <a:r>
              <a:rPr lang="en-US" sz="1600" b="1" i="1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33147" y="3170895"/>
            <a:ext cx="3089068" cy="83099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Mobile access to Health Documents (MHD) API:</a:t>
            </a:r>
          </a:p>
          <a:p>
            <a:pPr algn="ctr"/>
            <a:r>
              <a:rPr lang="en-US" sz="1600" b="1" i="1" dirty="0">
                <a:solidFill>
                  <a:schemeClr val="bg1"/>
                </a:solidFill>
              </a:rPr>
              <a:t>Query/Retrieve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152344" y="4316307"/>
            <a:ext cx="507454" cy="816861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Infrastructure Icons - Download Free Vector Icons | Noun Project"/>
          <p:cNvPicPr>
            <a:picLocks noChangeAspect="1" noChangeArrowheads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231" y="4647978"/>
            <a:ext cx="1315894" cy="149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4667425" y="6014008"/>
            <a:ext cx="3401314" cy="50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XDS Infrastructure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70" name="Picture 2" descr="Infrastructure Icons - Download Free Vector Icons | Noun Project"/>
          <p:cNvPicPr>
            <a:picLocks noChangeAspect="1" noChangeArrowheads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15" y="975669"/>
            <a:ext cx="1315894" cy="149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4678909" y="2341699"/>
            <a:ext cx="3401314" cy="504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MHDS Infrastructure (FHIR)</a:t>
            </a:r>
            <a:endParaRPr lang="en-US" i="1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732308" y="1867745"/>
            <a:ext cx="815812" cy="2466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73302" y="5535440"/>
            <a:ext cx="815812" cy="2466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7148748" y="5571069"/>
            <a:ext cx="1254786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6806271" y="4359227"/>
            <a:ext cx="894724" cy="755219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9049731" y="2295418"/>
            <a:ext cx="894724" cy="755219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7104173" y="1842479"/>
            <a:ext cx="1219403" cy="20276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82570" y="1366050"/>
            <a:ext cx="904513" cy="42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Publish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212364" y="4774499"/>
            <a:ext cx="1158632" cy="71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Query/</a:t>
            </a:r>
          </a:p>
          <a:p>
            <a:pPr algn="ctr"/>
            <a:r>
              <a:rPr lang="en-US" sz="1400" i="1" dirty="0">
                <a:solidFill>
                  <a:schemeClr val="bg1"/>
                </a:solidFill>
              </a:rPr>
              <a:t>Retrieve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554830" y="5021166"/>
            <a:ext cx="904513" cy="42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245956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/>
          <p:cNvSpPr txBox="1"/>
          <p:nvPr/>
        </p:nvSpPr>
        <p:spPr>
          <a:xfrm>
            <a:off x="584616" y="2979491"/>
            <a:ext cx="2798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solidFill>
                  <a:schemeClr val="bg1"/>
                </a:solidFill>
              </a:rPr>
              <a:t>Document Consumer</a:t>
            </a:r>
            <a:endParaRPr lang="en-US" sz="1000" i="1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8C7358A-754E-48C1-BE5A-C505C8D6CC24}"/>
              </a:ext>
            </a:extLst>
          </p:cNvPr>
          <p:cNvGrpSpPr/>
          <p:nvPr/>
        </p:nvGrpSpPr>
        <p:grpSpPr>
          <a:xfrm>
            <a:off x="557321" y="1140057"/>
            <a:ext cx="2185806" cy="2190974"/>
            <a:chOff x="1088921" y="1818055"/>
            <a:chExt cx="1654206" cy="1512976"/>
          </a:xfrm>
        </p:grpSpPr>
        <p:sp>
          <p:nvSpPr>
            <p:cNvPr id="84" name="Rounded Rectangle 83"/>
            <p:cNvSpPr/>
            <p:nvPr/>
          </p:nvSpPr>
          <p:spPr>
            <a:xfrm>
              <a:off x="1130336" y="1862047"/>
              <a:ext cx="1612789" cy="14689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88921" y="1818055"/>
              <a:ext cx="1654206" cy="510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Cross-Enterprise Document Sharing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(XDS)</a:t>
              </a:r>
            </a:p>
          </p:txBody>
        </p:sp>
        <p:pic>
          <p:nvPicPr>
            <p:cNvPr id="90" name="Graphic 93">
              <a:extLst>
                <a:ext uri="{FF2B5EF4-FFF2-40B4-BE49-F238E27FC236}">
                  <a16:creationId xmlns:a16="http://schemas.microsoft.com/office/drawing/2014/main" id="{F760CE13-94E3-0D45-A76B-0EA32EAB2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81103" y="2596420"/>
              <a:ext cx="249898" cy="355461"/>
            </a:xfrm>
            <a:prstGeom prst="rect">
              <a:avLst/>
            </a:prstGeom>
          </p:spPr>
        </p:pic>
        <p:pic>
          <p:nvPicPr>
            <p:cNvPr id="91" name="Graphic 96">
              <a:extLst>
                <a:ext uri="{FF2B5EF4-FFF2-40B4-BE49-F238E27FC236}">
                  <a16:creationId xmlns:a16="http://schemas.microsoft.com/office/drawing/2014/main" id="{18BDE1C7-2E42-B845-8F7B-A0D864939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26333" y="2595239"/>
              <a:ext cx="224610" cy="356642"/>
            </a:xfrm>
            <a:prstGeom prst="rect">
              <a:avLst/>
            </a:prstGeom>
          </p:spPr>
        </p:pic>
        <p:pic>
          <p:nvPicPr>
            <p:cNvPr id="92" name="Graphic 131">
              <a:extLst>
                <a:ext uri="{FF2B5EF4-FFF2-40B4-BE49-F238E27FC236}">
                  <a16:creationId xmlns:a16="http://schemas.microsoft.com/office/drawing/2014/main" id="{99ABFAAE-E78B-7D4D-8744-20381B014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79072" y="2603124"/>
              <a:ext cx="273901" cy="283195"/>
            </a:xfrm>
            <a:prstGeom prst="rect">
              <a:avLst/>
            </a:prstGeom>
          </p:spPr>
        </p:pic>
      </p:grpSp>
      <p:sp>
        <p:nvSpPr>
          <p:cNvPr id="121" name="Rounded Rectangle 120"/>
          <p:cNvSpPr/>
          <p:nvPr/>
        </p:nvSpPr>
        <p:spPr>
          <a:xfrm>
            <a:off x="6868893" y="860262"/>
            <a:ext cx="4496436" cy="55860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17660" y="6124211"/>
            <a:ext cx="2798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dirty="0">
                <a:solidFill>
                  <a:schemeClr val="bg1"/>
                </a:solidFill>
              </a:rPr>
              <a:t>Document Consumer</a:t>
            </a:r>
            <a:endParaRPr lang="en-US" sz="1000" i="1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B26F7E-381E-47FC-A20B-DAAA88F53188}"/>
              </a:ext>
            </a:extLst>
          </p:cNvPr>
          <p:cNvGrpSpPr/>
          <p:nvPr/>
        </p:nvGrpSpPr>
        <p:grpSpPr>
          <a:xfrm>
            <a:off x="557321" y="4431801"/>
            <a:ext cx="2218849" cy="2043950"/>
            <a:chOff x="1121964" y="4962775"/>
            <a:chExt cx="1654206" cy="1512976"/>
          </a:xfrm>
        </p:grpSpPr>
        <p:sp>
          <p:nvSpPr>
            <p:cNvPr id="99" name="Rounded Rectangle 98"/>
            <p:cNvSpPr/>
            <p:nvPr/>
          </p:nvSpPr>
          <p:spPr>
            <a:xfrm>
              <a:off x="1163380" y="5006767"/>
              <a:ext cx="1612789" cy="14689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21964" y="4962775"/>
              <a:ext cx="1654206" cy="546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Mobile Access to Health Documents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(MHD)</a:t>
              </a:r>
            </a:p>
          </p:txBody>
        </p:sp>
        <p:pic>
          <p:nvPicPr>
            <p:cNvPr id="102" name="Graphic 93">
              <a:extLst>
                <a:ext uri="{FF2B5EF4-FFF2-40B4-BE49-F238E27FC236}">
                  <a16:creationId xmlns:a16="http://schemas.microsoft.com/office/drawing/2014/main" id="{F760CE13-94E3-0D45-A76B-0EA32EAB2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14147" y="5741140"/>
              <a:ext cx="249898" cy="355461"/>
            </a:xfrm>
            <a:prstGeom prst="rect">
              <a:avLst/>
            </a:prstGeom>
          </p:spPr>
        </p:pic>
        <p:pic>
          <p:nvPicPr>
            <p:cNvPr id="103" name="Graphic 96">
              <a:extLst>
                <a:ext uri="{FF2B5EF4-FFF2-40B4-BE49-F238E27FC236}">
                  <a16:creationId xmlns:a16="http://schemas.microsoft.com/office/drawing/2014/main" id="{18BDE1C7-2E42-B845-8F7B-A0D864939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59376" y="5739959"/>
              <a:ext cx="224610" cy="356642"/>
            </a:xfrm>
            <a:prstGeom prst="rect">
              <a:avLst/>
            </a:prstGeom>
          </p:spPr>
        </p:pic>
        <p:pic>
          <p:nvPicPr>
            <p:cNvPr id="104" name="Graphic 131">
              <a:extLst>
                <a:ext uri="{FF2B5EF4-FFF2-40B4-BE49-F238E27FC236}">
                  <a16:creationId xmlns:a16="http://schemas.microsoft.com/office/drawing/2014/main" id="{99ABFAAE-E78B-7D4D-8744-20381B014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12116" y="5747844"/>
              <a:ext cx="273901" cy="283195"/>
            </a:xfrm>
            <a:prstGeom prst="rect">
              <a:avLst/>
            </a:prstGeom>
          </p:spPr>
        </p:pic>
      </p:grpSp>
      <p:pic>
        <p:nvPicPr>
          <p:cNvPr id="107" name="Graphic 102">
            <a:extLst>
              <a:ext uri="{FF2B5EF4-FFF2-40B4-BE49-F238E27FC236}">
                <a16:creationId xmlns:a16="http://schemas.microsoft.com/office/drawing/2014/main" id="{7D7A07A2-8438-9649-86F8-616BFC7FEE8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6063" y="3263392"/>
            <a:ext cx="1066665" cy="945306"/>
          </a:xfrm>
          <a:prstGeom prst="rect">
            <a:avLst/>
          </a:prstGeom>
        </p:spPr>
      </p:pic>
      <p:pic>
        <p:nvPicPr>
          <p:cNvPr id="108" name="Graphic 78">
            <a:extLst>
              <a:ext uri="{FF2B5EF4-FFF2-40B4-BE49-F238E27FC236}">
                <a16:creationId xmlns:a16="http://schemas.microsoft.com/office/drawing/2014/main" id="{F5113C58-7157-ED4E-A133-9EC1C57CF8B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80068" y="4697261"/>
            <a:ext cx="683471" cy="888854"/>
          </a:xfrm>
          <a:prstGeom prst="rect">
            <a:avLst/>
          </a:prstGeom>
        </p:spPr>
      </p:pic>
      <p:pic>
        <p:nvPicPr>
          <p:cNvPr id="109" name="Graphic 150">
            <a:extLst>
              <a:ext uri="{FF2B5EF4-FFF2-40B4-BE49-F238E27FC236}">
                <a16:creationId xmlns:a16="http://schemas.microsoft.com/office/drawing/2014/main" id="{39E6B68E-10F5-4C45-B1D7-0A340C11792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58484" y="1826056"/>
            <a:ext cx="726640" cy="769183"/>
          </a:xfrm>
          <a:prstGeom prst="rect">
            <a:avLst/>
          </a:prstGeom>
        </p:spPr>
      </p:pic>
      <p:pic>
        <p:nvPicPr>
          <p:cNvPr id="110" name="Graphic 180">
            <a:extLst>
              <a:ext uri="{FF2B5EF4-FFF2-40B4-BE49-F238E27FC236}">
                <a16:creationId xmlns:a16="http://schemas.microsoft.com/office/drawing/2014/main" id="{E4533CDD-ABFF-3F41-B063-3A0E42B70D8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62443" y="3395196"/>
            <a:ext cx="732354" cy="757201"/>
          </a:xfrm>
          <a:prstGeom prst="rect">
            <a:avLst/>
          </a:prstGeom>
        </p:spPr>
      </p:pic>
      <p:cxnSp>
        <p:nvCxnSpPr>
          <p:cNvPr id="112" name="Straight Arrow Connector 111"/>
          <p:cNvCxnSpPr/>
          <p:nvPr/>
        </p:nvCxnSpPr>
        <p:spPr>
          <a:xfrm flipH="1" flipV="1">
            <a:off x="8638052" y="4208698"/>
            <a:ext cx="1561631" cy="798069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cxnSpLocks/>
          </p:cNvCxnSpPr>
          <p:nvPr/>
        </p:nvCxnSpPr>
        <p:spPr>
          <a:xfrm flipV="1">
            <a:off x="2776169" y="4056218"/>
            <a:ext cx="4045207" cy="1661726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8605304" y="2533182"/>
            <a:ext cx="1594380" cy="930884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8605304" y="3874798"/>
            <a:ext cx="1669576" cy="1117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6318872" y="966781"/>
            <a:ext cx="56282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Cross-Community Access (XCA)  &amp;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Cross-Community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Patient Discovery (XCPD)</a:t>
            </a:r>
          </a:p>
          <a:p>
            <a:pPr algn="ctr"/>
            <a:r>
              <a:rPr lang="en-US" sz="1600" b="1" i="1" dirty="0">
                <a:solidFill>
                  <a:schemeClr val="bg1"/>
                </a:solidFill>
              </a:rPr>
              <a:t>Federated Communities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9955947" y="2617547"/>
            <a:ext cx="13820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XDS 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Community</a:t>
            </a:r>
            <a:r>
              <a:rPr lang="en-US" sz="800" b="1" i="1" dirty="0">
                <a:solidFill>
                  <a:schemeClr val="bg1"/>
                </a:solidFill>
              </a:rPr>
              <a:t> B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983242" y="4176670"/>
            <a:ext cx="13820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XDS 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Community</a:t>
            </a:r>
            <a:r>
              <a:rPr lang="en-US" sz="800" b="1" i="1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0030759" y="5586115"/>
            <a:ext cx="138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XDS </a:t>
            </a:r>
          </a:p>
          <a:p>
            <a:pPr algn="ctr"/>
            <a:r>
              <a:rPr lang="en-US" sz="900" b="1" i="1" dirty="0">
                <a:solidFill>
                  <a:schemeClr val="bg1"/>
                </a:solidFill>
              </a:rPr>
              <a:t>Community D</a:t>
            </a:r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 flipH="1" flipV="1">
            <a:off x="2639690" y="2335759"/>
            <a:ext cx="4181686" cy="1128307"/>
          </a:xfrm>
          <a:prstGeom prst="straightConnector1">
            <a:avLst/>
          </a:prstGeom>
          <a:ln w="76200">
            <a:prstDash val="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F08DE06-44A9-41C2-BCBB-40EA8E891A5D}"/>
              </a:ext>
            </a:extLst>
          </p:cNvPr>
          <p:cNvSpPr txBox="1"/>
          <p:nvPr/>
        </p:nvSpPr>
        <p:spPr>
          <a:xfrm>
            <a:off x="6956607" y="4148790"/>
            <a:ext cx="122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XCA Gateways</a:t>
            </a:r>
          </a:p>
          <a:p>
            <a:pPr algn="ctr"/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8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165</Words>
  <Application>Microsoft Office PowerPoint</Application>
  <PresentationFormat>Widescreen</PresentationFormat>
  <Paragraphs>57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10</cp:revision>
  <dcterms:created xsi:type="dcterms:W3CDTF">2020-06-18T21:39:45Z</dcterms:created>
  <dcterms:modified xsi:type="dcterms:W3CDTF">2021-02-18T16:35:12Z</dcterms:modified>
</cp:coreProperties>
</file>