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EB4E5-5D46-4255-A47C-CDEF87975DC7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2C8FB-FBF0-4442-98CE-A6516692A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8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C9353-BF8B-4CEF-9C5A-E9ABB4ACA1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8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ABCE-2555-4096-99CD-AC21ADCD1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BFB95-21A3-438C-BBFF-C394AC4B9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D29C-EAA2-48A3-B892-B455F8B5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817E5-8645-433A-8710-285ED182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8EB59-3AE2-4852-8CC1-925D4AD6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3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615D-DEF9-4126-98A6-06EEAB117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F349A-13E1-4140-8B6F-CC15DF87B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6B8E5-C967-44AF-B4A9-FC142806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433C5-0920-47BC-9ACB-3EEA15C4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4D634-0C46-4007-AA4D-3075EEDA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2AE4C7-1727-4085-93FB-B50B5F79E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52827-172A-4FA6-BAFE-1C5D14F81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BE39F-DA50-44D3-ADAE-8A24756BD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CFA2-B09D-4F24-88D8-FA3221F8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1DC7E-A4FC-44EF-A05E-7D10E705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9D25-0B7E-4498-B8B5-E8DAAE8F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D7085-35E1-4746-AEC2-D064A1310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FA58E-7972-4E6A-9BDA-1B4B34BB3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7A79C-739B-47CC-951A-C923AC25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8EB60-7775-41E3-AC68-D7E8D535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2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8081-FA3E-4051-B187-A3149C2CD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ED3F1-2579-4F03-9610-D8B361593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65FB-9F10-49E1-A566-DF75AEFA2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09E57-B453-4A83-B8C6-2BB89EF9E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83596-A813-48A5-94D0-79F83CC4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7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01908-1C51-4356-9C73-09A5E16D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26B9-1829-4BA8-8480-96E409179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1B4C3-0B83-4E32-BF40-92BA68416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F013E-AF82-4CE2-ADF4-BB188A9D0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C272F-69CE-43C5-B0C7-FF593330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A6417-EE77-4509-8FA3-237D1EEC2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3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EBFD-3DF6-466A-95FA-BF4A1859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03246-C9B1-4B36-8E74-6C5652C18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054AB-52F5-4B11-8B4D-3FAB370FB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2604D-6B9B-4950-A4ED-41BE4ACE5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C8ADA4-91B9-41F7-890C-3D039F960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B6FC2-0FF1-4F27-8EDB-2521539E9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5C46B-34D9-45D7-AA86-9DC99435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05414-464A-476C-80F4-AA298D1E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8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33E1-F13E-4DA3-926F-A0BB3E8C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229E75-F8C0-4029-AF53-D8B774168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2B138-69E5-4656-B1DC-43FD4C42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820FD-0F33-4EC4-A196-684740D5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26E52-2A6B-4A6C-84DC-1FBA8841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9B0FA-4196-4F67-BC0E-5E3A0A22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3EA9C-34D4-4C97-B72A-0E0910A1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0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6EE8-C44F-4447-976B-C63E68E9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D5756-0C2F-4EDC-8B1B-38AD6BA5F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06F2A-FA35-4D66-B199-57D8C1827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CF014-40FF-4407-B84E-6F325A0D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B6E2A-E0DD-4D26-B8CD-4043A464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21699-F773-4802-AA95-46C344B8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9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831B4-E80C-4D28-8064-FCC76542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2D76F-4491-4283-BD9B-5E49831E2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91807-B365-4AE6-8912-4F006C500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B9250-FBA0-4CDE-A66F-A478E5C1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0FFBF-4E99-45CB-A7A6-1786019EBE5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3FCE2-5B9C-4FC1-9DD0-27BB0F07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9BD4A-C32F-43C5-90B0-9C8C5F51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5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961BD-FD8D-4F5C-A748-C3532FE0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21F6-E6EC-47CF-92F4-02D85005E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8918-0BD3-4854-BF5C-8B6F927AFA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0FFBF-4E99-45CB-A7A6-1786019EBE52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693DB-390E-4632-8D04-1082E5790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3D94-05B8-46B9-8E1D-B92CA64C4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46E16-2033-42ED-BE88-F09F83799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05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37724" y="339702"/>
            <a:ext cx="6134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Multiple Documents Formats of the Same Document Related By Document Associations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446382" y="479834"/>
            <a:ext cx="2206490" cy="19864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586264" y="1422679"/>
            <a:ext cx="2086503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/>
            <a:endCxn id="29" idx="0"/>
          </p:cNvCxnSpPr>
          <p:nvPr/>
        </p:nvCxnSpPr>
        <p:spPr>
          <a:xfrm>
            <a:off x="9625019" y="2280091"/>
            <a:ext cx="92" cy="215230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8672767" y="753705"/>
            <a:ext cx="1904506" cy="152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Consolidated Clinical Document Architecture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(C-CDA 2.1)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308498" y="4396576"/>
            <a:ext cx="2206490" cy="19864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85464" y="4980040"/>
            <a:ext cx="1904506" cy="964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Continuity of Care Document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(CCD)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685710" y="4411132"/>
            <a:ext cx="2206490" cy="19864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836701" y="4890072"/>
            <a:ext cx="1904506" cy="124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HITSP Interoperability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Specification C32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056215" y="4411132"/>
            <a:ext cx="2206490" cy="19864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207206" y="4756763"/>
            <a:ext cx="1904506" cy="124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Portable Document Format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(PDF)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521866" y="4432391"/>
            <a:ext cx="2206490" cy="19864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672857" y="4778021"/>
            <a:ext cx="1904506" cy="124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Fast Healthcare Interoperability Resource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(FHIR)</a:t>
            </a:r>
          </a:p>
        </p:txBody>
      </p:sp>
      <p:cxnSp>
        <p:nvCxnSpPr>
          <p:cNvPr id="49" name="Straight Arrow Connector 48"/>
          <p:cNvCxnSpPr>
            <a:cxnSpLocks/>
          </p:cNvCxnSpPr>
          <p:nvPr/>
        </p:nvCxnSpPr>
        <p:spPr>
          <a:xfrm flipH="1">
            <a:off x="3247627" y="2280091"/>
            <a:ext cx="6415147" cy="215230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cxnSpLocks/>
            <a:endCxn id="24" idx="0"/>
          </p:cNvCxnSpPr>
          <p:nvPr/>
        </p:nvCxnSpPr>
        <p:spPr>
          <a:xfrm flipH="1">
            <a:off x="4788955" y="2280091"/>
            <a:ext cx="4835972" cy="2131041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63" idx="2"/>
            <a:endCxn id="27" idx="0"/>
          </p:cNvCxnSpPr>
          <p:nvPr/>
        </p:nvCxnSpPr>
        <p:spPr>
          <a:xfrm flipH="1">
            <a:off x="7159460" y="2280091"/>
            <a:ext cx="2465560" cy="2131041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4524236" y="504418"/>
            <a:ext cx="2206490" cy="198646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75228" y="920436"/>
            <a:ext cx="1904506" cy="140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Electronic Medical Record </a:t>
            </a: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(EMR)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1258008" y="479834"/>
            <a:ext cx="2578692" cy="356569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2" name="Graphic 93">
            <a:extLst>
              <a:ext uri="{FF2B5EF4-FFF2-40B4-BE49-F238E27FC236}">
                <a16:creationId xmlns:a16="http://schemas.microsoft.com/office/drawing/2014/main" id="{F760CE13-94E3-0D45-A76B-0EA32EAB26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3426" y="2221840"/>
            <a:ext cx="553720" cy="668520"/>
          </a:xfrm>
          <a:prstGeom prst="rect">
            <a:avLst/>
          </a:prstGeom>
        </p:spPr>
      </p:pic>
      <p:pic>
        <p:nvPicPr>
          <p:cNvPr id="73" name="Graphic 96">
            <a:extLst>
              <a:ext uri="{FF2B5EF4-FFF2-40B4-BE49-F238E27FC236}">
                <a16:creationId xmlns:a16="http://schemas.microsoft.com/office/drawing/2014/main" id="{18BDE1C7-2E42-B845-8F7B-A0D864939E8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0161" y="1329559"/>
            <a:ext cx="533257" cy="644972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1641682" y="482776"/>
            <a:ext cx="1811340" cy="843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Document Consumer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131683" y="1367677"/>
            <a:ext cx="1814807" cy="236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Provider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Patient</a:t>
            </a: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endParaRPr lang="en-US" sz="1600" b="1" dirty="0">
              <a:solidFill>
                <a:schemeClr val="bg1"/>
              </a:solidFill>
            </a:endParaRPr>
          </a:p>
          <a:p>
            <a:pPr algn="ctr"/>
            <a:r>
              <a:rPr lang="en-US" sz="1600" b="1" dirty="0">
                <a:solidFill>
                  <a:schemeClr val="bg1"/>
                </a:solidFill>
              </a:rPr>
              <a:t>Application</a:t>
            </a:r>
          </a:p>
        </p:txBody>
      </p:sp>
      <p:pic>
        <p:nvPicPr>
          <p:cNvPr id="76" name="Graphic 131">
            <a:extLst>
              <a:ext uri="{FF2B5EF4-FFF2-40B4-BE49-F238E27FC236}">
                <a16:creationId xmlns:a16="http://schemas.microsoft.com/office/drawing/2014/main" id="{99ABFAAE-E78B-7D4D-8744-20381B01402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21865" y="3170145"/>
            <a:ext cx="636841" cy="518710"/>
          </a:xfrm>
          <a:prstGeom prst="rect">
            <a:avLst/>
          </a:prstGeom>
        </p:spPr>
      </p:pic>
      <p:cxnSp>
        <p:nvCxnSpPr>
          <p:cNvPr id="77" name="Straight Arrow Connector 76"/>
          <p:cNvCxnSpPr/>
          <p:nvPr/>
        </p:nvCxnSpPr>
        <p:spPr>
          <a:xfrm>
            <a:off x="3540242" y="1422679"/>
            <a:ext cx="1248712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6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55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3</cp:revision>
  <dcterms:created xsi:type="dcterms:W3CDTF">2020-09-15T18:01:39Z</dcterms:created>
  <dcterms:modified xsi:type="dcterms:W3CDTF">2021-02-18T16:30:29Z</dcterms:modified>
</cp:coreProperties>
</file>