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D290-747F-4021-820B-45FDDE68B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DD551-9BC7-4A3D-923D-25A227C1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413BB-6DD9-4F1C-A5CF-6ED94806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7758A-BBC6-4EA4-9203-8353D954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449D0-199E-4C31-B29C-4E28AD6D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6DCA-5F3C-49A3-8508-2081007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76C3-D5EC-42C6-AC64-1EEFBFFF7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30FE-6889-4FB1-ABC1-8A911043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15E81-6F99-41B4-B9BE-D98A7EA2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2B33-16C8-4341-BB03-40AD0D82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FAFC6-33A6-4C23-B2AA-670CEF2B9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691B8-4A63-401C-80E3-DE462C14E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0AFFE-B37D-4DD0-A52B-66045CB9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23BB-133B-422C-B292-429BABF8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4AC0-3D28-47C3-BFAC-0FF59A5F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C93B-A4D5-4D38-8E19-B79D069A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52F5-9C7A-41CF-9135-5E9E1186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35D9-D634-4D3D-8A73-0556FD86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1C52-B3C9-4361-B0C5-048E2E55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D718-6B0D-4D39-AD56-DBE8F609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6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F7AA-52AB-4762-9461-E8E6598C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A3BA6-66EB-41D1-BE81-0612FB0D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F4AE-D242-4E5F-B317-974A367F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64667-BFFB-4651-90A0-9C39F963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47710-D96B-443E-9853-7B04DE4F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9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E04B-CD66-4C46-B63A-B01F8412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A711-A625-4B86-9E19-D9B0D36DF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05747-9B50-41AA-A84C-D23AF4A9F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E9D0-AF62-484D-B472-9FBE2D34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EBBD-8E37-4C32-AF14-9089E5C7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79A7C-F7DB-46C7-B16C-F4B27654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B039-C9ED-42CA-939E-83690EC0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366B-46E9-4F22-8140-75EBA6292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3AF83-6177-47D1-86FE-C66C6187F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9E57B-1C4B-40EB-959E-8893E32C2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F374B-528E-41D1-812B-F6FE845A2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EA614-E54F-46C7-93EF-BC813D8F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96409-2E6A-441D-B3D7-1E542F74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ACDF9-A299-4D56-BC9E-54F9C2B8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BBBF-A2B5-4672-9E82-8FEE7062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20CBE-276E-41CA-98DC-EC938DE5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72B30-A3BD-4F0E-BE0D-DFAB4C5C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00201-3123-47F0-AA05-F1077AF5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3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66A21-43D1-41F9-9E5D-7D7301FD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7FEFA-E3D5-4693-BAF9-9B7301B3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12AEC-3080-4F79-B62D-DC284418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9C80-1F47-4238-9580-F49A8626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4263-79F6-41EE-9079-DAF302A1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265CA-5B45-4EB2-9A43-E1F869529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511A0-4CD6-4104-876B-5C09382E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0A5B8-B312-401A-B91C-F0438FB2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EF8D-2067-4204-A115-E208E073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8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9607-53BC-45E1-9ACA-329AF9F6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2B79F-851E-44DB-BAA1-18EFE7AE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08D18-0802-4155-862E-22F0D3421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98C25-AF73-45BE-BB9A-9125ACE3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17A4F-E7F2-4E9F-9135-3F5F48ED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E33BF-8DB9-4AAC-B3E3-7F7C09A3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356DA-71A7-4208-B20F-BA3DD473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24C76-9B35-40E0-9A92-BF22FF93C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7F1F-AF68-4F6B-960F-E70A322EF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60CA-1B1C-4623-9D67-DFE6016E9AB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50B2-6DFE-46B6-B6B0-F90F4FC92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E4AD-76F2-464A-A020-0F9CD4E53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294A-E31C-464D-AE06-6294EE88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2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95276" y="4293469"/>
            <a:ext cx="5764116" cy="21313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69099" y="918314"/>
            <a:ext cx="2613678" cy="21313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1223" y="4344227"/>
            <a:ext cx="1835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Patient Identity Manager</a:t>
            </a:r>
          </a:p>
        </p:txBody>
      </p:sp>
      <p:pic>
        <p:nvPicPr>
          <p:cNvPr id="6" name="Graphic 123">
            <a:extLst>
              <a:ext uri="{FF2B5EF4-FFF2-40B4-BE49-F238E27FC236}">
                <a16:creationId xmlns:a16="http://schemas.microsoft.com/office/drawing/2014/main" id="{DF2F6CD5-4B61-7F40-BD0F-446D1E7017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7508" y="4990558"/>
            <a:ext cx="832327" cy="696831"/>
          </a:xfrm>
          <a:prstGeom prst="rect">
            <a:avLst/>
          </a:prstGeom>
        </p:spPr>
      </p:pic>
      <p:pic>
        <p:nvPicPr>
          <p:cNvPr id="10" name="Graphic 121">
            <a:extLst>
              <a:ext uri="{FF2B5EF4-FFF2-40B4-BE49-F238E27FC236}">
                <a16:creationId xmlns:a16="http://schemas.microsoft.com/office/drawing/2014/main" id="{2C9FF427-13D1-C84E-8C68-BE7B9C0380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0189" y="1803395"/>
            <a:ext cx="686269" cy="6862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8982" y="1117882"/>
            <a:ext cx="25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Specialty Practice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02688" y="918315"/>
            <a:ext cx="2613678" cy="213129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216439" y="928778"/>
            <a:ext cx="183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Hospital 2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809225" y="641954"/>
            <a:ext cx="3181205" cy="533974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930660" y="1052055"/>
            <a:ext cx="26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Primary Care Physician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38" name="Graphic 14">
            <a:extLst>
              <a:ext uri="{FF2B5EF4-FFF2-40B4-BE49-F238E27FC236}">
                <a16:creationId xmlns:a16="http://schemas.microsoft.com/office/drawing/2014/main" id="{4C842014-4FE7-8248-B227-C58E30B4C7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2595" y="1682154"/>
            <a:ext cx="1050958" cy="92875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386891" y="1181708"/>
            <a:ext cx="149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EHR</a:t>
            </a:r>
          </a:p>
        </p:txBody>
      </p:sp>
      <p:pic>
        <p:nvPicPr>
          <p:cNvPr id="41" name="Graphic 131">
            <a:extLst>
              <a:ext uri="{FF2B5EF4-FFF2-40B4-BE49-F238E27FC236}">
                <a16:creationId xmlns:a16="http://schemas.microsoft.com/office/drawing/2014/main" id="{99ABFAAE-E78B-7D4D-8744-20381B0140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36135" y="1799450"/>
            <a:ext cx="590409" cy="576679"/>
          </a:xfrm>
          <a:prstGeom prst="rect">
            <a:avLst/>
          </a:prstGeom>
        </p:spPr>
      </p:pic>
      <p:cxnSp>
        <p:nvCxnSpPr>
          <p:cNvPr id="44" name="Straight Arrow Connector 43"/>
          <p:cNvCxnSpPr>
            <a:cxnSpLocks/>
            <a:stCxn id="12" idx="2"/>
          </p:cNvCxnSpPr>
          <p:nvPr/>
        </p:nvCxnSpPr>
        <p:spPr>
          <a:xfrm>
            <a:off x="2075938" y="3049614"/>
            <a:ext cx="2280210" cy="1243855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>
            <a:off x="6016818" y="2665242"/>
            <a:ext cx="2808621" cy="1780627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19" idx="2"/>
          </p:cNvCxnSpPr>
          <p:nvPr/>
        </p:nvCxnSpPr>
        <p:spPr>
          <a:xfrm flipH="1">
            <a:off x="5163439" y="3049614"/>
            <a:ext cx="46088" cy="1243855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BA9DB7-DEDA-4932-8618-FC47D5B1B97E}"/>
              </a:ext>
            </a:extLst>
          </p:cNvPr>
          <p:cNvSpPr txBox="1"/>
          <p:nvPr/>
        </p:nvSpPr>
        <p:spPr>
          <a:xfrm>
            <a:off x="6687773" y="3181405"/>
            <a:ext cx="2099589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 updates to 3562A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Gary Collins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5E81B9-B6D9-4088-8C68-ABE40CE23FD2}"/>
              </a:ext>
            </a:extLst>
          </p:cNvPr>
          <p:cNvSpPr txBox="1"/>
          <p:nvPr/>
        </p:nvSpPr>
        <p:spPr>
          <a:xfrm>
            <a:off x="1025916" y="3165398"/>
            <a:ext cx="2575601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 updates to 0320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Gary Collins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8C6198-73FD-4A35-BFC1-6A4EC78CBAA3}"/>
              </a:ext>
            </a:extLst>
          </p:cNvPr>
          <p:cNvSpPr txBox="1"/>
          <p:nvPr/>
        </p:nvSpPr>
        <p:spPr>
          <a:xfrm>
            <a:off x="3902688" y="3178307"/>
            <a:ext cx="2575601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Feed updates to 333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Gary Collin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893BEF7E-99AE-4F4A-8F4D-492F9647107E}"/>
              </a:ext>
            </a:extLst>
          </p:cNvPr>
          <p:cNvSpPr/>
          <p:nvPr/>
        </p:nvSpPr>
        <p:spPr>
          <a:xfrm>
            <a:off x="637286" y="4445869"/>
            <a:ext cx="3074865" cy="1783481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/>
              <a:t>Name            Site            MRN</a:t>
            </a:r>
          </a:p>
          <a:p>
            <a:r>
              <a:rPr lang="en-US" sz="1600" dirty="0"/>
              <a:t>Gary Collins  PCP            356A</a:t>
            </a:r>
          </a:p>
          <a:p>
            <a:r>
              <a:rPr lang="en-US" sz="1600" dirty="0"/>
              <a:t>Gary Collins  Specialty   0320</a:t>
            </a:r>
          </a:p>
          <a:p>
            <a:r>
              <a:rPr lang="en-US" sz="1600" dirty="0"/>
              <a:t>Gary Collin   Hospital2    333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541277-051A-49E2-BFFC-F35D384C8AB6}"/>
              </a:ext>
            </a:extLst>
          </p:cNvPr>
          <p:cNvCxnSpPr>
            <a:cxnSpLocks/>
          </p:cNvCxnSpPr>
          <p:nvPr/>
        </p:nvCxnSpPr>
        <p:spPr>
          <a:xfrm flipH="1">
            <a:off x="6016818" y="4842823"/>
            <a:ext cx="2792408" cy="2562"/>
          </a:xfrm>
          <a:prstGeom prst="straightConnector1">
            <a:avLst/>
          </a:prstGeom>
          <a:ln w="762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808488F-BCB8-4118-A157-50615A090323}"/>
              </a:ext>
            </a:extLst>
          </p:cNvPr>
          <p:cNvSpPr txBox="1"/>
          <p:nvPr/>
        </p:nvSpPr>
        <p:spPr>
          <a:xfrm>
            <a:off x="6461984" y="4845385"/>
            <a:ext cx="2099589" cy="52322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Query for Cross-Reference to 3562A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108E84-7B41-4BDE-8969-088068A56D76}"/>
              </a:ext>
            </a:extLst>
          </p:cNvPr>
          <p:cNvSpPr txBox="1"/>
          <p:nvPr/>
        </p:nvSpPr>
        <p:spPr>
          <a:xfrm>
            <a:off x="6466873" y="5564281"/>
            <a:ext cx="2099589" cy="52322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Response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356A &amp; 0320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B9C6AC-D402-4554-937C-2F6107FBE81F}"/>
              </a:ext>
            </a:extLst>
          </p:cNvPr>
          <p:cNvCxnSpPr>
            <a:cxnSpLocks/>
          </p:cNvCxnSpPr>
          <p:nvPr/>
        </p:nvCxnSpPr>
        <p:spPr>
          <a:xfrm flipH="1">
            <a:off x="6090308" y="5538148"/>
            <a:ext cx="2735131" cy="0"/>
          </a:xfrm>
          <a:prstGeom prst="straightConnector1">
            <a:avLst/>
          </a:prstGeom>
          <a:ln w="76200">
            <a:prstDash val="solid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91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6</cp:revision>
  <dcterms:created xsi:type="dcterms:W3CDTF">2020-06-18T21:44:47Z</dcterms:created>
  <dcterms:modified xsi:type="dcterms:W3CDTF">2021-02-19T13:40:46Z</dcterms:modified>
</cp:coreProperties>
</file>