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89E-0C60-4CCA-BEC2-1559EE8B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471DA-C1B1-4E61-85E7-0B98173B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6044-E391-40A8-856E-DB70720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108C-D308-44CD-B436-505A412F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4890-944D-42F9-9C33-B7FB918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E70-7677-4637-8876-0F1261F7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972D-A3B1-4F81-9547-421526DF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66BD-DEAB-4AF0-836F-E9120B9D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F383-14F9-4F3A-BB71-73B5E728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866D-BE34-465B-AA48-76C09BF5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89233-81A0-4C60-9BE5-6811E872D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5DB2D-B21F-4437-B85E-ABA9997E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E769-DF76-4DE9-B92F-73F6B307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BFAE-3B63-4917-A885-6E5FAEF5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A2A9-A65D-4328-92CE-4BE2048F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D150-9C50-4AB9-BA7E-813AF721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D4D-497E-41F0-8368-7C590B7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FFA-3E9B-4677-A703-DD54097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7BC-E715-4BEE-A443-959903A6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55A3-B6E9-4A48-9850-914F2C69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926-5114-489E-B064-06ABE51B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2BD6-B355-4E6D-8457-ADD12FF7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158-DB14-4032-B91D-EB3082BE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3B3D-17C5-48A3-9C26-D9205099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61F1-AA01-499B-81B5-0E19142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0B-D000-466B-94DC-FC62CCC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07DD-74F8-4C44-AB4F-9F7D71BF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98B8-D77E-44CA-8069-164973A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430D-B21D-4CDB-BE22-C78B70A8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BCA4-B9B5-400B-973B-59AC3A39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8DD7-5A66-4872-85B2-EB8D21DC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FF4A-DA17-4C4C-B3AA-805309B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3EFF-688F-476E-9365-2356657A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64A0-249E-45CC-B22C-2A92901F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8857-5033-4043-A207-A264785D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0A5C-A230-45E8-8599-AE530C28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72D9E-C5B8-473A-A7F0-DDE8C36B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5B515-3E79-48E6-8BC8-DA13BED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A23F9-64E8-42CF-90D7-139EA26F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0FBF-1F88-4EEE-BB86-9FB83648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F062B-DBC9-443E-94BB-41616D1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81A0B-E185-4389-8F2B-337AB44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6FDD8-0228-4FDE-9ADE-25500A1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36B3-1AD8-4FFF-A69F-FD817EA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0B9D-DE90-496C-8810-712210A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4E42E-3209-4287-A380-9957EDAF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39D8-323F-45E4-9698-1893CD1A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415E-3CA2-439E-986C-FC1CA8A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02E9-A983-4A9D-AED5-19C23A6E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B3EC-A4C2-407D-8C5F-BBF64CFC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1A6E-B2E7-46EE-AAF3-8BA9AA7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F1FF-A87A-46C6-BAB3-3FEC32B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214D-5B5C-45CD-A26C-7DF99B35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FE81-9F0E-4033-81D8-19B195F09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23B-47FB-4801-BF3F-46AE4C58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6A72-0ACB-4C7B-B19B-8C7EC31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B4F2-3A05-4BFB-B451-F95E22B7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1989-DEB4-41E9-A75E-931961A8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7B24-0EEF-4B74-A1A0-9F67F214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E538-487E-4090-B104-2DC17582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6A1A-8218-4B86-A94E-8D3DD20C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C9E9-70D8-4C25-827A-8F3D37CBE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2A14-691E-43BC-8DF6-7C6923CC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69D9B6-6E9A-4D7A-928B-CAB101723DCA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Compatible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But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Not Included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126994" y="155576"/>
            <a:ext cx="6019150" cy="4385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HIE client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157219" y="158173"/>
            <a:ext cx="5930720" cy="4383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Central 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7D933-D0EF-4F07-9A78-7EBD198AFE96}"/>
              </a:ext>
            </a:extLst>
          </p:cNvPr>
          <p:cNvSpPr txBox="1"/>
          <p:nvPr/>
        </p:nvSpPr>
        <p:spPr>
          <a:xfrm>
            <a:off x="528684" y="2668156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366D7-F416-4D38-AA98-B1E610C2BB2D}"/>
              </a:ext>
            </a:extLst>
          </p:cNvPr>
          <p:cNvSpPr txBox="1"/>
          <p:nvPr/>
        </p:nvSpPr>
        <p:spPr>
          <a:xfrm>
            <a:off x="528684" y="4763444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715670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74D0E-9F8C-4D01-A702-575813AD357C}"/>
              </a:ext>
            </a:extLst>
          </p:cNvPr>
          <p:cNvSpPr txBox="1"/>
          <p:nvPr/>
        </p:nvSpPr>
        <p:spPr>
          <a:xfrm>
            <a:off x="5967313" y="1461051"/>
            <a:ext cx="3534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 Registry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598D-03B4-43DB-A683-85BB6D59BFD5}"/>
              </a:ext>
            </a:extLst>
          </p:cNvPr>
          <p:cNvSpPr txBox="1"/>
          <p:nvPr/>
        </p:nvSpPr>
        <p:spPr>
          <a:xfrm rot="16200000">
            <a:off x="5056261" y="3120035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MHD – Document Recipient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59278-75F4-4F74-ACB7-3FE74480D270}"/>
              </a:ext>
            </a:extLst>
          </p:cNvPr>
          <p:cNvSpPr txBox="1"/>
          <p:nvPr/>
        </p:nvSpPr>
        <p:spPr>
          <a:xfrm rot="16200000">
            <a:off x="4685907" y="3120034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MHD - Document Responder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38DCF-8A49-4A27-A052-FAA8E62F07A7}"/>
              </a:ext>
            </a:extLst>
          </p:cNvPr>
          <p:cNvSpPr txBox="1"/>
          <p:nvPr/>
        </p:nvSpPr>
        <p:spPr>
          <a:xfrm rot="16200000">
            <a:off x="5568248" y="2981538"/>
            <a:ext cx="295202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– Patient Identity Consumer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26634-4802-403D-9F06-9C38995B6973}"/>
              </a:ext>
            </a:extLst>
          </p:cNvPr>
          <p:cNvSpPr txBox="1"/>
          <p:nvPr/>
        </p:nvSpPr>
        <p:spPr>
          <a:xfrm rot="16200000">
            <a:off x="7370427" y="3120032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FD147-258E-4824-9FF8-DAD599887FCC}"/>
              </a:ext>
            </a:extLst>
          </p:cNvPr>
          <p:cNvSpPr txBox="1"/>
          <p:nvPr/>
        </p:nvSpPr>
        <p:spPr>
          <a:xfrm rot="16200000">
            <a:off x="6921583" y="3120029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– Consumer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31B80-9F70-4245-9E56-0D96B0BF2199}"/>
              </a:ext>
            </a:extLst>
          </p:cNvPr>
          <p:cNvSpPr txBox="1"/>
          <p:nvPr/>
        </p:nvSpPr>
        <p:spPr>
          <a:xfrm rot="16200000">
            <a:off x="7799395" y="3120028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IUA – Consumer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442AE-8E69-4C32-B147-FAA08C3FFC05}"/>
              </a:ext>
            </a:extLst>
          </p:cNvPr>
          <p:cNvSpPr txBox="1"/>
          <p:nvPr/>
        </p:nvSpPr>
        <p:spPr>
          <a:xfrm rot="16200000">
            <a:off x="6081184" y="3120034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Secure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8983A-E537-4C95-A179-B538D0C94EFE}"/>
              </a:ext>
            </a:extLst>
          </p:cNvPr>
          <p:cNvSpPr txBox="1"/>
          <p:nvPr/>
        </p:nvSpPr>
        <p:spPr>
          <a:xfrm rot="16200000">
            <a:off x="6450588" y="3120032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Client</a:t>
            </a:r>
          </a:p>
        </p:txBody>
      </p:sp>
    </p:spTree>
    <p:extLst>
      <p:ext uri="{BB962C8B-B14F-4D97-AF65-F5344CB8AC3E}">
        <p14:creationId xmlns:p14="http://schemas.microsoft.com/office/powerpoint/2010/main" val="189653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A93C06C-6475-46FD-BCC0-B379A69C46FB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Compatible </a:t>
            </a:r>
          </a:p>
          <a:p>
            <a:pPr algn="ctr"/>
            <a:r>
              <a:rPr lang="en-US" b="1" dirty="0"/>
              <a:t>But</a:t>
            </a:r>
          </a:p>
          <a:p>
            <a:pPr algn="ctr"/>
            <a:r>
              <a:rPr lang="en-US" b="1" dirty="0"/>
              <a:t>Not Included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566585"/>
            <a:ext cx="252425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cxnSpLocks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>
            <a:off x="3043234" y="1679971"/>
            <a:ext cx="4471950" cy="238365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066753" y="602746"/>
            <a:ext cx="18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43235" y="3923098"/>
            <a:ext cx="4439177" cy="217351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091054" y="3984452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</p:cNvCxnSpPr>
          <p:nvPr/>
        </p:nvCxnSpPr>
        <p:spPr>
          <a:xfrm>
            <a:off x="3076007" y="4147688"/>
            <a:ext cx="4406405" cy="225371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3297180" y="4808616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407319-5AA2-4B84-9F89-E858A9B271B7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2AC129-2CEA-414D-AB81-E6E053073F2A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C801DB-0B22-4DC1-84BB-E345A220709B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F345CD-F8BE-4F28-A845-FF4DD662BE22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72DD75-FE7F-4F67-8828-546913ACED59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2FC4AD-6286-45E7-BD82-103BB5077B55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DAC8D5-4F6A-428C-AA97-E87315F8E7B3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F66063-A95E-442E-B987-5723733F5910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5D5A33-8005-474D-AC00-CEF024F77822}"/>
              </a:ext>
            </a:extLst>
          </p:cNvPr>
          <p:cNvSpPr txBox="1"/>
          <p:nvPr/>
        </p:nvSpPr>
        <p:spPr>
          <a:xfrm>
            <a:off x="7515184" y="3003650"/>
            <a:ext cx="3153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Care Services Selective Supplier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F47BCB-B0A7-42B7-B30F-B894E6D6CC2D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1F9189-79DC-4BD4-9029-FD7AA371F12E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AD5A70-C323-48C2-A7C8-1D0D516C849D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1C3EDE-8117-4E07-A4B1-DA788F543912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6A0E32-AC8F-4D4A-83FF-3503283A13DA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5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506A461-275D-42D9-8BC1-B9F819526FB5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Compatible </a:t>
            </a:r>
          </a:p>
          <a:p>
            <a:pPr algn="ctr"/>
            <a:r>
              <a:rPr lang="en-US" b="1" dirty="0"/>
              <a:t>But</a:t>
            </a:r>
          </a:p>
          <a:p>
            <a:pPr algn="ctr"/>
            <a:r>
              <a:rPr lang="en-US" b="1" dirty="0"/>
              <a:t>Not Included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4C0B56-CF87-4D36-95DB-64F650A577A7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0314FF-42FA-4337-B26D-59ECDD6FA02F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626219"/>
            <a:ext cx="25242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cxnSpLocks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>
            <a:off x="3087537" y="1695652"/>
            <a:ext cx="4427647" cy="222684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536412" y="429508"/>
            <a:ext cx="199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Documents</a:t>
            </a:r>
          </a:p>
          <a:p>
            <a:r>
              <a:rPr lang="en-US" dirty="0"/>
              <a:t>Retrieve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85718" y="3602786"/>
            <a:ext cx="4396694" cy="238447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035645" y="3904146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</p:cNvCxnSpPr>
          <p:nvPr/>
        </p:nvCxnSpPr>
        <p:spPr>
          <a:xfrm>
            <a:off x="3087537" y="4068584"/>
            <a:ext cx="4394875" cy="233281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3665692" y="4695514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FECFEB-736B-4538-A4FA-D1928B7D2E41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E607B6-E50F-41C7-AFB8-419D818C25D3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A61D1C-0C6A-4C4D-B3E3-08F94A49A578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5A9AC7-6715-41E5-A4E1-0ECC958D0A5B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2579C8-7F73-4B02-8FBA-587D60734D03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4591AE-09F8-4997-8F9D-DD8A985ABED2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CDC30E-2896-4A80-9F71-DA37DDC696DB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92CCBE-EF92-4C08-B5A0-83B2B66923C5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06DE1B-C751-4C0A-893B-2B6EE0D199B2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805B85-8E62-44A6-99EF-07D9452A326A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C12481-8E3B-42D9-8CDE-BE638387A643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EB56EF-23DC-41AB-8829-BF9D51630A5F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5CF343-8EB5-4444-B787-05E49CD8CBF6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80C6C2-DE13-4635-8661-4C6EE5E09B5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3722567-D12B-4258-B46F-4F0ED5EB3EEE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D1F54B-D841-4D6F-9AC5-300F664A36ED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725357-F774-4D12-A711-45201179989D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322984" y="4630783"/>
            <a:ext cx="252425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2306472" y="1082444"/>
            <a:ext cx="5208712" cy="3560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 flipV="1">
            <a:off x="2593075" y="1490478"/>
            <a:ext cx="4922109" cy="31345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 flipV="1">
            <a:off x="2847243" y="1918336"/>
            <a:ext cx="4667941" cy="2967103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 flipV="1">
            <a:off x="2847243" y="2355073"/>
            <a:ext cx="4667941" cy="293181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 flipV="1">
            <a:off x="2847243" y="2757023"/>
            <a:ext cx="4657901" cy="2840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 flipV="1">
            <a:off x="2847243" y="3188316"/>
            <a:ext cx="4667941" cy="286603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 rot="19855805">
            <a:off x="4765987" y="3992385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 rot="19675113">
            <a:off x="4809807" y="3423418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 rot="19710463">
            <a:off x="5269363" y="2687770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 rot="19704875">
            <a:off x="2658838" y="3804843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 rot="19769956">
            <a:off x="4916259" y="2523192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 rot="19631926">
            <a:off x="3390696" y="2576491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 flipV="1">
            <a:off x="2847243" y="6152679"/>
            <a:ext cx="4635169" cy="333008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946643" y="6148679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298679-166D-430B-8651-8195A41ABEC0}"/>
              </a:ext>
            </a:extLst>
          </p:cNvPr>
          <p:cNvCxnSpPr>
            <a:cxnSpLocks/>
          </p:cNvCxnSpPr>
          <p:nvPr/>
        </p:nvCxnSpPr>
        <p:spPr>
          <a:xfrm flipV="1">
            <a:off x="2847243" y="5189647"/>
            <a:ext cx="4985471" cy="1115063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ADF3E-C9D8-4B62-83A2-74169264144F}"/>
              </a:ext>
            </a:extLst>
          </p:cNvPr>
          <p:cNvSpPr txBox="1"/>
          <p:nvPr/>
        </p:nvSpPr>
        <p:spPr>
          <a:xfrm rot="20789982">
            <a:off x="3094123" y="5922631"/>
            <a:ext cx="10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B9AE9D-D815-44F3-BF3B-B2B058E5C9A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585114" y="418083"/>
            <a:ext cx="5361727" cy="42127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FBE3B30-79C1-4BAE-8B2A-BEDA59FC1137}"/>
              </a:ext>
            </a:extLst>
          </p:cNvPr>
          <p:cNvSpPr txBox="1"/>
          <p:nvPr/>
        </p:nvSpPr>
        <p:spPr>
          <a:xfrm rot="19455899">
            <a:off x="2129445" y="2857272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39ADF-3087-4D9E-A359-1C8906496276}"/>
              </a:ext>
            </a:extLst>
          </p:cNvPr>
          <p:cNvCxnSpPr>
            <a:cxnSpLocks/>
          </p:cNvCxnSpPr>
          <p:nvPr/>
        </p:nvCxnSpPr>
        <p:spPr>
          <a:xfrm flipV="1">
            <a:off x="1924334" y="646508"/>
            <a:ext cx="5590850" cy="401009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70CD61-A363-40ED-8936-F99B10AB59C1}"/>
              </a:ext>
            </a:extLst>
          </p:cNvPr>
          <p:cNvSpPr txBox="1"/>
          <p:nvPr/>
        </p:nvSpPr>
        <p:spPr>
          <a:xfrm rot="19482399">
            <a:off x="2525688" y="2893132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&amp; Retrieve Document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D1CFC3-44D9-4738-80AE-D88B83CF3624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B365B4-42C9-42C4-9C3B-51D7319F0A81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315A8F-E2C2-438B-9577-613F0D11A94A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3F6E7E-B397-4BF7-824C-F8CD1639A7BA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FF47CB-015B-4ED7-990D-194DAC4C5210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517EF6-96EF-489D-8FBB-DD886DDDC3FA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BBB14E-290A-4402-BC09-61C44CFA4AAC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E02AA-3267-43EB-9648-B540D77AFA39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AFDF98-E5DF-460F-BD1C-DBF34A2E6D55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CF48AB-E84F-4146-B5DB-76F4268D6743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612FB5-CFD2-498F-9B41-363C37032AEE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EA0834-C186-4317-98C9-FF23E39102F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3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2988866" y="3662081"/>
            <a:ext cx="1730033" cy="183365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6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39166" y="3662081"/>
            <a:ext cx="1713219" cy="18336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10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6177800" y="2218355"/>
            <a:ext cx="12700" cy="3424519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6177800" y="3514940"/>
            <a:ext cx="2" cy="3424519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8444733" y="2179320"/>
            <a:ext cx="0" cy="14827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7973645" y="1532988"/>
            <a:ext cx="104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Explicit Consent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3718" y="2916010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1371" y="5227197"/>
            <a:ext cx="109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</a:t>
            </a:r>
          </a:p>
        </p:txBody>
      </p:sp>
    </p:spTree>
    <p:extLst>
      <p:ext uri="{BB962C8B-B14F-4D97-AF65-F5344CB8AC3E}">
        <p14:creationId xmlns:p14="http://schemas.microsoft.com/office/powerpoint/2010/main" val="198959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2988866" y="3662081"/>
            <a:ext cx="1730033" cy="183365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6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39166" y="3662081"/>
            <a:ext cx="1713219" cy="18336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10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6177800" y="2218355"/>
            <a:ext cx="12700" cy="3424519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6177800" y="3514940"/>
            <a:ext cx="2" cy="3424519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3881435" y="2403429"/>
            <a:ext cx="0" cy="12586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331752" y="1706888"/>
            <a:ext cx="104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3718" y="2916010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1371" y="5227197"/>
            <a:ext cx="109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Implied Consent</a:t>
            </a:r>
          </a:p>
        </p:txBody>
      </p:sp>
    </p:spTree>
    <p:extLst>
      <p:ext uri="{BB962C8B-B14F-4D97-AF65-F5344CB8AC3E}">
        <p14:creationId xmlns:p14="http://schemas.microsoft.com/office/powerpoint/2010/main" val="125064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20150</TotalTime>
  <Words>426</Words>
  <Application>Microsoft Office PowerPoint</Application>
  <PresentationFormat>Widescreen</PresentationFormat>
  <Paragraphs>167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GE Inspira Pitch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Explicit Consent</vt:lpstr>
      <vt:lpstr>Implied Consent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30</cp:revision>
  <dcterms:created xsi:type="dcterms:W3CDTF">2019-10-25T19:12:16Z</dcterms:created>
  <dcterms:modified xsi:type="dcterms:W3CDTF">2020-02-18T15:55:49Z</dcterms:modified>
</cp:coreProperties>
</file>