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5" r:id="rId2"/>
  </p:sldMasterIdLst>
  <p:notesMasterIdLst>
    <p:notesMasterId r:id="rId33"/>
  </p:notesMasterIdLst>
  <p:handoutMasterIdLst>
    <p:handoutMasterId r:id="rId34"/>
  </p:handoutMasterIdLst>
  <p:sldIdLst>
    <p:sldId id="576" r:id="rId3"/>
    <p:sldId id="612" r:id="rId4"/>
    <p:sldId id="590" r:id="rId5"/>
    <p:sldId id="659" r:id="rId6"/>
    <p:sldId id="655" r:id="rId7"/>
    <p:sldId id="648" r:id="rId8"/>
    <p:sldId id="670" r:id="rId9"/>
    <p:sldId id="665" r:id="rId10"/>
    <p:sldId id="678" r:id="rId11"/>
    <p:sldId id="671" r:id="rId12"/>
    <p:sldId id="666" r:id="rId13"/>
    <p:sldId id="667" r:id="rId14"/>
    <p:sldId id="660" r:id="rId15"/>
    <p:sldId id="674" r:id="rId16"/>
    <p:sldId id="651" r:id="rId17"/>
    <p:sldId id="652" r:id="rId18"/>
    <p:sldId id="653" r:id="rId19"/>
    <p:sldId id="661" r:id="rId20"/>
    <p:sldId id="675" r:id="rId21"/>
    <p:sldId id="676" r:id="rId22"/>
    <p:sldId id="662" r:id="rId23"/>
    <p:sldId id="677" r:id="rId24"/>
    <p:sldId id="663" r:id="rId25"/>
    <p:sldId id="672" r:id="rId26"/>
    <p:sldId id="673" r:id="rId27"/>
    <p:sldId id="658" r:id="rId28"/>
    <p:sldId id="656" r:id="rId29"/>
    <p:sldId id="657" r:id="rId30"/>
    <p:sldId id="621" r:id="rId31"/>
    <p:sldId id="582" r:id="rId32"/>
  </p:sldIdLst>
  <p:sldSz cx="9144000" cy="6858000" type="screen4x3"/>
  <p:notesSz cx="6858000" cy="9144000"/>
  <p:defaultTextStyle>
    <a:defPPr>
      <a:defRPr lang="en-US"/>
    </a:defPPr>
    <a:lvl1pPr algn="l" rtl="0" fontAlgn="base">
      <a:spcBef>
        <a:spcPct val="0"/>
      </a:spcBef>
      <a:spcAft>
        <a:spcPct val="0"/>
      </a:spcAft>
      <a:buClr>
        <a:schemeClr val="bg1"/>
      </a:buClr>
      <a:buSzPct val="100000"/>
      <a:buFont typeface="Wingdings" pitchFamily="2" charset="2"/>
      <a:defRPr sz="3600" kern="1200">
        <a:solidFill>
          <a:schemeClr val="tx1"/>
        </a:solidFill>
        <a:effectLst>
          <a:outerShdw blurRad="38100" dist="38100" dir="2700000" algn="tl">
            <a:srgbClr val="000000">
              <a:alpha val="43137"/>
            </a:srgbClr>
          </a:outerShdw>
        </a:effectLst>
        <a:latin typeface="Arial" pitchFamily="34" charset="0"/>
        <a:ea typeface="+mn-ea"/>
        <a:cs typeface="+mn-cs"/>
      </a:defRPr>
    </a:lvl1pPr>
    <a:lvl2pPr marL="457200" algn="l" rtl="0" fontAlgn="base">
      <a:spcBef>
        <a:spcPct val="0"/>
      </a:spcBef>
      <a:spcAft>
        <a:spcPct val="0"/>
      </a:spcAft>
      <a:buClr>
        <a:schemeClr val="bg1"/>
      </a:buClr>
      <a:buSzPct val="100000"/>
      <a:buFont typeface="Wingdings" pitchFamily="2" charset="2"/>
      <a:defRPr sz="3600" kern="1200">
        <a:solidFill>
          <a:schemeClr val="tx1"/>
        </a:solidFill>
        <a:effectLst>
          <a:outerShdw blurRad="38100" dist="38100" dir="2700000" algn="tl">
            <a:srgbClr val="000000">
              <a:alpha val="43137"/>
            </a:srgbClr>
          </a:outerShdw>
        </a:effectLst>
        <a:latin typeface="Arial" pitchFamily="34" charset="0"/>
        <a:ea typeface="+mn-ea"/>
        <a:cs typeface="+mn-cs"/>
      </a:defRPr>
    </a:lvl2pPr>
    <a:lvl3pPr marL="914400" algn="l" rtl="0" fontAlgn="base">
      <a:spcBef>
        <a:spcPct val="0"/>
      </a:spcBef>
      <a:spcAft>
        <a:spcPct val="0"/>
      </a:spcAft>
      <a:buClr>
        <a:schemeClr val="bg1"/>
      </a:buClr>
      <a:buSzPct val="100000"/>
      <a:buFont typeface="Wingdings" pitchFamily="2" charset="2"/>
      <a:defRPr sz="3600" kern="1200">
        <a:solidFill>
          <a:schemeClr val="tx1"/>
        </a:solidFill>
        <a:effectLst>
          <a:outerShdw blurRad="38100" dist="38100" dir="2700000" algn="tl">
            <a:srgbClr val="000000">
              <a:alpha val="43137"/>
            </a:srgbClr>
          </a:outerShdw>
        </a:effectLst>
        <a:latin typeface="Arial" pitchFamily="34" charset="0"/>
        <a:ea typeface="+mn-ea"/>
        <a:cs typeface="+mn-cs"/>
      </a:defRPr>
    </a:lvl3pPr>
    <a:lvl4pPr marL="1371600" algn="l" rtl="0" fontAlgn="base">
      <a:spcBef>
        <a:spcPct val="0"/>
      </a:spcBef>
      <a:spcAft>
        <a:spcPct val="0"/>
      </a:spcAft>
      <a:buClr>
        <a:schemeClr val="bg1"/>
      </a:buClr>
      <a:buSzPct val="100000"/>
      <a:buFont typeface="Wingdings" pitchFamily="2" charset="2"/>
      <a:defRPr sz="3600" kern="1200">
        <a:solidFill>
          <a:schemeClr val="tx1"/>
        </a:solidFill>
        <a:effectLst>
          <a:outerShdw blurRad="38100" dist="38100" dir="2700000" algn="tl">
            <a:srgbClr val="000000">
              <a:alpha val="43137"/>
            </a:srgbClr>
          </a:outerShdw>
        </a:effectLst>
        <a:latin typeface="Arial" pitchFamily="34" charset="0"/>
        <a:ea typeface="+mn-ea"/>
        <a:cs typeface="+mn-cs"/>
      </a:defRPr>
    </a:lvl4pPr>
    <a:lvl5pPr marL="1828800" algn="l" rtl="0" fontAlgn="base">
      <a:spcBef>
        <a:spcPct val="0"/>
      </a:spcBef>
      <a:spcAft>
        <a:spcPct val="0"/>
      </a:spcAft>
      <a:buClr>
        <a:schemeClr val="bg1"/>
      </a:buClr>
      <a:buSzPct val="100000"/>
      <a:buFont typeface="Wingdings" pitchFamily="2" charset="2"/>
      <a:defRPr sz="3600" kern="1200">
        <a:solidFill>
          <a:schemeClr val="tx1"/>
        </a:solidFill>
        <a:effectLst>
          <a:outerShdw blurRad="38100" dist="38100" dir="2700000" algn="tl">
            <a:srgbClr val="000000">
              <a:alpha val="43137"/>
            </a:srgbClr>
          </a:outerShdw>
        </a:effectLst>
        <a:latin typeface="Arial" pitchFamily="34" charset="0"/>
        <a:ea typeface="+mn-ea"/>
        <a:cs typeface="+mn-cs"/>
      </a:defRPr>
    </a:lvl5pPr>
    <a:lvl6pPr marL="2286000" algn="l" defTabSz="914400" rtl="0" eaLnBrk="1" latinLnBrk="0" hangingPunct="1">
      <a:defRPr sz="3600" kern="1200">
        <a:solidFill>
          <a:schemeClr val="tx1"/>
        </a:solidFill>
        <a:effectLst>
          <a:outerShdw blurRad="38100" dist="38100" dir="2700000" algn="tl">
            <a:srgbClr val="000000">
              <a:alpha val="43137"/>
            </a:srgbClr>
          </a:outerShdw>
        </a:effectLst>
        <a:latin typeface="Arial" pitchFamily="34" charset="0"/>
        <a:ea typeface="+mn-ea"/>
        <a:cs typeface="+mn-cs"/>
      </a:defRPr>
    </a:lvl6pPr>
    <a:lvl7pPr marL="2743200" algn="l" defTabSz="914400" rtl="0" eaLnBrk="1" latinLnBrk="0" hangingPunct="1">
      <a:defRPr sz="3600" kern="1200">
        <a:solidFill>
          <a:schemeClr val="tx1"/>
        </a:solidFill>
        <a:effectLst>
          <a:outerShdw blurRad="38100" dist="38100" dir="2700000" algn="tl">
            <a:srgbClr val="000000">
              <a:alpha val="43137"/>
            </a:srgbClr>
          </a:outerShdw>
        </a:effectLst>
        <a:latin typeface="Arial" pitchFamily="34" charset="0"/>
        <a:ea typeface="+mn-ea"/>
        <a:cs typeface="+mn-cs"/>
      </a:defRPr>
    </a:lvl7pPr>
    <a:lvl8pPr marL="3200400" algn="l" defTabSz="914400" rtl="0" eaLnBrk="1" latinLnBrk="0" hangingPunct="1">
      <a:defRPr sz="3600" kern="1200">
        <a:solidFill>
          <a:schemeClr val="tx1"/>
        </a:solidFill>
        <a:effectLst>
          <a:outerShdw blurRad="38100" dist="38100" dir="2700000" algn="tl">
            <a:srgbClr val="000000">
              <a:alpha val="43137"/>
            </a:srgbClr>
          </a:outerShdw>
        </a:effectLst>
        <a:latin typeface="Arial" pitchFamily="34" charset="0"/>
        <a:ea typeface="+mn-ea"/>
        <a:cs typeface="+mn-cs"/>
      </a:defRPr>
    </a:lvl8pPr>
    <a:lvl9pPr marL="3657600" algn="l" defTabSz="914400" rtl="0" eaLnBrk="1" latinLnBrk="0" hangingPunct="1">
      <a:defRPr sz="3600" kern="1200">
        <a:solidFill>
          <a:schemeClr val="tx1"/>
        </a:solidFill>
        <a:effectLst>
          <a:outerShdw blurRad="38100" dist="38100" dir="2700000" algn="tl">
            <a:srgbClr val="000000">
              <a:alpha val="43137"/>
            </a:srgbClr>
          </a:outerShdw>
        </a:effectLst>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CCCC"/>
    <a:srgbClr val="990033"/>
    <a:srgbClr val="FF99CC"/>
    <a:srgbClr val="FFCCFF"/>
    <a:srgbClr val="FFCC00"/>
    <a:srgbClr val="336699"/>
    <a:srgbClr val="666699"/>
    <a:srgbClr val="6666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4" autoAdjust="0"/>
    <p:restoredTop sz="92070" autoAdjust="0"/>
  </p:normalViewPr>
  <p:slideViewPr>
    <p:cSldViewPr>
      <p:cViewPr varScale="1">
        <p:scale>
          <a:sx n="101" d="100"/>
          <a:sy n="101" d="100"/>
        </p:scale>
        <p:origin x="-186" y="-90"/>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3" d="100"/>
          <a:sy n="83" d="100"/>
        </p:scale>
        <p:origin x="-190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slide" Target="slides/slide29.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346BA761-722E-416E-B66D-ED9B6DFA2880}" type="datetimeFigureOut">
              <a:rPr lang="en-US"/>
              <a:pPr>
                <a:defRPr/>
              </a:pPr>
              <a:t>3/21/2012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FC19D573-D3F2-4412-BB59-1C392647A18D}" type="slidenum">
              <a:rPr lang="en-US"/>
              <a:pPr>
                <a:defRPr/>
              </a:pPr>
              <a:t>‹#›</a:t>
            </a:fld>
            <a:endParaRPr lang="en-US"/>
          </a:p>
        </p:txBody>
      </p:sp>
    </p:spTree>
    <p:extLst>
      <p:ext uri="{BB962C8B-B14F-4D97-AF65-F5344CB8AC3E}">
        <p14:creationId xmlns:p14="http://schemas.microsoft.com/office/powerpoint/2010/main" val="1408246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buClrTx/>
              <a:buSzTx/>
              <a:buFontTx/>
              <a:buNone/>
              <a:defRPr sz="1200" smtClean="0">
                <a:effectLst/>
                <a:latin typeface="Times New Roman" pitchFamily="18" charset="0"/>
              </a:defRPr>
            </a:lvl1pPr>
          </a:lstStyle>
          <a:p>
            <a:pPr>
              <a:defRPr/>
            </a:pPr>
            <a:endParaRPr lang="en-US"/>
          </a:p>
        </p:txBody>
      </p:sp>
      <p:sp>
        <p:nvSpPr>
          <p:cNvPr id="1126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buClrTx/>
              <a:buSzTx/>
              <a:buFontTx/>
              <a:buNone/>
              <a:defRPr sz="1200" smtClean="0">
                <a:effectLst/>
                <a:latin typeface="Times New Roman" pitchFamily="18" charset="0"/>
              </a:defRPr>
            </a:lvl1pPr>
          </a:lstStyle>
          <a:p>
            <a:pPr>
              <a:defRPr/>
            </a:pPr>
            <a:endParaRPr lang="en-US"/>
          </a:p>
        </p:txBody>
      </p:sp>
      <p:sp>
        <p:nvSpPr>
          <p:cNvPr id="368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buClrTx/>
              <a:buSzTx/>
              <a:buFontTx/>
              <a:buNone/>
              <a:defRPr sz="1200" smtClean="0">
                <a:effectLst/>
                <a:latin typeface="Times New Roman" pitchFamily="18" charset="0"/>
              </a:defRPr>
            </a:lvl1pPr>
          </a:lstStyle>
          <a:p>
            <a:pPr>
              <a:defRPr/>
            </a:pPr>
            <a:endParaRPr lang="en-US"/>
          </a:p>
        </p:txBody>
      </p:sp>
      <p:sp>
        <p:nvSpPr>
          <p:cNvPr id="1127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buClrTx/>
              <a:buSzTx/>
              <a:buFontTx/>
              <a:buNone/>
              <a:defRPr sz="1200" smtClean="0">
                <a:effectLst/>
                <a:latin typeface="Times New Roman" pitchFamily="18" charset="0"/>
              </a:defRPr>
            </a:lvl1pPr>
          </a:lstStyle>
          <a:p>
            <a:pPr>
              <a:defRPr/>
            </a:pPr>
            <a:fld id="{A2305C91-5CA1-4AD6-BB25-D6596BA65C51}" type="slidenum">
              <a:rPr lang="en-US"/>
              <a:pPr>
                <a:defRPr/>
              </a:pPr>
              <a:t>‹#›</a:t>
            </a:fld>
            <a:endParaRPr lang="en-US"/>
          </a:p>
        </p:txBody>
      </p:sp>
    </p:spTree>
    <p:extLst>
      <p:ext uri="{BB962C8B-B14F-4D97-AF65-F5344CB8AC3E}">
        <p14:creationId xmlns:p14="http://schemas.microsoft.com/office/powerpoint/2010/main" val="31023361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fld id="{43A58F6B-7778-447B-B0C8-A83E7DC9E979}" type="slidenum">
              <a:rPr lang="en-US" sz="1200">
                <a:latin typeface="Times New Roman" pitchFamily="18" charset="0"/>
              </a:rPr>
              <a:pPr eaLnBrk="1" hangingPunct="1"/>
              <a:t>1</a:t>
            </a:fld>
            <a:endParaRPr lang="en-US" sz="1200">
              <a:latin typeface="Times New Roman" pitchFamily="18" charset="0"/>
            </a:endParaRPr>
          </a:p>
        </p:txBody>
      </p:sp>
      <p:sp>
        <p:nvSpPr>
          <p:cNvPr id="37891" name="Rectangle 1026"/>
          <p:cNvSpPr>
            <a:spLocks noGrp="1" noRot="1" noChangeAspect="1" noChangeArrowheads="1" noTextEdit="1"/>
          </p:cNvSpPr>
          <p:nvPr>
            <p:ph type="sldImg"/>
          </p:nvPr>
        </p:nvSpPr>
        <p:spPr>
          <a:xfrm>
            <a:off x="1143000" y="684213"/>
            <a:ext cx="4572000" cy="3429000"/>
          </a:xfrm>
          <a:ln/>
        </p:spPr>
      </p:sp>
      <p:sp>
        <p:nvSpPr>
          <p:cNvPr id="37892" name="Rectangle 1027"/>
          <p:cNvSpPr>
            <a:spLocks noGrp="1" noChangeArrowheads="1"/>
          </p:cNvSpPr>
          <p:nvPr>
            <p:ph type="body" idx="1"/>
          </p:nvPr>
        </p:nvSpPr>
        <p:spPr>
          <a:xfrm>
            <a:off x="914400" y="4343400"/>
            <a:ext cx="5029200" cy="4116388"/>
          </a:xfrm>
          <a:noFill/>
        </p:spPr>
        <p:txBody>
          <a:bodyPr/>
          <a:lstStyle/>
          <a:p>
            <a:pPr eaLnBrk="1" hangingPunct="1"/>
            <a:endParaRPr lang="fr-F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fld id="{21A91FED-F4F1-4420-996C-9D76370B8129}" type="slidenum">
              <a:rPr lang="en-US" sz="1200">
                <a:latin typeface="Times New Roman" pitchFamily="18" charset="0"/>
              </a:rPr>
              <a:pPr eaLnBrk="1" hangingPunct="1"/>
              <a:t>3</a:t>
            </a:fld>
            <a:endParaRPr lang="en-US" sz="1200">
              <a:latin typeface="Times New Roman"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fld id="{1F3C87AB-26B7-4ACA-80B0-2037BB603B88}" type="slidenum">
              <a:rPr lang="en-US" sz="1200">
                <a:latin typeface="Times New Roman" pitchFamily="18" charset="0"/>
              </a:rPr>
              <a:pPr eaLnBrk="1" hangingPunct="1"/>
              <a:t>15</a:t>
            </a:fld>
            <a:endParaRPr lang="en-US" sz="1200">
              <a:latin typeface="Times New Roman"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685800" y="4343400"/>
            <a:ext cx="5486400" cy="4114800"/>
          </a:xfrm>
          <a:noFill/>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305C91-5CA1-4AD6-BB25-D6596BA65C51}" type="slidenum">
              <a:rPr lang="en-US" smtClean="0"/>
              <a:pPr>
                <a:defRPr/>
              </a:pPr>
              <a:t>25</a:t>
            </a:fld>
            <a:endParaRPr lang="en-US"/>
          </a:p>
        </p:txBody>
      </p:sp>
    </p:spTree>
    <p:extLst>
      <p:ext uri="{BB962C8B-B14F-4D97-AF65-F5344CB8AC3E}">
        <p14:creationId xmlns:p14="http://schemas.microsoft.com/office/powerpoint/2010/main" val="972293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fld id="{84F493DB-71D9-494C-A32D-2F5FCAB188E4}" type="slidenum">
              <a:rPr lang="en-US" sz="1200">
                <a:latin typeface="Times New Roman" pitchFamily="18" charset="0"/>
              </a:rPr>
              <a:pPr eaLnBrk="1" hangingPunct="1"/>
              <a:t>29</a:t>
            </a:fld>
            <a:endParaRPr lang="en-US" sz="1200">
              <a:latin typeface="Times New Roman" pitchFamily="18" charset="0"/>
            </a:endParaRPr>
          </a:p>
        </p:txBody>
      </p:sp>
      <p:sp>
        <p:nvSpPr>
          <p:cNvPr id="44035" name="Rectangle 2"/>
          <p:cNvSpPr>
            <a:spLocks noGrp="1" noRot="1" noChangeAspect="1" noChangeArrowheads="1" noTextEdit="1"/>
          </p:cNvSpPr>
          <p:nvPr>
            <p:ph type="sldImg"/>
          </p:nvPr>
        </p:nvSpPr>
        <p:spPr>
          <a:xfrm>
            <a:off x="1143000" y="684213"/>
            <a:ext cx="4572000" cy="3429000"/>
          </a:xfrm>
          <a:ln/>
        </p:spPr>
      </p:sp>
      <p:sp>
        <p:nvSpPr>
          <p:cNvPr id="44036" name="Rectangle 3"/>
          <p:cNvSpPr>
            <a:spLocks noGrp="1" noChangeArrowheads="1"/>
          </p:cNvSpPr>
          <p:nvPr>
            <p:ph type="body" idx="1"/>
          </p:nvPr>
        </p:nvSpPr>
        <p:spPr>
          <a:xfrm>
            <a:off x="914400" y="4343400"/>
            <a:ext cx="5029200" cy="4116388"/>
          </a:xfrm>
          <a:noFill/>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fld id="{F298D379-91C0-44BF-B1D4-6F4BDEDF3988}" type="slidenum">
              <a:rPr lang="en-US" sz="1200">
                <a:latin typeface="Times New Roman" pitchFamily="18" charset="0"/>
              </a:rPr>
              <a:pPr eaLnBrk="1" hangingPunct="1"/>
              <a:t>30</a:t>
            </a:fld>
            <a:endParaRPr lang="en-US" sz="1200">
              <a:latin typeface="Times New Roman" pitchFamily="18" charset="0"/>
            </a:endParaRPr>
          </a:p>
        </p:txBody>
      </p:sp>
      <p:sp>
        <p:nvSpPr>
          <p:cNvPr id="45059" name="Rectangle 2"/>
          <p:cNvSpPr>
            <a:spLocks noGrp="1" noRot="1" noChangeAspect="1" noChangeArrowheads="1" noTextEdit="1"/>
          </p:cNvSpPr>
          <p:nvPr>
            <p:ph type="sldImg"/>
          </p:nvPr>
        </p:nvSpPr>
        <p:spPr>
          <a:xfrm>
            <a:off x="1143000" y="684213"/>
            <a:ext cx="4572000" cy="3429000"/>
          </a:xfrm>
          <a:ln/>
        </p:spPr>
      </p:sp>
      <p:sp>
        <p:nvSpPr>
          <p:cNvPr id="45060" name="Rectangle 3"/>
          <p:cNvSpPr>
            <a:spLocks noGrp="1" noChangeArrowheads="1"/>
          </p:cNvSpPr>
          <p:nvPr>
            <p:ph type="body" idx="1"/>
          </p:nvPr>
        </p:nvSpPr>
        <p:spPr>
          <a:xfrm>
            <a:off x="914400" y="4343400"/>
            <a:ext cx="5029200" cy="4116388"/>
          </a:xfrm>
          <a:noFill/>
        </p:spPr>
        <p:txBody>
          <a:bodyPr/>
          <a:lstStyle/>
          <a:p>
            <a:pPr eaLnBrk="1" hangingPunct="1"/>
            <a:endParaRPr lang="fr-FR"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6666FF"/>
        </a:solidFill>
        <a:effectLst/>
      </p:bgPr>
    </p:bg>
    <p:spTree>
      <p:nvGrpSpPr>
        <p:cNvPr id="1" name=""/>
        <p:cNvGrpSpPr/>
        <p:nvPr/>
      </p:nvGrpSpPr>
      <p:grpSpPr>
        <a:xfrm>
          <a:off x="0" y="0"/>
          <a:ext cx="0" cy="0"/>
          <a:chOff x="0" y="0"/>
          <a:chExt cx="0" cy="0"/>
        </a:xfrm>
      </p:grpSpPr>
      <p:pic>
        <p:nvPicPr>
          <p:cNvPr id="4" name="Picture 19" descr="PowerPoint_bkgrd_lore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0" descr="ihe logo-with-TM-transparent-small"/>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10400" y="5224463"/>
            <a:ext cx="1600200" cy="102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1"/>
          <p:cNvSpPr>
            <a:spLocks noChangeArrowheads="1"/>
          </p:cNvSpPr>
          <p:nvPr/>
        </p:nvSpPr>
        <p:spPr bwMode="auto">
          <a:xfrm>
            <a:off x="228600" y="63579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buClrTx/>
              <a:buSzTx/>
              <a:buFontTx/>
              <a:buNone/>
            </a:pPr>
            <a:r>
              <a:rPr lang="en-US" sz="1400">
                <a:effectLst/>
                <a:latin typeface="Times New Roman" pitchFamily="18" charset="0"/>
              </a:rPr>
              <a:t>March, 2012</a:t>
            </a:r>
          </a:p>
        </p:txBody>
      </p:sp>
      <p:sp>
        <p:nvSpPr>
          <p:cNvPr id="7" name="Rectangle 12"/>
          <p:cNvSpPr>
            <a:spLocks noChangeArrowheads="1"/>
          </p:cNvSpPr>
          <p:nvPr/>
        </p:nvSpPr>
        <p:spPr bwMode="auto">
          <a:xfrm>
            <a:off x="6248400" y="63579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a:buClrTx/>
              <a:buSzTx/>
              <a:buFontTx/>
              <a:buNone/>
            </a:pPr>
            <a:r>
              <a:rPr lang="en-US" sz="1400">
                <a:effectLst/>
                <a:latin typeface="Times New Roman" pitchFamily="18" charset="0"/>
              </a:rPr>
              <a:t>What IHE Delivers</a:t>
            </a:r>
          </a:p>
        </p:txBody>
      </p:sp>
      <p:sp>
        <p:nvSpPr>
          <p:cNvPr id="293893" name="Rectangle 5"/>
          <p:cNvSpPr>
            <a:spLocks noGrp="1" noChangeArrowheads="1"/>
          </p:cNvSpPr>
          <p:nvPr>
            <p:ph type="ctrTitle" sz="quarter"/>
          </p:nvPr>
        </p:nvSpPr>
        <p:spPr>
          <a:xfrm>
            <a:off x="685800" y="2286000"/>
            <a:ext cx="7772400" cy="1143000"/>
          </a:xfrm>
          <a:extLst>
            <a:ext uri="{909E8E84-426E-40DD-AFC4-6F175D3DCCD1}">
              <a14:hiddenFill xmlns:a14="http://schemas.microsoft.com/office/drawing/2010/main">
                <a:solidFill>
                  <a:schemeClr val="accent1"/>
                </a:solidFill>
              </a14:hiddenFill>
            </a:ext>
          </a:extLst>
        </p:spPr>
        <p:txBody>
          <a:bodyPr anchor="b"/>
          <a:lstStyle>
            <a:lvl1pPr>
              <a:defRPr>
                <a:solidFill>
                  <a:schemeClr val="tx1"/>
                </a:solidFill>
              </a:defRPr>
            </a:lvl1pPr>
          </a:lstStyle>
          <a:p>
            <a:pPr lvl="0"/>
            <a:r>
              <a:rPr lang="en-US" noProof="0" smtClean="0"/>
              <a:t>Click to edit Master title style</a:t>
            </a:r>
          </a:p>
        </p:txBody>
      </p:sp>
      <p:sp>
        <p:nvSpPr>
          <p:cNvPr id="293894" name="Rectangle 6"/>
          <p:cNvSpPr>
            <a:spLocks noGrp="1" noChangeArrowheads="1"/>
          </p:cNvSpPr>
          <p:nvPr>
            <p:ph type="subTitle" sz="quarter" idx="1"/>
          </p:nvPr>
        </p:nvSpPr>
        <p:spPr>
          <a:xfrm>
            <a:off x="381000" y="5257800"/>
            <a:ext cx="6400800" cy="990600"/>
          </a:xfrm>
        </p:spPr>
        <p:txBody>
          <a:bodyPr lIns="92075" tIns="46038" rIns="92075" bIns="46038" anchor="ctr"/>
          <a:lstStyle>
            <a:lvl1pPr marL="0" indent="0">
              <a:buFont typeface="Wingdings" pitchFamily="2" charset="2"/>
              <a:buNone/>
              <a:defRPr sz="2400">
                <a:solidFill>
                  <a:srgbClr val="FF9900"/>
                </a:solidFill>
                <a:effectLst>
                  <a:outerShdw blurRad="38100" dist="38100" dir="2700000" algn="tl">
                    <a:srgbClr val="000000"/>
                  </a:outerShdw>
                </a:effectLst>
              </a:defRPr>
            </a:lvl1pPr>
          </a:lstStyle>
          <a:p>
            <a:pPr lvl="0"/>
            <a:r>
              <a:rPr lang="en-US" noProof="0" smtClean="0"/>
              <a:t>Click to edit Master subtitle style</a:t>
            </a:r>
          </a:p>
        </p:txBody>
      </p:sp>
      <p:sp>
        <p:nvSpPr>
          <p:cNvPr id="8" name="Rectangle 9"/>
          <p:cNvSpPr>
            <a:spLocks noGrp="1" noChangeArrowheads="1"/>
          </p:cNvSpPr>
          <p:nvPr>
            <p:ph type="sldNum" sz="quarter" idx="10"/>
          </p:nvPr>
        </p:nvSpPr>
        <p:spPr>
          <a:xfrm>
            <a:off x="3733800" y="6357938"/>
            <a:ext cx="1295400" cy="457200"/>
          </a:xfrm>
        </p:spPr>
        <p:txBody>
          <a:bodyPr/>
          <a:lstStyle>
            <a:lvl1pPr>
              <a:defRPr smtClean="0">
                <a:latin typeface="+mn-lt"/>
              </a:defRPr>
            </a:lvl1pPr>
          </a:lstStyle>
          <a:p>
            <a:pPr>
              <a:defRPr/>
            </a:pPr>
            <a:fld id="{9BCE99C4-6714-460A-89BC-25651D625953}" type="slidenum">
              <a:rPr lang="en-US"/>
              <a:pPr>
                <a:defRPr/>
              </a:pPr>
              <a:t>‹#›</a:t>
            </a:fld>
            <a:endParaRPr lang="en-US"/>
          </a:p>
        </p:txBody>
      </p:sp>
    </p:spTree>
    <p:extLst>
      <p:ext uri="{BB962C8B-B14F-4D97-AF65-F5344CB8AC3E}">
        <p14:creationId xmlns:p14="http://schemas.microsoft.com/office/powerpoint/2010/main" val="3541807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32"/>
          <p:cNvSpPr>
            <a:spLocks noGrp="1" noChangeArrowheads="1"/>
          </p:cNvSpPr>
          <p:nvPr>
            <p:ph type="dt" sz="quarter" idx="10"/>
          </p:nvPr>
        </p:nvSpPr>
        <p:spPr>
          <a:ln/>
        </p:spPr>
        <p:txBody>
          <a:bodyPr/>
          <a:lstStyle>
            <a:lvl1pPr>
              <a:defRPr/>
            </a:lvl1pPr>
          </a:lstStyle>
          <a:p>
            <a:pPr>
              <a:defRPr/>
            </a:pPr>
            <a:r>
              <a:rPr lang="en-US"/>
              <a:t>September, 2005</a:t>
            </a:r>
          </a:p>
        </p:txBody>
      </p:sp>
      <p:sp>
        <p:nvSpPr>
          <p:cNvPr id="5" name="Rectangle 1034"/>
          <p:cNvSpPr>
            <a:spLocks noGrp="1" noChangeArrowheads="1"/>
          </p:cNvSpPr>
          <p:nvPr>
            <p:ph type="sldNum" sz="quarter" idx="11"/>
          </p:nvPr>
        </p:nvSpPr>
        <p:spPr>
          <a:ln/>
        </p:spPr>
        <p:txBody>
          <a:bodyPr/>
          <a:lstStyle>
            <a:lvl1pPr>
              <a:defRPr/>
            </a:lvl1pPr>
          </a:lstStyle>
          <a:p>
            <a:pPr>
              <a:defRPr/>
            </a:pPr>
            <a:fld id="{DF083AB8-6E22-4D4E-A2C4-5E19DD5470F7}" type="slidenum">
              <a:rPr lang="en-US"/>
              <a:pPr>
                <a:defRPr/>
              </a:pPr>
              <a:t>‹#›</a:t>
            </a:fld>
            <a:endParaRPr lang="en-US"/>
          </a:p>
        </p:txBody>
      </p:sp>
    </p:spTree>
    <p:extLst>
      <p:ext uri="{BB962C8B-B14F-4D97-AF65-F5344CB8AC3E}">
        <p14:creationId xmlns:p14="http://schemas.microsoft.com/office/powerpoint/2010/main" val="2090347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
            <a:ext cx="1943100" cy="5448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8100"/>
            <a:ext cx="5676900" cy="5448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32"/>
          <p:cNvSpPr>
            <a:spLocks noGrp="1" noChangeArrowheads="1"/>
          </p:cNvSpPr>
          <p:nvPr>
            <p:ph type="dt" sz="quarter" idx="10"/>
          </p:nvPr>
        </p:nvSpPr>
        <p:spPr>
          <a:ln/>
        </p:spPr>
        <p:txBody>
          <a:bodyPr/>
          <a:lstStyle>
            <a:lvl1pPr>
              <a:defRPr/>
            </a:lvl1pPr>
          </a:lstStyle>
          <a:p>
            <a:pPr>
              <a:defRPr/>
            </a:pPr>
            <a:r>
              <a:rPr lang="en-US"/>
              <a:t>September, 2005</a:t>
            </a:r>
          </a:p>
        </p:txBody>
      </p:sp>
      <p:sp>
        <p:nvSpPr>
          <p:cNvPr id="5" name="Rectangle 1034"/>
          <p:cNvSpPr>
            <a:spLocks noGrp="1" noChangeArrowheads="1"/>
          </p:cNvSpPr>
          <p:nvPr>
            <p:ph type="sldNum" sz="quarter" idx="11"/>
          </p:nvPr>
        </p:nvSpPr>
        <p:spPr>
          <a:ln/>
        </p:spPr>
        <p:txBody>
          <a:bodyPr/>
          <a:lstStyle>
            <a:lvl1pPr>
              <a:defRPr/>
            </a:lvl1pPr>
          </a:lstStyle>
          <a:p>
            <a:pPr>
              <a:defRPr/>
            </a:pPr>
            <a:fld id="{F0AF1D77-5EAB-4931-BA83-B421B97A193D}" type="slidenum">
              <a:rPr lang="en-US"/>
              <a:pPr>
                <a:defRPr/>
              </a:pPr>
              <a:t>‹#›</a:t>
            </a:fld>
            <a:endParaRPr lang="en-US"/>
          </a:p>
        </p:txBody>
      </p:sp>
    </p:spTree>
    <p:extLst>
      <p:ext uri="{BB962C8B-B14F-4D97-AF65-F5344CB8AC3E}">
        <p14:creationId xmlns:p14="http://schemas.microsoft.com/office/powerpoint/2010/main" val="2359583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6666FF"/>
        </a:solidFill>
        <a:effectLst/>
      </p:bgPr>
    </p:bg>
    <p:spTree>
      <p:nvGrpSpPr>
        <p:cNvPr id="1" name=""/>
        <p:cNvGrpSpPr/>
        <p:nvPr/>
      </p:nvGrpSpPr>
      <p:grpSpPr>
        <a:xfrm>
          <a:off x="0" y="0"/>
          <a:ext cx="0" cy="0"/>
          <a:chOff x="0" y="0"/>
          <a:chExt cx="0" cy="0"/>
        </a:xfrm>
      </p:grpSpPr>
      <p:pic>
        <p:nvPicPr>
          <p:cNvPr id="4" name="Picture 2" descr="PowerPoint_bkgrd_lore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ihe logo-with-TM-transparent-small"/>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10400" y="5224463"/>
            <a:ext cx="1600200" cy="102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
          <p:cNvSpPr>
            <a:spLocks noChangeArrowheads="1"/>
          </p:cNvSpPr>
          <p:nvPr/>
        </p:nvSpPr>
        <p:spPr bwMode="auto">
          <a:xfrm>
            <a:off x="228600" y="63579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buClrTx/>
              <a:buSzTx/>
              <a:buFontTx/>
              <a:buNone/>
            </a:pPr>
            <a:r>
              <a:rPr lang="en-US" sz="1400">
                <a:effectLst/>
                <a:latin typeface="Times New Roman" pitchFamily="18" charset="0"/>
              </a:rPr>
              <a:t>September, 2005</a:t>
            </a:r>
          </a:p>
        </p:txBody>
      </p:sp>
      <p:sp>
        <p:nvSpPr>
          <p:cNvPr id="7" name="Rectangle 8"/>
          <p:cNvSpPr>
            <a:spLocks noChangeArrowheads="1"/>
          </p:cNvSpPr>
          <p:nvPr/>
        </p:nvSpPr>
        <p:spPr bwMode="auto">
          <a:xfrm>
            <a:off x="6248400" y="63579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a:buClrTx/>
              <a:buSzTx/>
              <a:buFontTx/>
              <a:buNone/>
            </a:pPr>
            <a:r>
              <a:rPr lang="en-US" sz="1400">
                <a:effectLst/>
                <a:latin typeface="Times New Roman" pitchFamily="18" charset="0"/>
              </a:rPr>
              <a:t>What IHE Delivers</a:t>
            </a:r>
          </a:p>
        </p:txBody>
      </p:sp>
      <p:sp>
        <p:nvSpPr>
          <p:cNvPr id="685060" name="Rectangle 4"/>
          <p:cNvSpPr>
            <a:spLocks noGrp="1" noChangeArrowheads="1"/>
          </p:cNvSpPr>
          <p:nvPr>
            <p:ph type="ctrTitle" sz="quarter"/>
          </p:nvPr>
        </p:nvSpPr>
        <p:spPr>
          <a:xfrm>
            <a:off x="685800" y="2286000"/>
            <a:ext cx="7772400" cy="1143000"/>
          </a:xfrm>
          <a:extLst>
            <a:ext uri="{909E8E84-426E-40DD-AFC4-6F175D3DCCD1}">
              <a14:hiddenFill xmlns:a14="http://schemas.microsoft.com/office/drawing/2010/main">
                <a:solidFill>
                  <a:schemeClr val="accent1"/>
                </a:solidFill>
              </a14:hiddenFill>
            </a:ext>
          </a:extLst>
        </p:spPr>
        <p:txBody>
          <a:bodyPr anchor="b"/>
          <a:lstStyle>
            <a:lvl1pPr>
              <a:defRPr>
                <a:solidFill>
                  <a:schemeClr val="tx1"/>
                </a:solidFill>
              </a:defRPr>
            </a:lvl1pPr>
          </a:lstStyle>
          <a:p>
            <a:pPr lvl="0"/>
            <a:r>
              <a:rPr lang="en-US" noProof="0" smtClean="0"/>
              <a:t>Click to edit Master title style</a:t>
            </a:r>
          </a:p>
        </p:txBody>
      </p:sp>
      <p:sp>
        <p:nvSpPr>
          <p:cNvPr id="685061" name="Rectangle 5"/>
          <p:cNvSpPr>
            <a:spLocks noGrp="1" noChangeArrowheads="1"/>
          </p:cNvSpPr>
          <p:nvPr>
            <p:ph type="subTitle" sz="quarter" idx="1"/>
          </p:nvPr>
        </p:nvSpPr>
        <p:spPr>
          <a:xfrm>
            <a:off x="381000" y="5257800"/>
            <a:ext cx="6400800" cy="990600"/>
          </a:xfrm>
        </p:spPr>
        <p:txBody>
          <a:bodyPr lIns="92075" tIns="46038" rIns="92075" bIns="46038" anchor="ctr"/>
          <a:lstStyle>
            <a:lvl1pPr marL="0" indent="0">
              <a:buFont typeface="Wingdings" pitchFamily="2" charset="2"/>
              <a:buNone/>
              <a:defRPr sz="2400">
                <a:solidFill>
                  <a:srgbClr val="FF9900"/>
                </a:solidFill>
                <a:effectLst>
                  <a:outerShdw blurRad="38100" dist="38100" dir="2700000" algn="tl">
                    <a:srgbClr val="000000"/>
                  </a:outerShdw>
                </a:effectLst>
              </a:defRPr>
            </a:lvl1pPr>
          </a:lstStyle>
          <a:p>
            <a:pPr lvl="0"/>
            <a:r>
              <a:rPr lang="en-US" noProof="0" smtClean="0"/>
              <a:t>Click to edit Master subtitle style</a:t>
            </a:r>
          </a:p>
        </p:txBody>
      </p:sp>
      <p:sp>
        <p:nvSpPr>
          <p:cNvPr id="8" name="Rectangle 6"/>
          <p:cNvSpPr>
            <a:spLocks noGrp="1" noChangeArrowheads="1"/>
          </p:cNvSpPr>
          <p:nvPr>
            <p:ph type="sldNum" sz="quarter" idx="10"/>
          </p:nvPr>
        </p:nvSpPr>
        <p:spPr>
          <a:xfrm>
            <a:off x="3733800" y="6357938"/>
            <a:ext cx="1295400" cy="457200"/>
          </a:xfrm>
        </p:spPr>
        <p:txBody>
          <a:bodyPr/>
          <a:lstStyle>
            <a:lvl1pPr>
              <a:defRPr smtClean="0">
                <a:latin typeface="+mn-lt"/>
              </a:defRPr>
            </a:lvl1pPr>
          </a:lstStyle>
          <a:p>
            <a:pPr>
              <a:defRPr/>
            </a:pPr>
            <a:fld id="{418617E2-7F4E-4FBD-988E-9365ABA24542}" type="slidenum">
              <a:rPr lang="en-US"/>
              <a:pPr>
                <a:defRPr/>
              </a:pPr>
              <a:t>‹#›</a:t>
            </a:fld>
            <a:endParaRPr lang="en-US"/>
          </a:p>
        </p:txBody>
      </p:sp>
    </p:spTree>
    <p:extLst>
      <p:ext uri="{BB962C8B-B14F-4D97-AF65-F5344CB8AC3E}">
        <p14:creationId xmlns:p14="http://schemas.microsoft.com/office/powerpoint/2010/main" val="378786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quarter" idx="10"/>
          </p:nvPr>
        </p:nvSpPr>
        <p:spPr>
          <a:ln/>
        </p:spPr>
        <p:txBody>
          <a:bodyPr/>
          <a:lstStyle>
            <a:lvl1pPr>
              <a:defRPr/>
            </a:lvl1pPr>
          </a:lstStyle>
          <a:p>
            <a:pPr>
              <a:defRPr/>
            </a:pPr>
            <a:r>
              <a:rPr lang="en-US"/>
              <a:t>September, 2005</a:t>
            </a:r>
          </a:p>
        </p:txBody>
      </p:sp>
      <p:sp>
        <p:nvSpPr>
          <p:cNvPr id="5" name="Rectangle 6"/>
          <p:cNvSpPr>
            <a:spLocks noGrp="1" noChangeArrowheads="1"/>
          </p:cNvSpPr>
          <p:nvPr>
            <p:ph type="sldNum" sz="quarter" idx="11"/>
          </p:nvPr>
        </p:nvSpPr>
        <p:spPr>
          <a:ln/>
        </p:spPr>
        <p:txBody>
          <a:bodyPr/>
          <a:lstStyle>
            <a:lvl1pPr>
              <a:defRPr/>
            </a:lvl1pPr>
          </a:lstStyle>
          <a:p>
            <a:pPr>
              <a:defRPr/>
            </a:pPr>
            <a:fld id="{563DD8C5-D78D-4472-B8E9-7519D611B953}" type="slidenum">
              <a:rPr lang="en-US"/>
              <a:pPr>
                <a:defRPr/>
              </a:pPr>
              <a:t>‹#›</a:t>
            </a:fld>
            <a:endParaRPr lang="en-US"/>
          </a:p>
        </p:txBody>
      </p:sp>
    </p:spTree>
    <p:extLst>
      <p:ext uri="{BB962C8B-B14F-4D97-AF65-F5344CB8AC3E}">
        <p14:creationId xmlns:p14="http://schemas.microsoft.com/office/powerpoint/2010/main" val="875290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quarter" idx="10"/>
          </p:nvPr>
        </p:nvSpPr>
        <p:spPr>
          <a:ln/>
        </p:spPr>
        <p:txBody>
          <a:bodyPr/>
          <a:lstStyle>
            <a:lvl1pPr>
              <a:defRPr/>
            </a:lvl1pPr>
          </a:lstStyle>
          <a:p>
            <a:pPr>
              <a:defRPr/>
            </a:pPr>
            <a:r>
              <a:rPr lang="en-US"/>
              <a:t>September, 2005</a:t>
            </a:r>
          </a:p>
        </p:txBody>
      </p:sp>
      <p:sp>
        <p:nvSpPr>
          <p:cNvPr id="5" name="Rectangle 6"/>
          <p:cNvSpPr>
            <a:spLocks noGrp="1" noChangeArrowheads="1"/>
          </p:cNvSpPr>
          <p:nvPr>
            <p:ph type="sldNum" sz="quarter" idx="11"/>
          </p:nvPr>
        </p:nvSpPr>
        <p:spPr>
          <a:ln/>
        </p:spPr>
        <p:txBody>
          <a:bodyPr/>
          <a:lstStyle>
            <a:lvl1pPr>
              <a:defRPr/>
            </a:lvl1pPr>
          </a:lstStyle>
          <a:p>
            <a:pPr>
              <a:defRPr/>
            </a:pPr>
            <a:fld id="{5C792E2C-2579-4D58-BFED-79EB6FFF798E}" type="slidenum">
              <a:rPr lang="en-US"/>
              <a:pPr>
                <a:defRPr/>
              </a:pPr>
              <a:t>‹#›</a:t>
            </a:fld>
            <a:endParaRPr lang="en-US"/>
          </a:p>
        </p:txBody>
      </p:sp>
    </p:spTree>
    <p:extLst>
      <p:ext uri="{BB962C8B-B14F-4D97-AF65-F5344CB8AC3E}">
        <p14:creationId xmlns:p14="http://schemas.microsoft.com/office/powerpoint/2010/main" val="2577324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quarter" idx="10"/>
          </p:nvPr>
        </p:nvSpPr>
        <p:spPr>
          <a:ln/>
        </p:spPr>
        <p:txBody>
          <a:bodyPr/>
          <a:lstStyle>
            <a:lvl1pPr>
              <a:defRPr/>
            </a:lvl1pPr>
          </a:lstStyle>
          <a:p>
            <a:pPr>
              <a:defRPr/>
            </a:pPr>
            <a:r>
              <a:rPr lang="en-US"/>
              <a:t>September, 2005</a:t>
            </a:r>
          </a:p>
        </p:txBody>
      </p:sp>
      <p:sp>
        <p:nvSpPr>
          <p:cNvPr id="6" name="Rectangle 6"/>
          <p:cNvSpPr>
            <a:spLocks noGrp="1" noChangeArrowheads="1"/>
          </p:cNvSpPr>
          <p:nvPr>
            <p:ph type="sldNum" sz="quarter" idx="11"/>
          </p:nvPr>
        </p:nvSpPr>
        <p:spPr>
          <a:ln/>
        </p:spPr>
        <p:txBody>
          <a:bodyPr/>
          <a:lstStyle>
            <a:lvl1pPr>
              <a:defRPr/>
            </a:lvl1pPr>
          </a:lstStyle>
          <a:p>
            <a:pPr>
              <a:defRPr/>
            </a:pPr>
            <a:fld id="{E82ECC27-276D-4808-8276-1B16AD5A4323}" type="slidenum">
              <a:rPr lang="en-US"/>
              <a:pPr>
                <a:defRPr/>
              </a:pPr>
              <a:t>‹#›</a:t>
            </a:fld>
            <a:endParaRPr lang="en-US"/>
          </a:p>
        </p:txBody>
      </p:sp>
    </p:spTree>
    <p:extLst>
      <p:ext uri="{BB962C8B-B14F-4D97-AF65-F5344CB8AC3E}">
        <p14:creationId xmlns:p14="http://schemas.microsoft.com/office/powerpoint/2010/main" val="1093650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quarter" idx="10"/>
          </p:nvPr>
        </p:nvSpPr>
        <p:spPr>
          <a:ln/>
        </p:spPr>
        <p:txBody>
          <a:bodyPr/>
          <a:lstStyle>
            <a:lvl1pPr>
              <a:defRPr/>
            </a:lvl1pPr>
          </a:lstStyle>
          <a:p>
            <a:pPr>
              <a:defRPr/>
            </a:pPr>
            <a:r>
              <a:rPr lang="en-US"/>
              <a:t>September, 2005</a:t>
            </a:r>
          </a:p>
        </p:txBody>
      </p:sp>
      <p:sp>
        <p:nvSpPr>
          <p:cNvPr id="8" name="Rectangle 6"/>
          <p:cNvSpPr>
            <a:spLocks noGrp="1" noChangeArrowheads="1"/>
          </p:cNvSpPr>
          <p:nvPr>
            <p:ph type="sldNum" sz="quarter" idx="11"/>
          </p:nvPr>
        </p:nvSpPr>
        <p:spPr>
          <a:ln/>
        </p:spPr>
        <p:txBody>
          <a:bodyPr/>
          <a:lstStyle>
            <a:lvl1pPr>
              <a:defRPr/>
            </a:lvl1pPr>
          </a:lstStyle>
          <a:p>
            <a:pPr>
              <a:defRPr/>
            </a:pPr>
            <a:fld id="{329DFE30-349B-48F4-8588-4980B9BA6C28}" type="slidenum">
              <a:rPr lang="en-US"/>
              <a:pPr>
                <a:defRPr/>
              </a:pPr>
              <a:t>‹#›</a:t>
            </a:fld>
            <a:endParaRPr lang="en-US"/>
          </a:p>
        </p:txBody>
      </p:sp>
    </p:spTree>
    <p:extLst>
      <p:ext uri="{BB962C8B-B14F-4D97-AF65-F5344CB8AC3E}">
        <p14:creationId xmlns:p14="http://schemas.microsoft.com/office/powerpoint/2010/main" val="20559096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quarter" idx="10"/>
          </p:nvPr>
        </p:nvSpPr>
        <p:spPr>
          <a:ln/>
        </p:spPr>
        <p:txBody>
          <a:bodyPr/>
          <a:lstStyle>
            <a:lvl1pPr>
              <a:defRPr/>
            </a:lvl1pPr>
          </a:lstStyle>
          <a:p>
            <a:pPr>
              <a:defRPr/>
            </a:pPr>
            <a:r>
              <a:rPr lang="en-US"/>
              <a:t>September, 2005</a:t>
            </a:r>
          </a:p>
        </p:txBody>
      </p:sp>
      <p:sp>
        <p:nvSpPr>
          <p:cNvPr id="4" name="Rectangle 6"/>
          <p:cNvSpPr>
            <a:spLocks noGrp="1" noChangeArrowheads="1"/>
          </p:cNvSpPr>
          <p:nvPr>
            <p:ph type="sldNum" sz="quarter" idx="11"/>
          </p:nvPr>
        </p:nvSpPr>
        <p:spPr>
          <a:ln/>
        </p:spPr>
        <p:txBody>
          <a:bodyPr/>
          <a:lstStyle>
            <a:lvl1pPr>
              <a:defRPr/>
            </a:lvl1pPr>
          </a:lstStyle>
          <a:p>
            <a:pPr>
              <a:defRPr/>
            </a:pPr>
            <a:fld id="{0A229240-3D85-4A66-87A3-1AF402FB8B2B}" type="slidenum">
              <a:rPr lang="en-US"/>
              <a:pPr>
                <a:defRPr/>
              </a:pPr>
              <a:t>‹#›</a:t>
            </a:fld>
            <a:endParaRPr lang="en-US"/>
          </a:p>
        </p:txBody>
      </p:sp>
    </p:spTree>
    <p:extLst>
      <p:ext uri="{BB962C8B-B14F-4D97-AF65-F5344CB8AC3E}">
        <p14:creationId xmlns:p14="http://schemas.microsoft.com/office/powerpoint/2010/main" val="1635394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quarter" idx="10"/>
          </p:nvPr>
        </p:nvSpPr>
        <p:spPr>
          <a:ln/>
        </p:spPr>
        <p:txBody>
          <a:bodyPr/>
          <a:lstStyle>
            <a:lvl1pPr>
              <a:defRPr/>
            </a:lvl1pPr>
          </a:lstStyle>
          <a:p>
            <a:pPr>
              <a:defRPr/>
            </a:pPr>
            <a:r>
              <a:rPr lang="en-US"/>
              <a:t>September, 2005</a:t>
            </a:r>
          </a:p>
        </p:txBody>
      </p:sp>
      <p:sp>
        <p:nvSpPr>
          <p:cNvPr id="3" name="Rectangle 6"/>
          <p:cNvSpPr>
            <a:spLocks noGrp="1" noChangeArrowheads="1"/>
          </p:cNvSpPr>
          <p:nvPr>
            <p:ph type="sldNum" sz="quarter" idx="11"/>
          </p:nvPr>
        </p:nvSpPr>
        <p:spPr>
          <a:ln/>
        </p:spPr>
        <p:txBody>
          <a:bodyPr/>
          <a:lstStyle>
            <a:lvl1pPr>
              <a:defRPr/>
            </a:lvl1pPr>
          </a:lstStyle>
          <a:p>
            <a:pPr>
              <a:defRPr/>
            </a:pPr>
            <a:fld id="{6D7DAC43-9619-46C9-9309-3C306BD21967}" type="slidenum">
              <a:rPr lang="en-US"/>
              <a:pPr>
                <a:defRPr/>
              </a:pPr>
              <a:t>‹#›</a:t>
            </a:fld>
            <a:endParaRPr lang="en-US"/>
          </a:p>
        </p:txBody>
      </p:sp>
    </p:spTree>
    <p:extLst>
      <p:ext uri="{BB962C8B-B14F-4D97-AF65-F5344CB8AC3E}">
        <p14:creationId xmlns:p14="http://schemas.microsoft.com/office/powerpoint/2010/main" val="37658066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quarter" idx="10"/>
          </p:nvPr>
        </p:nvSpPr>
        <p:spPr>
          <a:ln/>
        </p:spPr>
        <p:txBody>
          <a:bodyPr/>
          <a:lstStyle>
            <a:lvl1pPr>
              <a:defRPr/>
            </a:lvl1pPr>
          </a:lstStyle>
          <a:p>
            <a:pPr>
              <a:defRPr/>
            </a:pPr>
            <a:r>
              <a:rPr lang="en-US"/>
              <a:t>September, 2005</a:t>
            </a:r>
          </a:p>
        </p:txBody>
      </p:sp>
      <p:sp>
        <p:nvSpPr>
          <p:cNvPr id="6" name="Rectangle 6"/>
          <p:cNvSpPr>
            <a:spLocks noGrp="1" noChangeArrowheads="1"/>
          </p:cNvSpPr>
          <p:nvPr>
            <p:ph type="sldNum" sz="quarter" idx="11"/>
          </p:nvPr>
        </p:nvSpPr>
        <p:spPr>
          <a:ln/>
        </p:spPr>
        <p:txBody>
          <a:bodyPr/>
          <a:lstStyle>
            <a:lvl1pPr>
              <a:defRPr/>
            </a:lvl1pPr>
          </a:lstStyle>
          <a:p>
            <a:pPr>
              <a:defRPr/>
            </a:pPr>
            <a:fld id="{5B155DF3-E496-445A-A26B-949E87C908B9}" type="slidenum">
              <a:rPr lang="en-US"/>
              <a:pPr>
                <a:defRPr/>
              </a:pPr>
              <a:t>‹#›</a:t>
            </a:fld>
            <a:endParaRPr lang="en-US"/>
          </a:p>
        </p:txBody>
      </p:sp>
    </p:spTree>
    <p:extLst>
      <p:ext uri="{BB962C8B-B14F-4D97-AF65-F5344CB8AC3E}">
        <p14:creationId xmlns:p14="http://schemas.microsoft.com/office/powerpoint/2010/main" val="1082686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quarter" idx="10"/>
          </p:nvPr>
        </p:nvSpPr>
        <p:spPr/>
        <p:txBody>
          <a:bodyPr/>
          <a:lstStyle>
            <a:lvl1pPr>
              <a:defRPr dirty="0" smtClean="0"/>
            </a:lvl1pPr>
          </a:lstStyle>
          <a:p>
            <a:pPr>
              <a:defRPr/>
            </a:pPr>
            <a:r>
              <a:rPr lang="en-US"/>
              <a:t>March, 2012</a:t>
            </a:r>
          </a:p>
        </p:txBody>
      </p:sp>
      <p:sp>
        <p:nvSpPr>
          <p:cNvPr id="5" name="Slide Number Placeholder 4"/>
          <p:cNvSpPr>
            <a:spLocks noGrp="1"/>
          </p:cNvSpPr>
          <p:nvPr>
            <p:ph type="sldNum" sz="quarter" idx="11"/>
          </p:nvPr>
        </p:nvSpPr>
        <p:spPr/>
        <p:txBody>
          <a:bodyPr/>
          <a:lstStyle>
            <a:lvl1pPr>
              <a:defRPr smtClean="0"/>
            </a:lvl1pPr>
          </a:lstStyle>
          <a:p>
            <a:pPr>
              <a:defRPr/>
            </a:pPr>
            <a:fld id="{7D9C22DB-F849-4B1E-AFFA-4908EAC4C26B}" type="slidenum">
              <a:rPr lang="en-US"/>
              <a:pPr>
                <a:defRPr/>
              </a:pPr>
              <a:t>‹#›</a:t>
            </a:fld>
            <a:endParaRPr lang="en-US"/>
          </a:p>
        </p:txBody>
      </p:sp>
    </p:spTree>
    <p:extLst>
      <p:ext uri="{BB962C8B-B14F-4D97-AF65-F5344CB8AC3E}">
        <p14:creationId xmlns:p14="http://schemas.microsoft.com/office/powerpoint/2010/main" val="30581502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quarter" idx="10"/>
          </p:nvPr>
        </p:nvSpPr>
        <p:spPr>
          <a:ln/>
        </p:spPr>
        <p:txBody>
          <a:bodyPr/>
          <a:lstStyle>
            <a:lvl1pPr>
              <a:defRPr/>
            </a:lvl1pPr>
          </a:lstStyle>
          <a:p>
            <a:pPr>
              <a:defRPr/>
            </a:pPr>
            <a:r>
              <a:rPr lang="en-US"/>
              <a:t>September, 2005</a:t>
            </a:r>
          </a:p>
        </p:txBody>
      </p:sp>
      <p:sp>
        <p:nvSpPr>
          <p:cNvPr id="6" name="Rectangle 6"/>
          <p:cNvSpPr>
            <a:spLocks noGrp="1" noChangeArrowheads="1"/>
          </p:cNvSpPr>
          <p:nvPr>
            <p:ph type="sldNum" sz="quarter" idx="11"/>
          </p:nvPr>
        </p:nvSpPr>
        <p:spPr>
          <a:ln/>
        </p:spPr>
        <p:txBody>
          <a:bodyPr/>
          <a:lstStyle>
            <a:lvl1pPr>
              <a:defRPr/>
            </a:lvl1pPr>
          </a:lstStyle>
          <a:p>
            <a:pPr>
              <a:defRPr/>
            </a:pPr>
            <a:fld id="{46B4AA25-75F6-429D-BA7E-2DDD3E89F615}" type="slidenum">
              <a:rPr lang="en-US"/>
              <a:pPr>
                <a:defRPr/>
              </a:pPr>
              <a:t>‹#›</a:t>
            </a:fld>
            <a:endParaRPr lang="en-US"/>
          </a:p>
        </p:txBody>
      </p:sp>
    </p:spTree>
    <p:extLst>
      <p:ext uri="{BB962C8B-B14F-4D97-AF65-F5344CB8AC3E}">
        <p14:creationId xmlns:p14="http://schemas.microsoft.com/office/powerpoint/2010/main" val="2883297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quarter" idx="10"/>
          </p:nvPr>
        </p:nvSpPr>
        <p:spPr>
          <a:ln/>
        </p:spPr>
        <p:txBody>
          <a:bodyPr/>
          <a:lstStyle>
            <a:lvl1pPr>
              <a:defRPr/>
            </a:lvl1pPr>
          </a:lstStyle>
          <a:p>
            <a:pPr>
              <a:defRPr/>
            </a:pPr>
            <a:r>
              <a:rPr lang="en-US"/>
              <a:t>September, 2005</a:t>
            </a:r>
          </a:p>
        </p:txBody>
      </p:sp>
      <p:sp>
        <p:nvSpPr>
          <p:cNvPr id="5" name="Rectangle 6"/>
          <p:cNvSpPr>
            <a:spLocks noGrp="1" noChangeArrowheads="1"/>
          </p:cNvSpPr>
          <p:nvPr>
            <p:ph type="sldNum" sz="quarter" idx="11"/>
          </p:nvPr>
        </p:nvSpPr>
        <p:spPr>
          <a:ln/>
        </p:spPr>
        <p:txBody>
          <a:bodyPr/>
          <a:lstStyle>
            <a:lvl1pPr>
              <a:defRPr/>
            </a:lvl1pPr>
          </a:lstStyle>
          <a:p>
            <a:pPr>
              <a:defRPr/>
            </a:pPr>
            <a:fld id="{6165FA2F-D4BF-4DD8-99D0-2A9140670C10}" type="slidenum">
              <a:rPr lang="en-US"/>
              <a:pPr>
                <a:defRPr/>
              </a:pPr>
              <a:t>‹#›</a:t>
            </a:fld>
            <a:endParaRPr lang="en-US"/>
          </a:p>
        </p:txBody>
      </p:sp>
    </p:spTree>
    <p:extLst>
      <p:ext uri="{BB962C8B-B14F-4D97-AF65-F5344CB8AC3E}">
        <p14:creationId xmlns:p14="http://schemas.microsoft.com/office/powerpoint/2010/main" val="27358842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
            <a:ext cx="1943100" cy="5448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8100"/>
            <a:ext cx="5676900" cy="5448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quarter" idx="10"/>
          </p:nvPr>
        </p:nvSpPr>
        <p:spPr>
          <a:ln/>
        </p:spPr>
        <p:txBody>
          <a:bodyPr/>
          <a:lstStyle>
            <a:lvl1pPr>
              <a:defRPr/>
            </a:lvl1pPr>
          </a:lstStyle>
          <a:p>
            <a:pPr>
              <a:defRPr/>
            </a:pPr>
            <a:r>
              <a:rPr lang="en-US"/>
              <a:t>September, 2005</a:t>
            </a:r>
          </a:p>
        </p:txBody>
      </p:sp>
      <p:sp>
        <p:nvSpPr>
          <p:cNvPr id="5" name="Rectangle 6"/>
          <p:cNvSpPr>
            <a:spLocks noGrp="1" noChangeArrowheads="1"/>
          </p:cNvSpPr>
          <p:nvPr>
            <p:ph type="sldNum" sz="quarter" idx="11"/>
          </p:nvPr>
        </p:nvSpPr>
        <p:spPr>
          <a:ln/>
        </p:spPr>
        <p:txBody>
          <a:bodyPr/>
          <a:lstStyle>
            <a:lvl1pPr>
              <a:defRPr/>
            </a:lvl1pPr>
          </a:lstStyle>
          <a:p>
            <a:pPr>
              <a:defRPr/>
            </a:pPr>
            <a:fld id="{FF749178-B8F5-4A83-AA86-0424238E08CA}" type="slidenum">
              <a:rPr lang="en-US"/>
              <a:pPr>
                <a:defRPr/>
              </a:pPr>
              <a:t>‹#›</a:t>
            </a:fld>
            <a:endParaRPr lang="en-US"/>
          </a:p>
        </p:txBody>
      </p:sp>
    </p:spTree>
    <p:extLst>
      <p:ext uri="{BB962C8B-B14F-4D97-AF65-F5344CB8AC3E}">
        <p14:creationId xmlns:p14="http://schemas.microsoft.com/office/powerpoint/2010/main" val="3372415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32"/>
          <p:cNvSpPr>
            <a:spLocks noGrp="1" noChangeArrowheads="1"/>
          </p:cNvSpPr>
          <p:nvPr>
            <p:ph type="dt" sz="quarter" idx="10"/>
          </p:nvPr>
        </p:nvSpPr>
        <p:spPr>
          <a:ln/>
        </p:spPr>
        <p:txBody>
          <a:bodyPr/>
          <a:lstStyle>
            <a:lvl1pPr>
              <a:defRPr/>
            </a:lvl1pPr>
          </a:lstStyle>
          <a:p>
            <a:pPr>
              <a:defRPr/>
            </a:pPr>
            <a:r>
              <a:rPr lang="en-US"/>
              <a:t>September, 2005</a:t>
            </a:r>
          </a:p>
        </p:txBody>
      </p:sp>
      <p:sp>
        <p:nvSpPr>
          <p:cNvPr id="5" name="Rectangle 1034"/>
          <p:cNvSpPr>
            <a:spLocks noGrp="1" noChangeArrowheads="1"/>
          </p:cNvSpPr>
          <p:nvPr>
            <p:ph type="sldNum" sz="quarter" idx="11"/>
          </p:nvPr>
        </p:nvSpPr>
        <p:spPr>
          <a:ln/>
        </p:spPr>
        <p:txBody>
          <a:bodyPr/>
          <a:lstStyle>
            <a:lvl1pPr>
              <a:defRPr/>
            </a:lvl1pPr>
          </a:lstStyle>
          <a:p>
            <a:pPr>
              <a:defRPr/>
            </a:pPr>
            <a:fld id="{D4577E54-CAED-4DAA-BDEA-242B576F3271}" type="slidenum">
              <a:rPr lang="en-US"/>
              <a:pPr>
                <a:defRPr/>
              </a:pPr>
              <a:t>‹#›</a:t>
            </a:fld>
            <a:endParaRPr lang="en-US"/>
          </a:p>
        </p:txBody>
      </p:sp>
    </p:spTree>
    <p:extLst>
      <p:ext uri="{BB962C8B-B14F-4D97-AF65-F5344CB8AC3E}">
        <p14:creationId xmlns:p14="http://schemas.microsoft.com/office/powerpoint/2010/main" val="3316379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32"/>
          <p:cNvSpPr>
            <a:spLocks noGrp="1" noChangeArrowheads="1"/>
          </p:cNvSpPr>
          <p:nvPr>
            <p:ph type="dt" sz="quarter" idx="10"/>
          </p:nvPr>
        </p:nvSpPr>
        <p:spPr>
          <a:ln/>
        </p:spPr>
        <p:txBody>
          <a:bodyPr/>
          <a:lstStyle>
            <a:lvl1pPr>
              <a:defRPr/>
            </a:lvl1pPr>
          </a:lstStyle>
          <a:p>
            <a:pPr>
              <a:defRPr/>
            </a:pPr>
            <a:r>
              <a:rPr lang="en-US"/>
              <a:t>September, 2005</a:t>
            </a:r>
          </a:p>
        </p:txBody>
      </p:sp>
      <p:sp>
        <p:nvSpPr>
          <p:cNvPr id="6" name="Rectangle 1034"/>
          <p:cNvSpPr>
            <a:spLocks noGrp="1" noChangeArrowheads="1"/>
          </p:cNvSpPr>
          <p:nvPr>
            <p:ph type="sldNum" sz="quarter" idx="11"/>
          </p:nvPr>
        </p:nvSpPr>
        <p:spPr>
          <a:ln/>
        </p:spPr>
        <p:txBody>
          <a:bodyPr/>
          <a:lstStyle>
            <a:lvl1pPr>
              <a:defRPr/>
            </a:lvl1pPr>
          </a:lstStyle>
          <a:p>
            <a:pPr>
              <a:defRPr/>
            </a:pPr>
            <a:fld id="{D489193E-7254-41AC-8DE8-8923F6DC0124}" type="slidenum">
              <a:rPr lang="en-US"/>
              <a:pPr>
                <a:defRPr/>
              </a:pPr>
              <a:t>‹#›</a:t>
            </a:fld>
            <a:endParaRPr lang="en-US"/>
          </a:p>
        </p:txBody>
      </p:sp>
    </p:spTree>
    <p:extLst>
      <p:ext uri="{BB962C8B-B14F-4D97-AF65-F5344CB8AC3E}">
        <p14:creationId xmlns:p14="http://schemas.microsoft.com/office/powerpoint/2010/main" val="498850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32"/>
          <p:cNvSpPr>
            <a:spLocks noGrp="1" noChangeArrowheads="1"/>
          </p:cNvSpPr>
          <p:nvPr>
            <p:ph type="dt" sz="quarter" idx="10"/>
          </p:nvPr>
        </p:nvSpPr>
        <p:spPr>
          <a:ln/>
        </p:spPr>
        <p:txBody>
          <a:bodyPr/>
          <a:lstStyle>
            <a:lvl1pPr>
              <a:defRPr/>
            </a:lvl1pPr>
          </a:lstStyle>
          <a:p>
            <a:pPr>
              <a:defRPr/>
            </a:pPr>
            <a:r>
              <a:rPr lang="en-US"/>
              <a:t>September, 2005</a:t>
            </a:r>
          </a:p>
        </p:txBody>
      </p:sp>
      <p:sp>
        <p:nvSpPr>
          <p:cNvPr id="8" name="Rectangle 1034"/>
          <p:cNvSpPr>
            <a:spLocks noGrp="1" noChangeArrowheads="1"/>
          </p:cNvSpPr>
          <p:nvPr>
            <p:ph type="sldNum" sz="quarter" idx="11"/>
          </p:nvPr>
        </p:nvSpPr>
        <p:spPr>
          <a:ln/>
        </p:spPr>
        <p:txBody>
          <a:bodyPr/>
          <a:lstStyle>
            <a:lvl1pPr>
              <a:defRPr/>
            </a:lvl1pPr>
          </a:lstStyle>
          <a:p>
            <a:pPr>
              <a:defRPr/>
            </a:pPr>
            <a:fld id="{50EE1ADC-9839-4FF5-A292-55F84FF7D706}" type="slidenum">
              <a:rPr lang="en-US"/>
              <a:pPr>
                <a:defRPr/>
              </a:pPr>
              <a:t>‹#›</a:t>
            </a:fld>
            <a:endParaRPr lang="en-US"/>
          </a:p>
        </p:txBody>
      </p:sp>
    </p:spTree>
    <p:extLst>
      <p:ext uri="{BB962C8B-B14F-4D97-AF65-F5344CB8AC3E}">
        <p14:creationId xmlns:p14="http://schemas.microsoft.com/office/powerpoint/2010/main" val="1333499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32"/>
          <p:cNvSpPr>
            <a:spLocks noGrp="1" noChangeArrowheads="1"/>
          </p:cNvSpPr>
          <p:nvPr>
            <p:ph type="dt" sz="quarter" idx="10"/>
          </p:nvPr>
        </p:nvSpPr>
        <p:spPr>
          <a:ln/>
        </p:spPr>
        <p:txBody>
          <a:bodyPr/>
          <a:lstStyle>
            <a:lvl1pPr>
              <a:defRPr/>
            </a:lvl1pPr>
          </a:lstStyle>
          <a:p>
            <a:pPr>
              <a:defRPr/>
            </a:pPr>
            <a:r>
              <a:rPr lang="en-US"/>
              <a:t>September, 2005</a:t>
            </a:r>
          </a:p>
        </p:txBody>
      </p:sp>
      <p:sp>
        <p:nvSpPr>
          <p:cNvPr id="4" name="Rectangle 1034"/>
          <p:cNvSpPr>
            <a:spLocks noGrp="1" noChangeArrowheads="1"/>
          </p:cNvSpPr>
          <p:nvPr>
            <p:ph type="sldNum" sz="quarter" idx="11"/>
          </p:nvPr>
        </p:nvSpPr>
        <p:spPr>
          <a:ln/>
        </p:spPr>
        <p:txBody>
          <a:bodyPr/>
          <a:lstStyle>
            <a:lvl1pPr>
              <a:defRPr/>
            </a:lvl1pPr>
          </a:lstStyle>
          <a:p>
            <a:pPr>
              <a:defRPr/>
            </a:pPr>
            <a:fld id="{C90DFABD-E683-4809-866B-37091DB1F862}" type="slidenum">
              <a:rPr lang="en-US"/>
              <a:pPr>
                <a:defRPr/>
              </a:pPr>
              <a:t>‹#›</a:t>
            </a:fld>
            <a:endParaRPr lang="en-US"/>
          </a:p>
        </p:txBody>
      </p:sp>
    </p:spTree>
    <p:extLst>
      <p:ext uri="{BB962C8B-B14F-4D97-AF65-F5344CB8AC3E}">
        <p14:creationId xmlns:p14="http://schemas.microsoft.com/office/powerpoint/2010/main" val="1328274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32"/>
          <p:cNvSpPr>
            <a:spLocks noGrp="1" noChangeArrowheads="1"/>
          </p:cNvSpPr>
          <p:nvPr>
            <p:ph type="dt" sz="quarter" idx="10"/>
          </p:nvPr>
        </p:nvSpPr>
        <p:spPr>
          <a:ln/>
        </p:spPr>
        <p:txBody>
          <a:bodyPr/>
          <a:lstStyle>
            <a:lvl1pPr>
              <a:defRPr/>
            </a:lvl1pPr>
          </a:lstStyle>
          <a:p>
            <a:pPr>
              <a:defRPr/>
            </a:pPr>
            <a:r>
              <a:rPr lang="en-US"/>
              <a:t>September, 2005</a:t>
            </a:r>
          </a:p>
        </p:txBody>
      </p:sp>
      <p:sp>
        <p:nvSpPr>
          <p:cNvPr id="3" name="Rectangle 1034"/>
          <p:cNvSpPr>
            <a:spLocks noGrp="1" noChangeArrowheads="1"/>
          </p:cNvSpPr>
          <p:nvPr>
            <p:ph type="sldNum" sz="quarter" idx="11"/>
          </p:nvPr>
        </p:nvSpPr>
        <p:spPr>
          <a:ln/>
        </p:spPr>
        <p:txBody>
          <a:bodyPr/>
          <a:lstStyle>
            <a:lvl1pPr>
              <a:defRPr/>
            </a:lvl1pPr>
          </a:lstStyle>
          <a:p>
            <a:pPr>
              <a:defRPr/>
            </a:pPr>
            <a:fld id="{BA399B41-9693-4447-9A5C-4F0AA07B3FA5}" type="slidenum">
              <a:rPr lang="en-US"/>
              <a:pPr>
                <a:defRPr/>
              </a:pPr>
              <a:t>‹#›</a:t>
            </a:fld>
            <a:endParaRPr lang="en-US"/>
          </a:p>
        </p:txBody>
      </p:sp>
    </p:spTree>
    <p:extLst>
      <p:ext uri="{BB962C8B-B14F-4D97-AF65-F5344CB8AC3E}">
        <p14:creationId xmlns:p14="http://schemas.microsoft.com/office/powerpoint/2010/main" val="2376968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32"/>
          <p:cNvSpPr>
            <a:spLocks noGrp="1" noChangeArrowheads="1"/>
          </p:cNvSpPr>
          <p:nvPr>
            <p:ph type="dt" sz="quarter" idx="10"/>
          </p:nvPr>
        </p:nvSpPr>
        <p:spPr>
          <a:ln/>
        </p:spPr>
        <p:txBody>
          <a:bodyPr/>
          <a:lstStyle>
            <a:lvl1pPr>
              <a:defRPr/>
            </a:lvl1pPr>
          </a:lstStyle>
          <a:p>
            <a:pPr>
              <a:defRPr/>
            </a:pPr>
            <a:r>
              <a:rPr lang="en-US"/>
              <a:t>September, 2005</a:t>
            </a:r>
          </a:p>
        </p:txBody>
      </p:sp>
      <p:sp>
        <p:nvSpPr>
          <p:cNvPr id="6" name="Rectangle 1034"/>
          <p:cNvSpPr>
            <a:spLocks noGrp="1" noChangeArrowheads="1"/>
          </p:cNvSpPr>
          <p:nvPr>
            <p:ph type="sldNum" sz="quarter" idx="11"/>
          </p:nvPr>
        </p:nvSpPr>
        <p:spPr>
          <a:ln/>
        </p:spPr>
        <p:txBody>
          <a:bodyPr/>
          <a:lstStyle>
            <a:lvl1pPr>
              <a:defRPr/>
            </a:lvl1pPr>
          </a:lstStyle>
          <a:p>
            <a:pPr>
              <a:defRPr/>
            </a:pPr>
            <a:fld id="{A4458F2C-13A4-4BB8-9413-AEE109A50B54}" type="slidenum">
              <a:rPr lang="en-US"/>
              <a:pPr>
                <a:defRPr/>
              </a:pPr>
              <a:t>‹#›</a:t>
            </a:fld>
            <a:endParaRPr lang="en-US"/>
          </a:p>
        </p:txBody>
      </p:sp>
    </p:spTree>
    <p:extLst>
      <p:ext uri="{BB962C8B-B14F-4D97-AF65-F5344CB8AC3E}">
        <p14:creationId xmlns:p14="http://schemas.microsoft.com/office/powerpoint/2010/main" val="202536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32"/>
          <p:cNvSpPr>
            <a:spLocks noGrp="1" noChangeArrowheads="1"/>
          </p:cNvSpPr>
          <p:nvPr>
            <p:ph type="dt" sz="quarter" idx="10"/>
          </p:nvPr>
        </p:nvSpPr>
        <p:spPr>
          <a:ln/>
        </p:spPr>
        <p:txBody>
          <a:bodyPr/>
          <a:lstStyle>
            <a:lvl1pPr>
              <a:defRPr/>
            </a:lvl1pPr>
          </a:lstStyle>
          <a:p>
            <a:pPr>
              <a:defRPr/>
            </a:pPr>
            <a:r>
              <a:rPr lang="en-US"/>
              <a:t>September, 2005</a:t>
            </a:r>
          </a:p>
        </p:txBody>
      </p:sp>
      <p:sp>
        <p:nvSpPr>
          <p:cNvPr id="6" name="Rectangle 1034"/>
          <p:cNvSpPr>
            <a:spLocks noGrp="1" noChangeArrowheads="1"/>
          </p:cNvSpPr>
          <p:nvPr>
            <p:ph type="sldNum" sz="quarter" idx="11"/>
          </p:nvPr>
        </p:nvSpPr>
        <p:spPr>
          <a:ln/>
        </p:spPr>
        <p:txBody>
          <a:bodyPr/>
          <a:lstStyle>
            <a:lvl1pPr>
              <a:defRPr/>
            </a:lvl1pPr>
          </a:lstStyle>
          <a:p>
            <a:pPr>
              <a:defRPr/>
            </a:pPr>
            <a:fld id="{E226FB6A-362C-4187-B332-B3EDDD788A28}" type="slidenum">
              <a:rPr lang="en-US"/>
              <a:pPr>
                <a:defRPr/>
              </a:pPr>
              <a:t>‹#›</a:t>
            </a:fld>
            <a:endParaRPr lang="en-US"/>
          </a:p>
        </p:txBody>
      </p:sp>
    </p:spTree>
    <p:extLst>
      <p:ext uri="{BB962C8B-B14F-4D97-AF65-F5344CB8AC3E}">
        <p14:creationId xmlns:p14="http://schemas.microsoft.com/office/powerpoint/2010/main" val="1687278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6699"/>
        </a:solidFill>
        <a:effectLst/>
      </p:bgPr>
    </p:bg>
    <p:spTree>
      <p:nvGrpSpPr>
        <p:cNvPr id="1" name=""/>
        <p:cNvGrpSpPr/>
        <p:nvPr/>
      </p:nvGrpSpPr>
      <p:grpSpPr>
        <a:xfrm>
          <a:off x="0" y="0"/>
          <a:ext cx="0" cy="0"/>
          <a:chOff x="0" y="0"/>
          <a:chExt cx="0" cy="0"/>
        </a:xfrm>
      </p:grpSpPr>
      <p:pic>
        <p:nvPicPr>
          <p:cNvPr id="1026" name="Picture 1041" descr="Banner-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2877" name="Line 1037"/>
          <p:cNvSpPr>
            <a:spLocks noChangeShapeType="1"/>
          </p:cNvSpPr>
          <p:nvPr userDrawn="1"/>
        </p:nvSpPr>
        <p:spPr bwMode="auto">
          <a:xfrm>
            <a:off x="0" y="912813"/>
            <a:ext cx="9144000" cy="0"/>
          </a:xfrm>
          <a:prstGeom prst="line">
            <a:avLst/>
          </a:prstGeom>
          <a:noFill/>
          <a:ln w="381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1028" name="Rectangle 1030"/>
          <p:cNvSpPr>
            <a:spLocks noGrp="1" noChangeArrowheads="1"/>
          </p:cNvSpPr>
          <p:nvPr>
            <p:ph type="body" idx="1"/>
          </p:nvPr>
        </p:nvSpPr>
        <p:spPr bwMode="auto">
          <a:xfrm>
            <a:off x="685800" y="13716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2872" name="Rectangle 1032"/>
          <p:cNvSpPr>
            <a:spLocks noGrp="1" noChangeArrowheads="1"/>
          </p:cNvSpPr>
          <p:nvPr>
            <p:ph type="dt" sz="quarter" idx="2"/>
          </p:nvPr>
        </p:nvSpPr>
        <p:spPr bwMode="auto">
          <a:xfrm>
            <a:off x="228600" y="63579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buClrTx/>
              <a:buSzTx/>
              <a:buFontTx/>
              <a:buNone/>
              <a:defRPr sz="1400" smtClean="0">
                <a:effectLst/>
                <a:latin typeface="Times New Roman" pitchFamily="18" charset="0"/>
              </a:defRPr>
            </a:lvl1pPr>
          </a:lstStyle>
          <a:p>
            <a:pPr>
              <a:defRPr/>
            </a:pPr>
            <a:r>
              <a:rPr lang="en-US"/>
              <a:t>September, 2005</a:t>
            </a:r>
          </a:p>
        </p:txBody>
      </p:sp>
      <p:sp>
        <p:nvSpPr>
          <p:cNvPr id="292874" name="Rectangle 1034"/>
          <p:cNvSpPr>
            <a:spLocks noGrp="1" noChangeArrowheads="1"/>
          </p:cNvSpPr>
          <p:nvPr>
            <p:ph type="sldNum" sz="quarter" idx="4"/>
          </p:nvPr>
        </p:nvSpPr>
        <p:spPr bwMode="auto">
          <a:xfrm>
            <a:off x="7626350" y="63373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buClrTx/>
              <a:buSzTx/>
              <a:buFontTx/>
              <a:buNone/>
              <a:defRPr sz="1600" b="1" smtClean="0">
                <a:effectLst/>
                <a:latin typeface="Times New Roman" pitchFamily="18" charset="0"/>
              </a:defRPr>
            </a:lvl1pPr>
          </a:lstStyle>
          <a:p>
            <a:pPr>
              <a:defRPr/>
            </a:pPr>
            <a:fld id="{2EAE2D7D-E187-4D6F-B595-937C714ACF48}" type="slidenum">
              <a:rPr lang="en-US"/>
              <a:pPr>
                <a:defRPr/>
              </a:pPr>
              <a:t>‹#›</a:t>
            </a:fld>
            <a:endParaRPr lang="en-US"/>
          </a:p>
        </p:txBody>
      </p:sp>
      <p:pic>
        <p:nvPicPr>
          <p:cNvPr id="1031" name="Picture 1038" descr="tagline"/>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590800" y="6429375"/>
            <a:ext cx="39624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029"/>
          <p:cNvSpPr>
            <a:spLocks noGrp="1" noChangeArrowheads="1"/>
          </p:cNvSpPr>
          <p:nvPr>
            <p:ph type="title"/>
          </p:nvPr>
        </p:nvSpPr>
        <p:spPr bwMode="auto">
          <a:xfrm>
            <a:off x="685800" y="38100"/>
            <a:ext cx="7772400" cy="8636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Tree>
  </p:cSld>
  <p:clrMap bg1="dk2" tx1="lt1" bg2="dk1" tx2="lt2" accent1="accent1" accent2="accent2" accent3="accent3" accent4="accent4" accent5="accent5" accent6="accent6" hlink="hlink" folHlink="folHlink"/>
  <p:sldLayoutIdLst>
    <p:sldLayoutId id="2147483720" r:id="rId1"/>
    <p:sldLayoutId id="2147483721"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hdr="0" ftr="0" dt="0"/>
  <p:txStyles>
    <p:titleStyle>
      <a:lvl1pPr algn="ctr" rtl="0" eaLnBrk="0" fontAlgn="base" hangingPunct="0">
        <a:spcBef>
          <a:spcPct val="0"/>
        </a:spcBef>
        <a:spcAft>
          <a:spcPct val="0"/>
        </a:spcAft>
        <a:defRPr sz="4400">
          <a:solidFill>
            <a:schemeClr val="bg2"/>
          </a:solidFill>
          <a:latin typeface="+mj-lt"/>
          <a:ea typeface="+mj-ea"/>
          <a:cs typeface="+mj-cs"/>
        </a:defRPr>
      </a:lvl1pPr>
      <a:lvl2pPr algn="ctr" rtl="0" eaLnBrk="0" fontAlgn="base" hangingPunct="0">
        <a:spcBef>
          <a:spcPct val="0"/>
        </a:spcBef>
        <a:spcAft>
          <a:spcPct val="0"/>
        </a:spcAft>
        <a:defRPr sz="4400">
          <a:solidFill>
            <a:schemeClr val="bg2"/>
          </a:solidFill>
          <a:latin typeface="Arial" pitchFamily="34" charset="0"/>
        </a:defRPr>
      </a:lvl2pPr>
      <a:lvl3pPr algn="ctr" rtl="0" eaLnBrk="0" fontAlgn="base" hangingPunct="0">
        <a:spcBef>
          <a:spcPct val="0"/>
        </a:spcBef>
        <a:spcAft>
          <a:spcPct val="0"/>
        </a:spcAft>
        <a:defRPr sz="4400">
          <a:solidFill>
            <a:schemeClr val="bg2"/>
          </a:solidFill>
          <a:latin typeface="Arial" pitchFamily="34" charset="0"/>
        </a:defRPr>
      </a:lvl3pPr>
      <a:lvl4pPr algn="ctr" rtl="0" eaLnBrk="0" fontAlgn="base" hangingPunct="0">
        <a:spcBef>
          <a:spcPct val="0"/>
        </a:spcBef>
        <a:spcAft>
          <a:spcPct val="0"/>
        </a:spcAft>
        <a:defRPr sz="4400">
          <a:solidFill>
            <a:schemeClr val="bg2"/>
          </a:solidFill>
          <a:latin typeface="Arial" pitchFamily="34" charset="0"/>
        </a:defRPr>
      </a:lvl4pPr>
      <a:lvl5pPr algn="ctr" rtl="0" eaLnBrk="0" fontAlgn="base" hangingPunct="0">
        <a:spcBef>
          <a:spcPct val="0"/>
        </a:spcBef>
        <a:spcAft>
          <a:spcPct val="0"/>
        </a:spcAft>
        <a:defRPr sz="4400">
          <a:solidFill>
            <a:schemeClr val="bg2"/>
          </a:solidFill>
          <a:latin typeface="Arial" pitchFamily="34" charset="0"/>
        </a:defRPr>
      </a:lvl5pPr>
      <a:lvl6pPr marL="457200" algn="ctr" rtl="0" fontAlgn="base">
        <a:spcBef>
          <a:spcPct val="0"/>
        </a:spcBef>
        <a:spcAft>
          <a:spcPct val="0"/>
        </a:spcAft>
        <a:defRPr sz="4400">
          <a:solidFill>
            <a:schemeClr val="bg2"/>
          </a:solidFill>
          <a:latin typeface="Arial" pitchFamily="34" charset="0"/>
        </a:defRPr>
      </a:lvl6pPr>
      <a:lvl7pPr marL="914400" algn="ctr" rtl="0" fontAlgn="base">
        <a:spcBef>
          <a:spcPct val="0"/>
        </a:spcBef>
        <a:spcAft>
          <a:spcPct val="0"/>
        </a:spcAft>
        <a:defRPr sz="4400">
          <a:solidFill>
            <a:schemeClr val="bg2"/>
          </a:solidFill>
          <a:latin typeface="Arial" pitchFamily="34" charset="0"/>
        </a:defRPr>
      </a:lvl7pPr>
      <a:lvl8pPr marL="1371600" algn="ctr" rtl="0" fontAlgn="base">
        <a:spcBef>
          <a:spcPct val="0"/>
        </a:spcBef>
        <a:spcAft>
          <a:spcPct val="0"/>
        </a:spcAft>
        <a:defRPr sz="4400">
          <a:solidFill>
            <a:schemeClr val="bg2"/>
          </a:solidFill>
          <a:latin typeface="Arial" pitchFamily="34" charset="0"/>
        </a:defRPr>
      </a:lvl8pPr>
      <a:lvl9pPr marL="1828800" algn="ctr" rtl="0" fontAlgn="base">
        <a:spcBef>
          <a:spcPct val="0"/>
        </a:spcBef>
        <a:spcAft>
          <a:spcPct val="0"/>
        </a:spcAft>
        <a:defRPr sz="4400">
          <a:solidFill>
            <a:schemeClr val="bg2"/>
          </a:solidFill>
          <a:latin typeface="Arial" pitchFamily="34" charset="0"/>
        </a:defRPr>
      </a:lvl9pPr>
    </p:titleStyle>
    <p:bodyStyle>
      <a:lvl1pPr marL="342900" indent="-342900" algn="l" rtl="0" eaLnBrk="0" fontAlgn="base" hangingPunct="0">
        <a:spcBef>
          <a:spcPct val="20000"/>
        </a:spcBef>
        <a:spcAft>
          <a:spcPct val="20000"/>
        </a:spcAft>
        <a:buClr>
          <a:schemeClr val="accent1"/>
        </a:buClr>
        <a:buSzPct val="80000"/>
        <a:buFont typeface="Wingdings" pitchFamily="2" charset="2"/>
        <a:buBlip>
          <a:blip r:embed="rId15"/>
        </a:buBli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90000"/>
        <a:buFont typeface="Wingdings"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rgbClr val="FF0066"/>
        </a:buClr>
        <a:buSzPct val="60000"/>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a:solidFill>
            <a:schemeClr val="tx1"/>
          </a:solidFill>
          <a:latin typeface="+mn-lt"/>
        </a:defRPr>
      </a:lvl4pPr>
      <a:lvl5pPr marL="2057400" indent="-228600" algn="l" rtl="0" eaLnBrk="0" fontAlgn="base" hangingPunct="0">
        <a:spcBef>
          <a:spcPct val="20000"/>
        </a:spcBef>
        <a:spcAft>
          <a:spcPct val="0"/>
        </a:spcAft>
        <a:buClr>
          <a:schemeClr val="accent1"/>
        </a:buClr>
        <a:buChar char="•"/>
        <a:defRPr sz="1600">
          <a:solidFill>
            <a:schemeClr val="tx1"/>
          </a:solidFill>
          <a:latin typeface="+mn-lt"/>
        </a:defRPr>
      </a:lvl5pPr>
      <a:lvl6pPr marL="2514600" indent="-228600" algn="l" rtl="0" fontAlgn="base">
        <a:spcBef>
          <a:spcPct val="20000"/>
        </a:spcBef>
        <a:spcAft>
          <a:spcPct val="0"/>
        </a:spcAft>
        <a:buClr>
          <a:schemeClr val="accent1"/>
        </a:buClr>
        <a:buChar char="•"/>
        <a:defRPr sz="1600">
          <a:solidFill>
            <a:schemeClr val="tx1"/>
          </a:solidFill>
          <a:latin typeface="+mn-lt"/>
        </a:defRPr>
      </a:lvl6pPr>
      <a:lvl7pPr marL="2971800" indent="-228600" algn="l" rtl="0" fontAlgn="base">
        <a:spcBef>
          <a:spcPct val="20000"/>
        </a:spcBef>
        <a:spcAft>
          <a:spcPct val="0"/>
        </a:spcAft>
        <a:buClr>
          <a:schemeClr val="accent1"/>
        </a:buClr>
        <a:buChar char="•"/>
        <a:defRPr sz="1600">
          <a:solidFill>
            <a:schemeClr val="tx1"/>
          </a:solidFill>
          <a:latin typeface="+mn-lt"/>
        </a:defRPr>
      </a:lvl7pPr>
      <a:lvl8pPr marL="3429000" indent="-228600" algn="l" rtl="0" fontAlgn="base">
        <a:spcBef>
          <a:spcPct val="20000"/>
        </a:spcBef>
        <a:spcAft>
          <a:spcPct val="0"/>
        </a:spcAft>
        <a:buClr>
          <a:schemeClr val="accent1"/>
        </a:buClr>
        <a:buChar char="•"/>
        <a:defRPr sz="1600">
          <a:solidFill>
            <a:schemeClr val="tx1"/>
          </a:solidFill>
          <a:latin typeface="+mn-lt"/>
        </a:defRPr>
      </a:lvl8pPr>
      <a:lvl9pPr marL="3886200" indent="-228600" algn="l" rtl="0" fontAlgn="base">
        <a:spcBef>
          <a:spcPct val="20000"/>
        </a:spcBef>
        <a:spcAft>
          <a:spcPct val="0"/>
        </a:spcAft>
        <a:buClr>
          <a:schemeClr val="accent1"/>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336699"/>
        </a:solidFill>
        <a:effectLst/>
      </p:bgPr>
    </p:bg>
    <p:spTree>
      <p:nvGrpSpPr>
        <p:cNvPr id="1" name=""/>
        <p:cNvGrpSpPr/>
        <p:nvPr/>
      </p:nvGrpSpPr>
      <p:grpSpPr>
        <a:xfrm>
          <a:off x="0" y="0"/>
          <a:ext cx="0" cy="0"/>
          <a:chOff x="0" y="0"/>
          <a:chExt cx="0" cy="0"/>
        </a:xfrm>
      </p:grpSpPr>
      <p:pic>
        <p:nvPicPr>
          <p:cNvPr id="3074" name="Picture 2" descr="Banner-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4035" name="Line 3"/>
          <p:cNvSpPr>
            <a:spLocks noChangeShapeType="1"/>
          </p:cNvSpPr>
          <p:nvPr userDrawn="1"/>
        </p:nvSpPr>
        <p:spPr bwMode="auto">
          <a:xfrm>
            <a:off x="0" y="912813"/>
            <a:ext cx="9144000" cy="0"/>
          </a:xfrm>
          <a:prstGeom prst="line">
            <a:avLst/>
          </a:prstGeom>
          <a:noFill/>
          <a:ln w="381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3076" name="Rectangle 4"/>
          <p:cNvSpPr>
            <a:spLocks noGrp="1" noChangeArrowheads="1"/>
          </p:cNvSpPr>
          <p:nvPr>
            <p:ph type="body" idx="1"/>
          </p:nvPr>
        </p:nvSpPr>
        <p:spPr bwMode="auto">
          <a:xfrm>
            <a:off x="685800" y="13716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84037" name="Rectangle 5"/>
          <p:cNvSpPr>
            <a:spLocks noGrp="1" noChangeArrowheads="1"/>
          </p:cNvSpPr>
          <p:nvPr>
            <p:ph type="dt" sz="quarter" idx="2"/>
          </p:nvPr>
        </p:nvSpPr>
        <p:spPr bwMode="auto">
          <a:xfrm>
            <a:off x="228600" y="63579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buClrTx/>
              <a:buSzTx/>
              <a:buFontTx/>
              <a:buNone/>
              <a:defRPr sz="1400" smtClean="0">
                <a:effectLst/>
                <a:latin typeface="Times New Roman" pitchFamily="18" charset="0"/>
              </a:defRPr>
            </a:lvl1pPr>
          </a:lstStyle>
          <a:p>
            <a:pPr>
              <a:defRPr/>
            </a:pPr>
            <a:r>
              <a:rPr lang="en-US"/>
              <a:t>September, 2005</a:t>
            </a:r>
          </a:p>
        </p:txBody>
      </p:sp>
      <p:sp>
        <p:nvSpPr>
          <p:cNvPr id="684038" name="Rectangle 6"/>
          <p:cNvSpPr>
            <a:spLocks noGrp="1" noChangeArrowheads="1"/>
          </p:cNvSpPr>
          <p:nvPr>
            <p:ph type="sldNum" sz="quarter" idx="4"/>
          </p:nvPr>
        </p:nvSpPr>
        <p:spPr bwMode="auto">
          <a:xfrm>
            <a:off x="7626350" y="63373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buClrTx/>
              <a:buSzTx/>
              <a:buFontTx/>
              <a:buNone/>
              <a:defRPr sz="1600" b="1" smtClean="0">
                <a:effectLst/>
                <a:latin typeface="Times New Roman" pitchFamily="18" charset="0"/>
              </a:defRPr>
            </a:lvl1pPr>
          </a:lstStyle>
          <a:p>
            <a:pPr>
              <a:defRPr/>
            </a:pPr>
            <a:fld id="{2BD4B16B-F5D5-4E2B-8342-0A06228C7575}" type="slidenum">
              <a:rPr lang="en-US"/>
              <a:pPr>
                <a:defRPr/>
              </a:pPr>
              <a:t>‹#›</a:t>
            </a:fld>
            <a:endParaRPr lang="en-US"/>
          </a:p>
        </p:txBody>
      </p:sp>
      <p:pic>
        <p:nvPicPr>
          <p:cNvPr id="3079" name="Picture 7" descr="tagline"/>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590800" y="6429375"/>
            <a:ext cx="39624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Rectangle 8"/>
          <p:cNvSpPr>
            <a:spLocks noGrp="1" noChangeArrowheads="1"/>
          </p:cNvSpPr>
          <p:nvPr>
            <p:ph type="title"/>
          </p:nvPr>
        </p:nvSpPr>
        <p:spPr bwMode="auto">
          <a:xfrm>
            <a:off x="685800" y="38100"/>
            <a:ext cx="7772400" cy="8636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Tree>
  </p:cSld>
  <p:clrMap bg1="dk2" tx1="lt1" bg2="dk1" tx2="lt2" accent1="accent1" accent2="accent2" accent3="accent3" accent4="accent4" accent5="accent5" accent6="accent6" hlink="hlink" folHlink="folHlink"/>
  <p:sldLayoutIdLst>
    <p:sldLayoutId id="2147483723"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rtl="0" eaLnBrk="0" fontAlgn="base" hangingPunct="0">
        <a:spcBef>
          <a:spcPct val="0"/>
        </a:spcBef>
        <a:spcAft>
          <a:spcPct val="0"/>
        </a:spcAft>
        <a:defRPr sz="4400">
          <a:solidFill>
            <a:schemeClr val="bg2"/>
          </a:solidFill>
          <a:latin typeface="+mj-lt"/>
          <a:ea typeface="+mj-ea"/>
          <a:cs typeface="+mj-cs"/>
        </a:defRPr>
      </a:lvl1pPr>
      <a:lvl2pPr algn="ctr" rtl="0" eaLnBrk="0" fontAlgn="base" hangingPunct="0">
        <a:spcBef>
          <a:spcPct val="0"/>
        </a:spcBef>
        <a:spcAft>
          <a:spcPct val="0"/>
        </a:spcAft>
        <a:defRPr sz="4400">
          <a:solidFill>
            <a:schemeClr val="bg2"/>
          </a:solidFill>
          <a:latin typeface="Arial" pitchFamily="34" charset="0"/>
          <a:cs typeface="Arial" pitchFamily="34" charset="0"/>
        </a:defRPr>
      </a:lvl2pPr>
      <a:lvl3pPr algn="ctr" rtl="0" eaLnBrk="0" fontAlgn="base" hangingPunct="0">
        <a:spcBef>
          <a:spcPct val="0"/>
        </a:spcBef>
        <a:spcAft>
          <a:spcPct val="0"/>
        </a:spcAft>
        <a:defRPr sz="4400">
          <a:solidFill>
            <a:schemeClr val="bg2"/>
          </a:solidFill>
          <a:latin typeface="Arial" pitchFamily="34" charset="0"/>
          <a:cs typeface="Arial" pitchFamily="34" charset="0"/>
        </a:defRPr>
      </a:lvl3pPr>
      <a:lvl4pPr algn="ctr" rtl="0" eaLnBrk="0" fontAlgn="base" hangingPunct="0">
        <a:spcBef>
          <a:spcPct val="0"/>
        </a:spcBef>
        <a:spcAft>
          <a:spcPct val="0"/>
        </a:spcAft>
        <a:defRPr sz="4400">
          <a:solidFill>
            <a:schemeClr val="bg2"/>
          </a:solidFill>
          <a:latin typeface="Arial" pitchFamily="34" charset="0"/>
          <a:cs typeface="Arial" pitchFamily="34" charset="0"/>
        </a:defRPr>
      </a:lvl4pPr>
      <a:lvl5pPr algn="ctr" rtl="0" eaLnBrk="0" fontAlgn="base" hangingPunct="0">
        <a:spcBef>
          <a:spcPct val="0"/>
        </a:spcBef>
        <a:spcAft>
          <a:spcPct val="0"/>
        </a:spcAft>
        <a:defRPr sz="4400">
          <a:solidFill>
            <a:schemeClr val="bg2"/>
          </a:solidFill>
          <a:latin typeface="Arial" pitchFamily="34" charset="0"/>
          <a:cs typeface="Arial" pitchFamily="34" charset="0"/>
        </a:defRPr>
      </a:lvl5pPr>
      <a:lvl6pPr marL="457200" algn="ctr" rtl="0" fontAlgn="base">
        <a:spcBef>
          <a:spcPct val="0"/>
        </a:spcBef>
        <a:spcAft>
          <a:spcPct val="0"/>
        </a:spcAft>
        <a:defRPr sz="4400">
          <a:solidFill>
            <a:schemeClr val="bg2"/>
          </a:solidFill>
          <a:latin typeface="Arial" pitchFamily="34" charset="0"/>
          <a:cs typeface="Arial" pitchFamily="34" charset="0"/>
        </a:defRPr>
      </a:lvl6pPr>
      <a:lvl7pPr marL="914400" algn="ctr" rtl="0" fontAlgn="base">
        <a:spcBef>
          <a:spcPct val="0"/>
        </a:spcBef>
        <a:spcAft>
          <a:spcPct val="0"/>
        </a:spcAft>
        <a:defRPr sz="4400">
          <a:solidFill>
            <a:schemeClr val="bg2"/>
          </a:solidFill>
          <a:latin typeface="Arial" pitchFamily="34" charset="0"/>
          <a:cs typeface="Arial" pitchFamily="34" charset="0"/>
        </a:defRPr>
      </a:lvl7pPr>
      <a:lvl8pPr marL="1371600" algn="ctr" rtl="0" fontAlgn="base">
        <a:spcBef>
          <a:spcPct val="0"/>
        </a:spcBef>
        <a:spcAft>
          <a:spcPct val="0"/>
        </a:spcAft>
        <a:defRPr sz="4400">
          <a:solidFill>
            <a:schemeClr val="bg2"/>
          </a:solidFill>
          <a:latin typeface="Arial" pitchFamily="34" charset="0"/>
          <a:cs typeface="Arial" pitchFamily="34" charset="0"/>
        </a:defRPr>
      </a:lvl8pPr>
      <a:lvl9pPr marL="1828800" algn="ctr" rtl="0" fontAlgn="base">
        <a:spcBef>
          <a:spcPct val="0"/>
        </a:spcBef>
        <a:spcAft>
          <a:spcPct val="0"/>
        </a:spcAft>
        <a:defRPr sz="4400">
          <a:solidFill>
            <a:schemeClr val="bg2"/>
          </a:solidFill>
          <a:latin typeface="Arial" pitchFamily="34" charset="0"/>
          <a:cs typeface="Arial" pitchFamily="34" charset="0"/>
        </a:defRPr>
      </a:lvl9pPr>
    </p:titleStyle>
    <p:bodyStyle>
      <a:lvl1pPr marL="342900" indent="-342900" algn="l" rtl="0" eaLnBrk="0" fontAlgn="base" hangingPunct="0">
        <a:spcBef>
          <a:spcPct val="20000"/>
        </a:spcBef>
        <a:spcAft>
          <a:spcPct val="20000"/>
        </a:spcAft>
        <a:buClr>
          <a:schemeClr val="accent1"/>
        </a:buClr>
        <a:buSzPct val="80000"/>
        <a:buFont typeface="Wingdings" pitchFamily="2" charset="2"/>
        <a:buBlip>
          <a:blip r:embed="rId15"/>
        </a:buBli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90000"/>
        <a:buFont typeface="Wingdings" pitchFamily="2" charset="2"/>
        <a:buChar char="Ø"/>
        <a:defRPr sz="2400">
          <a:solidFill>
            <a:schemeClr val="tx1"/>
          </a:solidFill>
          <a:latin typeface="+mn-lt"/>
          <a:cs typeface="+mn-cs"/>
        </a:defRPr>
      </a:lvl2pPr>
      <a:lvl3pPr marL="1143000" indent="-228600" algn="l" rtl="0" eaLnBrk="0" fontAlgn="base" hangingPunct="0">
        <a:spcBef>
          <a:spcPct val="20000"/>
        </a:spcBef>
        <a:spcAft>
          <a:spcPct val="0"/>
        </a:spcAft>
        <a:buClr>
          <a:srgbClr val="FF0066"/>
        </a:buClr>
        <a:buSzPct val="60000"/>
        <a:buChar char="•"/>
        <a:defRPr sz="2000">
          <a:solidFill>
            <a:schemeClr val="tx1"/>
          </a:solidFill>
          <a:latin typeface="+mn-lt"/>
          <a:cs typeface="+mn-cs"/>
        </a:defRPr>
      </a:lvl3pPr>
      <a:lvl4pPr marL="1600200" indent="-228600" algn="l" rtl="0" eaLnBrk="0" fontAlgn="base" hangingPunct="0">
        <a:spcBef>
          <a:spcPct val="20000"/>
        </a:spcBef>
        <a:spcAft>
          <a:spcPct val="0"/>
        </a:spcAft>
        <a:buClr>
          <a:schemeClr val="tx1"/>
        </a:buClr>
        <a:buChar char="–"/>
        <a:defRPr>
          <a:solidFill>
            <a:schemeClr val="tx1"/>
          </a:solidFill>
          <a:latin typeface="+mn-lt"/>
          <a:cs typeface="+mn-cs"/>
        </a:defRPr>
      </a:lvl4pPr>
      <a:lvl5pPr marL="2057400" indent="-228600" algn="l" rtl="0" eaLnBrk="0" fontAlgn="base" hangingPunct="0">
        <a:spcBef>
          <a:spcPct val="20000"/>
        </a:spcBef>
        <a:spcAft>
          <a:spcPct val="0"/>
        </a:spcAft>
        <a:buClr>
          <a:schemeClr val="accent1"/>
        </a:buClr>
        <a:buChar char="•"/>
        <a:defRPr sz="1600">
          <a:solidFill>
            <a:schemeClr val="tx1"/>
          </a:solidFill>
          <a:latin typeface="+mn-lt"/>
          <a:cs typeface="+mn-cs"/>
        </a:defRPr>
      </a:lvl5pPr>
      <a:lvl6pPr marL="2514600" indent="-228600" algn="l" rtl="0" fontAlgn="base">
        <a:spcBef>
          <a:spcPct val="20000"/>
        </a:spcBef>
        <a:spcAft>
          <a:spcPct val="0"/>
        </a:spcAft>
        <a:buClr>
          <a:schemeClr val="accent1"/>
        </a:buClr>
        <a:buChar char="•"/>
        <a:defRPr sz="1600">
          <a:solidFill>
            <a:schemeClr val="tx1"/>
          </a:solidFill>
          <a:latin typeface="+mn-lt"/>
          <a:cs typeface="+mn-cs"/>
        </a:defRPr>
      </a:lvl6pPr>
      <a:lvl7pPr marL="2971800" indent="-228600" algn="l" rtl="0" fontAlgn="base">
        <a:spcBef>
          <a:spcPct val="20000"/>
        </a:spcBef>
        <a:spcAft>
          <a:spcPct val="0"/>
        </a:spcAft>
        <a:buClr>
          <a:schemeClr val="accent1"/>
        </a:buClr>
        <a:buChar char="•"/>
        <a:defRPr sz="1600">
          <a:solidFill>
            <a:schemeClr val="tx1"/>
          </a:solidFill>
          <a:latin typeface="+mn-lt"/>
          <a:cs typeface="+mn-cs"/>
        </a:defRPr>
      </a:lvl7pPr>
      <a:lvl8pPr marL="3429000" indent="-228600" algn="l" rtl="0" fontAlgn="base">
        <a:spcBef>
          <a:spcPct val="20000"/>
        </a:spcBef>
        <a:spcAft>
          <a:spcPct val="0"/>
        </a:spcAft>
        <a:buClr>
          <a:schemeClr val="accent1"/>
        </a:buClr>
        <a:buChar char="•"/>
        <a:defRPr sz="1600">
          <a:solidFill>
            <a:schemeClr val="tx1"/>
          </a:solidFill>
          <a:latin typeface="+mn-lt"/>
          <a:cs typeface="+mn-cs"/>
        </a:defRPr>
      </a:lvl8pPr>
      <a:lvl9pPr marL="3886200" indent="-228600" algn="l" rtl="0" fontAlgn="base">
        <a:spcBef>
          <a:spcPct val="20000"/>
        </a:spcBef>
        <a:spcAft>
          <a:spcPct val="0"/>
        </a:spcAft>
        <a:buClr>
          <a:schemeClr val="accent1"/>
        </a:buClr>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8.png"/><Relationship Id="rId7" Type="http://schemas.openxmlformats.org/officeDocument/2006/relationships/image" Target="../media/image12.w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image" Target="../media/image10.gif"/><Relationship Id="rId4" Type="http://schemas.openxmlformats.org/officeDocument/2006/relationships/image" Target="../media/image9.jpeg"/><Relationship Id="rId9" Type="http://schemas.openxmlformats.org/officeDocument/2006/relationships/image" Target="../media/image14.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www.ihe.net/" TargetMode="External"/><Relationship Id="rId4" Type="http://schemas.openxmlformats.org/officeDocument/2006/relationships/hyperlink" Target="http://wiki.ihe.net/index.php?title=Current_Published_ITI_Educational_Material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10"/>
          </p:nvPr>
        </p:nvSpPr>
        <p:spPr/>
        <p:txBody>
          <a:bodyPr/>
          <a:lstStyle/>
          <a:p>
            <a:pPr>
              <a:defRPr/>
            </a:pPr>
            <a:fld id="{02ECC5DF-419D-4606-8C61-3AAFC0734695}" type="slidenum">
              <a:rPr lang="en-US"/>
              <a:pPr>
                <a:defRPr/>
              </a:pPr>
              <a:t>1</a:t>
            </a:fld>
            <a:endParaRPr lang="en-US"/>
          </a:p>
        </p:txBody>
      </p:sp>
      <p:sp>
        <p:nvSpPr>
          <p:cNvPr id="8195" name="Rectangle 2052"/>
          <p:cNvSpPr>
            <a:spLocks noGrp="1" noChangeArrowheads="1"/>
          </p:cNvSpPr>
          <p:nvPr>
            <p:ph type="subTitle" idx="1"/>
          </p:nvPr>
        </p:nvSpPr>
        <p:spPr>
          <a:xfrm>
            <a:off x="228600" y="5105400"/>
            <a:ext cx="6400800" cy="838200"/>
          </a:xfrm>
          <a:noFill/>
        </p:spPr>
        <p:txBody>
          <a:bodyPr/>
          <a:lstStyle/>
          <a:p>
            <a:pPr eaLnBrk="1" hangingPunct="1">
              <a:lnSpc>
                <a:spcPct val="90000"/>
              </a:lnSpc>
              <a:spcAft>
                <a:spcPct val="0"/>
              </a:spcAft>
              <a:buClrTx/>
              <a:buSzTx/>
              <a:buFontTx/>
              <a:buNone/>
            </a:pPr>
            <a:r>
              <a:rPr lang="en-US" smtClean="0">
                <a:solidFill>
                  <a:schemeClr val="bg2"/>
                </a:solidFill>
                <a:effectLst/>
              </a:rPr>
              <a:t>IT Infrastructure Planning Committee</a:t>
            </a:r>
          </a:p>
          <a:p>
            <a:pPr eaLnBrk="1" hangingPunct="1">
              <a:lnSpc>
                <a:spcPct val="90000"/>
              </a:lnSpc>
              <a:spcAft>
                <a:spcPct val="0"/>
              </a:spcAft>
              <a:buClrTx/>
              <a:buSzTx/>
              <a:buFontTx/>
              <a:buNone/>
            </a:pPr>
            <a:r>
              <a:rPr lang="en-US" smtClean="0">
                <a:solidFill>
                  <a:schemeClr val="bg2"/>
                </a:solidFill>
                <a:effectLst/>
              </a:rPr>
              <a:t>Karen Witting - IBM</a:t>
            </a:r>
          </a:p>
        </p:txBody>
      </p:sp>
      <p:sp>
        <p:nvSpPr>
          <p:cNvPr id="8196" name="Rectangle 2053"/>
          <p:cNvSpPr>
            <a:spLocks noGrp="1" noChangeArrowheads="1"/>
          </p:cNvSpPr>
          <p:nvPr>
            <p:ph type="ctrTitle"/>
          </p:nvPr>
        </p:nvSpPr>
        <p:spPr>
          <a:xfrm>
            <a:off x="685800" y="1066800"/>
            <a:ext cx="7772400" cy="3657600"/>
          </a:xfrm>
        </p:spPr>
        <p:txBody>
          <a:bodyPr/>
          <a:lstStyle/>
          <a:p>
            <a:pPr eaLnBrk="1" hangingPunct="1"/>
            <a:r>
              <a:rPr lang="en-US" sz="4800" b="1" smtClean="0"/>
              <a:t>Health Information Exchange:</a:t>
            </a:r>
            <a:br>
              <a:rPr lang="en-US" sz="4800" b="1" smtClean="0"/>
            </a:br>
            <a:r>
              <a:rPr lang="en-US" sz="4800" b="1" smtClean="0"/>
              <a:t>Enabling Document Sharing Using IHE Profiles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z="3200" smtClean="0"/>
              <a:t>Documents </a:t>
            </a:r>
          </a:p>
        </p:txBody>
      </p:sp>
      <p:sp>
        <p:nvSpPr>
          <p:cNvPr id="15363" name="Content Placeholder 2"/>
          <p:cNvSpPr>
            <a:spLocks noGrp="1"/>
          </p:cNvSpPr>
          <p:nvPr>
            <p:ph idx="1"/>
          </p:nvPr>
        </p:nvSpPr>
        <p:spPr>
          <a:xfrm>
            <a:off x="685800" y="1066800"/>
            <a:ext cx="7772400" cy="5257800"/>
          </a:xfrm>
        </p:spPr>
        <p:txBody>
          <a:bodyPr/>
          <a:lstStyle/>
          <a:p>
            <a:pPr eaLnBrk="1" hangingPunct="1"/>
            <a:r>
              <a:rPr lang="en-US" sz="2000" smtClean="0"/>
              <a:t>Distinction between Documents and Messages</a:t>
            </a:r>
          </a:p>
          <a:p>
            <a:pPr lvl="1" eaLnBrk="1" hangingPunct="1"/>
            <a:r>
              <a:rPr lang="en-US" sz="1600" smtClean="0"/>
              <a:t>HL7 distinction: “A document is designed to be persistent for long periods of time, whereas messages are more often expected to be transient. There is a place for both of these constructs in healthcare.”</a:t>
            </a:r>
          </a:p>
          <a:p>
            <a:pPr lvl="1" eaLnBrk="1" hangingPunct="1"/>
            <a:r>
              <a:rPr lang="en-US" sz="1600" smtClean="0"/>
              <a:t>Document: Persistence, Wholeness, Stewardship, Context, Potential for authentication</a:t>
            </a:r>
          </a:p>
          <a:p>
            <a:pPr eaLnBrk="1" hangingPunct="1"/>
            <a:r>
              <a:rPr lang="en-US" sz="2000" smtClean="0"/>
              <a:t>Longitudinal Patient Record</a:t>
            </a:r>
          </a:p>
          <a:p>
            <a:pPr lvl="1" eaLnBrk="1" hangingPunct="1"/>
            <a:r>
              <a:rPr lang="en-US" sz="1600" smtClean="0"/>
              <a:t>Represented by a collection of documents related to the same patient</a:t>
            </a:r>
          </a:p>
          <a:p>
            <a:pPr lvl="1" eaLnBrk="1" hangingPunct="1"/>
            <a:r>
              <a:rPr lang="en-US" sz="1600" smtClean="0"/>
              <a:t>Document Sharing enables access to Longitudinal Patient by all sharing partners</a:t>
            </a:r>
          </a:p>
        </p:txBody>
      </p:sp>
      <p:sp>
        <p:nvSpPr>
          <p:cNvPr id="15364" name="Slide Number Placeholder 3"/>
          <p:cNvSpPr>
            <a:spLocks noGrp="1"/>
          </p:cNvSpPr>
          <p:nvPr>
            <p:ph type="sldNum" sz="quarter" idx="11"/>
          </p:nvPr>
        </p:nvSpPr>
        <p:spPr>
          <a:noFill/>
        </p:spPr>
        <p:txBody>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fld id="{E0DFC2B5-9344-42D5-9C2B-59B499DB077E}" type="slidenum">
              <a:rPr lang="en-US" sz="1600">
                <a:latin typeface="Times New Roman" pitchFamily="18" charset="0"/>
              </a:rPr>
              <a:pPr eaLnBrk="1" hangingPunct="1"/>
              <a:t>10</a:t>
            </a:fld>
            <a:endParaRPr lang="en-US" sz="1600">
              <a:latin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z="3200" smtClean="0"/>
              <a:t>IHE Metadata Principle</a:t>
            </a:r>
          </a:p>
        </p:txBody>
      </p:sp>
      <p:sp>
        <p:nvSpPr>
          <p:cNvPr id="17411" name="Content Placeholder 2"/>
          <p:cNvSpPr>
            <a:spLocks noGrp="1"/>
          </p:cNvSpPr>
          <p:nvPr>
            <p:ph idx="1"/>
          </p:nvPr>
        </p:nvSpPr>
        <p:spPr>
          <a:xfrm>
            <a:off x="685800" y="1066800"/>
            <a:ext cx="7772400" cy="5257800"/>
          </a:xfrm>
        </p:spPr>
        <p:txBody>
          <a:bodyPr/>
          <a:lstStyle/>
          <a:p>
            <a:pPr eaLnBrk="1" hangingPunct="1"/>
            <a:r>
              <a:rPr lang="en-US" sz="2000" dirty="0" smtClean="0"/>
              <a:t>Value of Metadata</a:t>
            </a:r>
          </a:p>
          <a:p>
            <a:pPr lvl="1" eaLnBrk="1" hangingPunct="1"/>
            <a:r>
              <a:rPr lang="en-US" sz="1600" dirty="0" smtClean="0"/>
              <a:t>common metadata used across all IHE Document Sharing profiles</a:t>
            </a:r>
          </a:p>
          <a:p>
            <a:pPr lvl="1" eaLnBrk="1" hangingPunct="1"/>
            <a:r>
              <a:rPr lang="en-US" sz="1600" dirty="0" smtClean="0"/>
              <a:t>metadata about the document that aid its identity, discovery, routing, security, provenance, privacy, authenticity and electronic pre-processing</a:t>
            </a:r>
          </a:p>
          <a:p>
            <a:pPr lvl="1" eaLnBrk="1" hangingPunct="1"/>
            <a:r>
              <a:rPr lang="en-US" sz="1600" dirty="0" smtClean="0"/>
              <a:t>facilitates interoperability, so that receiving systems can manage, route and administer documents even if they are unable to interpret the contents of the document.</a:t>
            </a:r>
          </a:p>
          <a:p>
            <a:pPr eaLnBrk="1" hangingPunct="1"/>
            <a:r>
              <a:rPr lang="en-US" sz="2000" dirty="0" smtClean="0"/>
              <a:t>Document Relationships – enabled through metadata</a:t>
            </a:r>
          </a:p>
          <a:p>
            <a:pPr lvl="1" eaLnBrk="1" hangingPunct="1"/>
            <a:r>
              <a:rPr lang="en-US" sz="1600" dirty="0" smtClean="0"/>
              <a:t>Documents – metadata describes attributes of the document</a:t>
            </a:r>
          </a:p>
          <a:p>
            <a:pPr lvl="1" eaLnBrk="1" hangingPunct="1"/>
            <a:r>
              <a:rPr lang="en-US" sz="1600" dirty="0" smtClean="0"/>
              <a:t>Folders – attributes of folders and document members</a:t>
            </a:r>
          </a:p>
          <a:p>
            <a:pPr lvl="1" eaLnBrk="1" hangingPunct="1"/>
            <a:r>
              <a:rPr lang="en-US" sz="1600" dirty="0" smtClean="0"/>
              <a:t>Submission Set – groups documents at submission</a:t>
            </a:r>
          </a:p>
          <a:p>
            <a:pPr lvl="1" eaLnBrk="1" hangingPunct="1"/>
            <a:r>
              <a:rPr lang="en-US" sz="1600" dirty="0" smtClean="0"/>
              <a:t>Document Associations – links documents  in support of lifecycle events like: appends, replace, transform</a:t>
            </a:r>
          </a:p>
        </p:txBody>
      </p:sp>
      <p:sp>
        <p:nvSpPr>
          <p:cNvPr id="17412" name="Slide Number Placeholder 3"/>
          <p:cNvSpPr>
            <a:spLocks noGrp="1"/>
          </p:cNvSpPr>
          <p:nvPr>
            <p:ph type="sldNum" sz="quarter" idx="11"/>
          </p:nvPr>
        </p:nvSpPr>
        <p:spPr>
          <a:noFill/>
        </p:spPr>
        <p:txBody>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fld id="{C2ABBDA7-29E4-4BBA-93C4-85D5DF355848}" type="slidenum">
              <a:rPr lang="en-US" sz="1600">
                <a:latin typeface="Times New Roman" pitchFamily="18" charset="0"/>
              </a:rPr>
              <a:pPr eaLnBrk="1" hangingPunct="1"/>
              <a:t>11</a:t>
            </a:fld>
            <a:endParaRPr lang="en-US" sz="1600">
              <a:latin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z="3200" dirty="0" smtClean="0"/>
              <a:t>Locating sharing partners</a:t>
            </a:r>
          </a:p>
        </p:txBody>
      </p:sp>
      <p:sp>
        <p:nvSpPr>
          <p:cNvPr id="18435" name="Content Placeholder 2"/>
          <p:cNvSpPr>
            <a:spLocks noGrp="1"/>
          </p:cNvSpPr>
          <p:nvPr>
            <p:ph idx="1"/>
          </p:nvPr>
        </p:nvSpPr>
        <p:spPr>
          <a:xfrm>
            <a:off x="685800" y="1066800"/>
            <a:ext cx="7772400" cy="5257800"/>
          </a:xfrm>
        </p:spPr>
        <p:txBody>
          <a:bodyPr/>
          <a:lstStyle/>
          <a:p>
            <a:pPr eaLnBrk="1" hangingPunct="1"/>
            <a:r>
              <a:rPr lang="en-US" sz="2000" dirty="0" smtClean="0"/>
              <a:t>Strongly influenced by governance and policy</a:t>
            </a:r>
          </a:p>
          <a:p>
            <a:pPr lvl="1" eaLnBrk="1" hangingPunct="1"/>
            <a:r>
              <a:rPr lang="en-US" sz="1600" dirty="0" smtClean="0"/>
              <a:t>Needs vary significantly across environments</a:t>
            </a:r>
          </a:p>
          <a:p>
            <a:pPr lvl="1" eaLnBrk="1" hangingPunct="1"/>
            <a:r>
              <a:rPr lang="en-US" sz="1600" dirty="0" smtClean="0"/>
              <a:t>IHE supports some </a:t>
            </a:r>
            <a:r>
              <a:rPr lang="en-US" sz="1600" smtClean="0"/>
              <a:t>building blocks</a:t>
            </a:r>
            <a:endParaRPr lang="en-US" sz="1600" dirty="0" smtClean="0"/>
          </a:p>
          <a:p>
            <a:pPr eaLnBrk="1" hangingPunct="1"/>
            <a:endParaRPr lang="en-US" sz="2000" dirty="0" smtClean="0"/>
          </a:p>
          <a:p>
            <a:pPr eaLnBrk="1" hangingPunct="1"/>
            <a:r>
              <a:rPr lang="en-US" sz="2000" dirty="0" smtClean="0"/>
              <a:t>Alternatives can be broadly categorized:</a:t>
            </a:r>
          </a:p>
          <a:p>
            <a:pPr lvl="1" eaLnBrk="1" hangingPunct="1"/>
            <a:r>
              <a:rPr lang="en-US" sz="1600" dirty="0" smtClean="0"/>
              <a:t>Locating electronic services </a:t>
            </a:r>
          </a:p>
          <a:p>
            <a:pPr lvl="2" eaLnBrk="1" hangingPunct="1"/>
            <a:r>
              <a:rPr lang="en-US" sz="1200" dirty="0" smtClean="0"/>
              <a:t>local configuration files</a:t>
            </a:r>
          </a:p>
          <a:p>
            <a:pPr lvl="2" eaLnBrk="1" hangingPunct="1"/>
            <a:r>
              <a:rPr lang="en-US" sz="1200" dirty="0" smtClean="0"/>
              <a:t>services registry</a:t>
            </a:r>
          </a:p>
          <a:p>
            <a:pPr lvl="2" eaLnBrk="1" hangingPunct="1"/>
            <a:r>
              <a:rPr lang="en-US" sz="1200" dirty="0" smtClean="0"/>
              <a:t>healthcare provider directories (HPD)</a:t>
            </a:r>
          </a:p>
          <a:p>
            <a:pPr lvl="1" eaLnBrk="1" hangingPunct="1"/>
            <a:r>
              <a:rPr lang="en-US" sz="1600" dirty="0" smtClean="0"/>
              <a:t>Locating patient specific sources of information</a:t>
            </a:r>
          </a:p>
          <a:p>
            <a:pPr lvl="2" eaLnBrk="1" hangingPunct="1"/>
            <a:r>
              <a:rPr lang="en-US" sz="1200" dirty="0" smtClean="0"/>
              <a:t>patient specific health data locator (XCPD)</a:t>
            </a:r>
          </a:p>
          <a:p>
            <a:pPr lvl="2" eaLnBrk="1" hangingPunct="1"/>
            <a:r>
              <a:rPr lang="en-US" sz="1200" dirty="0" smtClean="0"/>
              <a:t>Patient Identity Cross-Reference (PIX) – through implications of PID assigning authority</a:t>
            </a:r>
          </a:p>
          <a:p>
            <a:pPr lvl="2" eaLnBrk="1" hangingPunct="1"/>
            <a:r>
              <a:rPr lang="en-US" sz="1200" dirty="0" smtClean="0"/>
              <a:t>Patient Demographics Query (PDQ) – through implications of PID assigning authority</a:t>
            </a:r>
          </a:p>
          <a:p>
            <a:pPr lvl="2" eaLnBrk="1" hangingPunct="1"/>
            <a:r>
              <a:rPr lang="en-US" sz="1200" dirty="0" smtClean="0"/>
              <a:t>Cross-Enterprise Document Sharing (XDS) Query</a:t>
            </a:r>
          </a:p>
          <a:p>
            <a:pPr lvl="1" eaLnBrk="1" hangingPunct="1"/>
            <a:endParaRPr lang="en-US" sz="1600" dirty="0" smtClean="0"/>
          </a:p>
        </p:txBody>
      </p:sp>
      <p:sp>
        <p:nvSpPr>
          <p:cNvPr id="18436" name="Slide Number Placeholder 3"/>
          <p:cNvSpPr>
            <a:spLocks noGrp="1"/>
          </p:cNvSpPr>
          <p:nvPr>
            <p:ph type="sldNum" sz="quarter" idx="11"/>
          </p:nvPr>
        </p:nvSpPr>
        <p:spPr>
          <a:noFill/>
        </p:spPr>
        <p:txBody>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fld id="{097173B6-108B-408F-A2AF-BC15BDB3FD42}" type="slidenum">
              <a:rPr lang="en-US" sz="1600">
                <a:latin typeface="Times New Roman" pitchFamily="18" charset="0"/>
              </a:rPr>
              <a:pPr eaLnBrk="1" hangingPunct="1"/>
              <a:t>12</a:t>
            </a:fld>
            <a:endParaRPr lang="en-US" sz="1600">
              <a:latin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2"/>
          <p:cNvSpPr>
            <a:spLocks noGrp="1"/>
          </p:cNvSpPr>
          <p:nvPr>
            <p:ph type="sldNum" sz="quarter" idx="11"/>
          </p:nvPr>
        </p:nvSpPr>
        <p:spPr>
          <a:noFill/>
        </p:spPr>
        <p:txBody>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fld id="{7A892A6D-15EB-43E8-A950-CFCA555E229A}" type="slidenum">
              <a:rPr lang="en-US" sz="1600">
                <a:latin typeface="Times New Roman" pitchFamily="18" charset="0"/>
              </a:rPr>
              <a:pPr eaLnBrk="1" hangingPunct="1"/>
              <a:t>13</a:t>
            </a:fld>
            <a:endParaRPr lang="en-US" sz="1600">
              <a:latin typeface="Times New Roman" pitchFamily="18" charset="0"/>
            </a:endParaRPr>
          </a:p>
        </p:txBody>
      </p:sp>
      <p:sp>
        <p:nvSpPr>
          <p:cNvPr id="21507" name="Title 3"/>
          <p:cNvSpPr>
            <a:spLocks noGrp="1"/>
          </p:cNvSpPr>
          <p:nvPr>
            <p:ph type="title" idx="4294967295"/>
          </p:nvPr>
        </p:nvSpPr>
        <p:spPr>
          <a:xfrm>
            <a:off x="838200" y="2362200"/>
            <a:ext cx="7772400" cy="1362075"/>
          </a:xfrm>
        </p:spPr>
        <p:txBody>
          <a:bodyPr lIns="91440" tIns="45720" rIns="91440" bIns="45720" anchor="t"/>
          <a:lstStyle/>
          <a:p>
            <a:pPr eaLnBrk="1" hangingPunct="1"/>
            <a:r>
              <a:rPr lang="en-US" sz="5400" smtClean="0">
                <a:solidFill>
                  <a:schemeClr val="tx1"/>
                </a:solidFill>
              </a:rPr>
              <a:t>Document Sharing Profiles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z="3200" smtClean="0"/>
              <a:t>Document Sharing Models</a:t>
            </a:r>
          </a:p>
        </p:txBody>
      </p:sp>
      <p:sp>
        <p:nvSpPr>
          <p:cNvPr id="18435" name="Content Placeholder 2"/>
          <p:cNvSpPr>
            <a:spLocks noGrp="1"/>
          </p:cNvSpPr>
          <p:nvPr>
            <p:ph idx="1"/>
          </p:nvPr>
        </p:nvSpPr>
        <p:spPr>
          <a:xfrm>
            <a:off x="304800" y="1066800"/>
            <a:ext cx="8534400" cy="5257800"/>
          </a:xfrm>
        </p:spPr>
        <p:txBody>
          <a:bodyPr/>
          <a:lstStyle/>
          <a:p>
            <a:pPr eaLnBrk="1" hangingPunct="1"/>
            <a:r>
              <a:rPr lang="en-US" sz="2000" dirty="0" smtClean="0"/>
              <a:t>Document Sharing Models: </a:t>
            </a:r>
          </a:p>
          <a:p>
            <a:pPr eaLnBrk="1" hangingPunct="1"/>
            <a:r>
              <a:rPr lang="en-US" sz="1600" dirty="0" smtClean="0"/>
              <a:t>Three models to support different use case types:</a:t>
            </a:r>
          </a:p>
          <a:p>
            <a:pPr lvl="1" eaLnBrk="1" hangingPunct="1"/>
            <a:r>
              <a:rPr lang="en-US" sz="1600" dirty="0" smtClean="0"/>
              <a:t>Direct Push – content sent directly to recipient, point-to-point push</a:t>
            </a:r>
          </a:p>
          <a:p>
            <a:pPr lvl="2" eaLnBrk="1" hangingPunct="1"/>
            <a:r>
              <a:rPr lang="fr-FR" sz="1200" dirty="0"/>
              <a:t>Cross-Enterprise Document </a:t>
            </a:r>
            <a:r>
              <a:rPr lang="fr-FR" sz="1200" dirty="0" err="1"/>
              <a:t>Reliable</a:t>
            </a:r>
            <a:r>
              <a:rPr lang="fr-FR" sz="1200" dirty="0"/>
              <a:t> </a:t>
            </a:r>
            <a:r>
              <a:rPr lang="fr-FR" sz="1200" dirty="0" err="1"/>
              <a:t>Interchange</a:t>
            </a:r>
            <a:r>
              <a:rPr lang="fr-FR" sz="1200" dirty="0"/>
              <a:t> (XDR) </a:t>
            </a:r>
            <a:endParaRPr lang="fr-FR" sz="1200" dirty="0" smtClean="0"/>
          </a:p>
          <a:p>
            <a:pPr lvl="2" eaLnBrk="1" hangingPunct="1"/>
            <a:r>
              <a:rPr lang="fr-FR" sz="1200" dirty="0" smtClean="0"/>
              <a:t>Cross-Enterprise </a:t>
            </a:r>
            <a:r>
              <a:rPr lang="fr-FR" sz="1200" dirty="0"/>
              <a:t>Document Media </a:t>
            </a:r>
            <a:r>
              <a:rPr lang="fr-FR" sz="1200" dirty="0" err="1"/>
              <a:t>Interchange</a:t>
            </a:r>
            <a:r>
              <a:rPr lang="fr-FR" sz="1200" dirty="0"/>
              <a:t> (XDM)</a:t>
            </a:r>
            <a:endParaRPr lang="en-US" sz="1200" dirty="0" smtClean="0"/>
          </a:p>
          <a:p>
            <a:pPr lvl="1" eaLnBrk="1" hangingPunct="1"/>
            <a:r>
              <a:rPr lang="en-US" sz="1600" dirty="0" smtClean="0"/>
              <a:t>Centralized Discovery and Retrieve – community uses common infrastructure to push content to infrastructure and query/retrieve from it</a:t>
            </a:r>
          </a:p>
          <a:p>
            <a:pPr lvl="2" eaLnBrk="1" hangingPunct="1"/>
            <a:r>
              <a:rPr lang="en-US" sz="1200" dirty="0"/>
              <a:t>Cross-Enterprise Document Sharing (XDS)</a:t>
            </a:r>
            <a:endParaRPr lang="en-US" sz="1200" dirty="0" smtClean="0"/>
          </a:p>
          <a:p>
            <a:pPr lvl="1" eaLnBrk="1" hangingPunct="1"/>
            <a:r>
              <a:rPr lang="en-US" sz="1600" dirty="0" smtClean="0"/>
              <a:t>Federated Discovery and Retrieve – content directly pulled from content holder</a:t>
            </a:r>
          </a:p>
          <a:p>
            <a:pPr lvl="2" eaLnBrk="1" hangingPunct="1"/>
            <a:r>
              <a:rPr lang="en-US" sz="1200" dirty="0"/>
              <a:t>Cross-Community Access (XCA</a:t>
            </a:r>
            <a:r>
              <a:rPr lang="en-US" sz="1200" dirty="0" smtClean="0"/>
              <a:t>)</a:t>
            </a:r>
            <a:endParaRPr lang="en-US" sz="1200" dirty="0"/>
          </a:p>
          <a:p>
            <a:pPr eaLnBrk="1" hangingPunct="1"/>
            <a:r>
              <a:rPr lang="en-US" sz="2000" dirty="0" smtClean="0"/>
              <a:t>Share common document and metadata definitions</a:t>
            </a:r>
          </a:p>
          <a:p>
            <a:pPr eaLnBrk="1" hangingPunct="1"/>
            <a:r>
              <a:rPr lang="en-US" sz="1800" dirty="0" smtClean="0"/>
              <a:t>Types of Issues solved through governance largely the same</a:t>
            </a:r>
          </a:p>
          <a:p>
            <a:pPr eaLnBrk="1" hangingPunct="1"/>
            <a:r>
              <a:rPr lang="en-US" sz="1800" dirty="0" smtClean="0"/>
              <a:t>Some variance in the resolutions based on model</a:t>
            </a:r>
          </a:p>
          <a:p>
            <a:pPr eaLnBrk="1" hangingPunct="1"/>
            <a:r>
              <a:rPr lang="en-US" sz="1800" dirty="0"/>
              <a:t>Detailed information regarding these profiles available in the </a:t>
            </a:r>
            <a:r>
              <a:rPr lang="en-US" sz="1800" dirty="0" smtClean="0"/>
              <a:t>“Publication and Discovery”, “Point-to-Point Transmission of Documents” and “Cross-Community: Peer-to-Peer sharing of healthcare information” </a:t>
            </a:r>
            <a:r>
              <a:rPr lang="en-US" sz="1800" dirty="0"/>
              <a:t>slide </a:t>
            </a:r>
            <a:r>
              <a:rPr lang="en-US" sz="1800" dirty="0" smtClean="0"/>
              <a:t>decks </a:t>
            </a:r>
            <a:r>
              <a:rPr lang="en-US" sz="1800" dirty="0"/>
              <a:t>and </a:t>
            </a:r>
            <a:r>
              <a:rPr lang="en-US" sz="1800" dirty="0" smtClean="0"/>
              <a:t>webinars </a:t>
            </a:r>
            <a:r>
              <a:rPr lang="en-US" sz="1800" dirty="0"/>
              <a:t>referenced in the last slide.</a:t>
            </a:r>
          </a:p>
          <a:p>
            <a:pPr eaLnBrk="1" hangingPunct="1"/>
            <a:endParaRPr lang="en-US" sz="1800" dirty="0" smtClean="0"/>
          </a:p>
        </p:txBody>
      </p:sp>
      <p:sp>
        <p:nvSpPr>
          <p:cNvPr id="18436" name="Slide Number Placeholder 3"/>
          <p:cNvSpPr>
            <a:spLocks noGrp="1"/>
          </p:cNvSpPr>
          <p:nvPr>
            <p:ph type="sldNum" sz="quarter" idx="11"/>
          </p:nvPr>
        </p:nvSpPr>
        <p:spPr>
          <a:noFill/>
        </p:spPr>
        <p:txBody>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fld id="{097173B6-108B-408F-A2AF-BC15BDB3FD42}" type="slidenum">
              <a:rPr lang="en-US" sz="1600">
                <a:latin typeface="Times New Roman" pitchFamily="18" charset="0"/>
              </a:rPr>
              <a:pPr eaLnBrk="1" hangingPunct="1"/>
              <a:t>14</a:t>
            </a:fld>
            <a:endParaRPr lang="en-US" sz="1600" dirty="0">
              <a:latin typeface="Times New Roman" pitchFamily="18" charset="0"/>
            </a:endParaRPr>
          </a:p>
        </p:txBody>
      </p:sp>
    </p:spTree>
    <p:extLst>
      <p:ext uri="{BB962C8B-B14F-4D97-AF65-F5344CB8AC3E}">
        <p14:creationId xmlns:p14="http://schemas.microsoft.com/office/powerpoint/2010/main" val="3779423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1339850" y="5321300"/>
            <a:ext cx="6681788" cy="1219200"/>
          </a:xfrm>
          <a:prstGeom prst="rect">
            <a:avLst/>
          </a:prstGeom>
          <a:solidFill>
            <a:srgbClr val="66FFFF">
              <a:alpha val="4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lstStyle/>
          <a:p>
            <a:r>
              <a:rPr lang="en-US" sz="3200">
                <a:effectLst/>
              </a:rPr>
              <a:t>XDM</a:t>
            </a:r>
          </a:p>
        </p:txBody>
      </p:sp>
      <p:sp>
        <p:nvSpPr>
          <p:cNvPr id="25603" name="Rectangle 3"/>
          <p:cNvSpPr>
            <a:spLocks noChangeArrowheads="1"/>
          </p:cNvSpPr>
          <p:nvPr/>
        </p:nvSpPr>
        <p:spPr bwMode="auto">
          <a:xfrm>
            <a:off x="1339850" y="3979863"/>
            <a:ext cx="6642100" cy="1101725"/>
          </a:xfrm>
          <a:prstGeom prst="rect">
            <a:avLst/>
          </a:prstGeom>
          <a:solidFill>
            <a:srgbClr val="FF9933">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r>
              <a:rPr lang="en-US" sz="3200">
                <a:effectLst/>
              </a:rPr>
              <a:t>XDR</a:t>
            </a:r>
          </a:p>
        </p:txBody>
      </p:sp>
      <p:sp>
        <p:nvSpPr>
          <p:cNvPr id="25604" name="Rectangle 4"/>
          <p:cNvSpPr>
            <a:spLocks noChangeArrowheads="1"/>
          </p:cNvSpPr>
          <p:nvPr/>
        </p:nvSpPr>
        <p:spPr bwMode="auto">
          <a:xfrm>
            <a:off x="1339850" y="2459038"/>
            <a:ext cx="6661150" cy="1295400"/>
          </a:xfrm>
          <a:prstGeom prst="rect">
            <a:avLst/>
          </a:prstGeom>
          <a:solidFill>
            <a:srgbClr val="99FF66">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r>
              <a:rPr lang="en-US" sz="3200">
                <a:effectLst/>
              </a:rPr>
              <a:t>XDS</a:t>
            </a:r>
          </a:p>
        </p:txBody>
      </p:sp>
      <p:sp>
        <p:nvSpPr>
          <p:cNvPr id="727045" name="Line 5"/>
          <p:cNvSpPr>
            <a:spLocks noChangeShapeType="1"/>
          </p:cNvSpPr>
          <p:nvPr/>
        </p:nvSpPr>
        <p:spPr bwMode="auto">
          <a:xfrm>
            <a:off x="5486400" y="3144838"/>
            <a:ext cx="2971800" cy="0"/>
          </a:xfrm>
          <a:prstGeom prst="line">
            <a:avLst/>
          </a:prstGeom>
          <a:noFill/>
          <a:ln w="1016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4102" name="Rectangle 6"/>
          <p:cNvSpPr>
            <a:spLocks noGrp="1" noChangeArrowheads="1"/>
          </p:cNvSpPr>
          <p:nvPr>
            <p:ph type="title"/>
          </p:nvPr>
        </p:nvSpPr>
        <p:spPr>
          <a:xfrm>
            <a:off x="0" y="38100"/>
            <a:ext cx="9144000" cy="188913"/>
          </a:xfrm>
        </p:spPr>
        <p:txBody>
          <a:bodyPr>
            <a:normAutofit fontScale="90000"/>
          </a:bodyPr>
          <a:lstStyle/>
          <a:p>
            <a:pPr eaLnBrk="1" hangingPunct="1">
              <a:defRPr/>
            </a:pPr>
            <a:r>
              <a:rPr lang="en-US" sz="2800" b="1" smtClean="0"/>
              <a:t> </a:t>
            </a:r>
          </a:p>
        </p:txBody>
      </p:sp>
      <p:sp>
        <p:nvSpPr>
          <p:cNvPr id="25607" name="Text Box 8"/>
          <p:cNvSpPr txBox="1">
            <a:spLocks noChangeArrowheads="1"/>
          </p:cNvSpPr>
          <p:nvPr/>
        </p:nvSpPr>
        <p:spPr bwMode="auto">
          <a:xfrm>
            <a:off x="2057400" y="3159125"/>
            <a:ext cx="933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r>
              <a:rPr lang="en-US" sz="1800">
                <a:effectLst/>
              </a:rPr>
              <a:t>Publish</a:t>
            </a:r>
          </a:p>
        </p:txBody>
      </p:sp>
      <p:sp>
        <p:nvSpPr>
          <p:cNvPr id="25608" name="Text Box 9"/>
          <p:cNvSpPr txBox="1">
            <a:spLocks noChangeArrowheads="1"/>
          </p:cNvSpPr>
          <p:nvPr/>
        </p:nvSpPr>
        <p:spPr bwMode="auto">
          <a:xfrm>
            <a:off x="6096000" y="3124200"/>
            <a:ext cx="1720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r>
              <a:rPr lang="en-US" sz="1800">
                <a:effectLst/>
              </a:rPr>
              <a:t>Query/Retrieve</a:t>
            </a:r>
          </a:p>
        </p:txBody>
      </p:sp>
      <p:sp>
        <p:nvSpPr>
          <p:cNvPr id="25609" name="Text Box 18"/>
          <p:cNvSpPr txBox="1">
            <a:spLocks noChangeArrowheads="1"/>
          </p:cNvSpPr>
          <p:nvPr/>
        </p:nvSpPr>
        <p:spPr bwMode="auto">
          <a:xfrm>
            <a:off x="2114550" y="4659313"/>
            <a:ext cx="971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r>
              <a:rPr lang="en-US" sz="1800">
                <a:effectLst/>
              </a:rPr>
              <a:t>Send to</a:t>
            </a:r>
          </a:p>
        </p:txBody>
      </p:sp>
      <p:sp>
        <p:nvSpPr>
          <p:cNvPr id="25610" name="Text Box 19"/>
          <p:cNvSpPr txBox="1">
            <a:spLocks noChangeArrowheads="1"/>
          </p:cNvSpPr>
          <p:nvPr/>
        </p:nvSpPr>
        <p:spPr bwMode="auto">
          <a:xfrm>
            <a:off x="3409950" y="4140200"/>
            <a:ext cx="2133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algn="ctr" eaLnBrk="1" hangingPunct="1"/>
            <a:r>
              <a:rPr lang="en-US" sz="1800" i="1">
                <a:effectLst/>
              </a:rPr>
              <a:t>Existing Reliable </a:t>
            </a:r>
          </a:p>
          <a:p>
            <a:pPr algn="ctr" eaLnBrk="1" hangingPunct="1"/>
            <a:endParaRPr lang="en-US" sz="1200" i="1">
              <a:effectLst/>
            </a:endParaRPr>
          </a:p>
          <a:p>
            <a:pPr algn="ctr" eaLnBrk="1" hangingPunct="1"/>
            <a:r>
              <a:rPr lang="en-US" sz="1800" i="1">
                <a:effectLst/>
              </a:rPr>
              <a:t>Messaging System</a:t>
            </a:r>
          </a:p>
        </p:txBody>
      </p:sp>
      <p:sp>
        <p:nvSpPr>
          <p:cNvPr id="25611" name="Text Box 20"/>
          <p:cNvSpPr txBox="1">
            <a:spLocks noChangeArrowheads="1"/>
          </p:cNvSpPr>
          <p:nvPr/>
        </p:nvSpPr>
        <p:spPr bwMode="auto">
          <a:xfrm>
            <a:off x="6305550" y="4659313"/>
            <a:ext cx="10191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r>
              <a:rPr lang="en-US" sz="1800">
                <a:effectLst/>
              </a:rPr>
              <a:t>Receive</a:t>
            </a:r>
          </a:p>
        </p:txBody>
      </p:sp>
      <p:pic>
        <p:nvPicPr>
          <p:cNvPr id="25612" name="Picture 21" descr="USB-jd_pro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59238" y="5572125"/>
            <a:ext cx="4635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3" name="Text Box 22"/>
          <p:cNvSpPr txBox="1">
            <a:spLocks noChangeArrowheads="1"/>
          </p:cNvSpPr>
          <p:nvPr/>
        </p:nvSpPr>
        <p:spPr bwMode="auto">
          <a:xfrm>
            <a:off x="2001838" y="6018213"/>
            <a:ext cx="717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r>
              <a:rPr lang="en-US" sz="1800">
                <a:effectLst/>
              </a:rPr>
              <a:t>Write</a:t>
            </a:r>
          </a:p>
        </p:txBody>
      </p:sp>
      <p:sp>
        <p:nvSpPr>
          <p:cNvPr id="25614" name="Text Box 23"/>
          <p:cNvSpPr txBox="1">
            <a:spLocks noChangeArrowheads="1"/>
          </p:cNvSpPr>
          <p:nvPr/>
        </p:nvSpPr>
        <p:spPr bwMode="auto">
          <a:xfrm>
            <a:off x="6762750" y="5715000"/>
            <a:ext cx="730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r>
              <a:rPr lang="en-US" sz="1800">
                <a:effectLst/>
              </a:rPr>
              <a:t>Read</a:t>
            </a:r>
          </a:p>
        </p:txBody>
      </p:sp>
      <p:pic>
        <p:nvPicPr>
          <p:cNvPr id="25615" name="Picture 26" descr="Duk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0238" y="5624513"/>
            <a:ext cx="5524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6" name="Text Box 27"/>
          <p:cNvSpPr txBox="1">
            <a:spLocks noChangeArrowheads="1"/>
          </p:cNvSpPr>
          <p:nvPr/>
        </p:nvSpPr>
        <p:spPr bwMode="auto">
          <a:xfrm>
            <a:off x="3267075" y="523875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algn="ctr" eaLnBrk="1" hangingPunct="1"/>
            <a:r>
              <a:rPr lang="en-US" sz="1800" i="1">
                <a:effectLst/>
              </a:rPr>
              <a:t>Interchange Media</a:t>
            </a:r>
          </a:p>
        </p:txBody>
      </p:sp>
      <p:pic>
        <p:nvPicPr>
          <p:cNvPr id="25617" name="Picture 28" descr="j0076138"/>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5507038" y="5326063"/>
            <a:ext cx="635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8" name="Picture 29" descr="j0076138"/>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3144838" y="5332413"/>
            <a:ext cx="635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70" name="Line 30"/>
          <p:cNvSpPr>
            <a:spLocks noChangeShapeType="1"/>
          </p:cNvSpPr>
          <p:nvPr/>
        </p:nvSpPr>
        <p:spPr bwMode="auto">
          <a:xfrm>
            <a:off x="742950" y="4583113"/>
            <a:ext cx="7696200" cy="6350"/>
          </a:xfrm>
          <a:prstGeom prst="line">
            <a:avLst/>
          </a:prstGeom>
          <a:noFill/>
          <a:ln w="1016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727071" name="AutoShape 31"/>
          <p:cNvSpPr>
            <a:spLocks noChangeArrowheads="1"/>
          </p:cNvSpPr>
          <p:nvPr/>
        </p:nvSpPr>
        <p:spPr bwMode="auto">
          <a:xfrm>
            <a:off x="3505200" y="2963863"/>
            <a:ext cx="1981200" cy="714375"/>
          </a:xfrm>
          <a:prstGeom prst="roundRect">
            <a:avLst>
              <a:gd name="adj" fmla="val 7231"/>
            </a:avLst>
          </a:prstGeom>
          <a:solidFill>
            <a:srgbClr val="FFFFFF"/>
          </a:solidFill>
          <a:ln w="19050">
            <a:solidFill>
              <a:srgbClr val="0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5621" name="Picture 32" descr="j015161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37100" y="3270250"/>
            <a:ext cx="292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2" name="Picture 33" descr="BS00103_"/>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10163" y="2970213"/>
            <a:ext cx="3317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23" name="Group 34"/>
          <p:cNvGrpSpPr>
            <a:grpSpLocks/>
          </p:cNvGrpSpPr>
          <p:nvPr/>
        </p:nvGrpSpPr>
        <p:grpSpPr bwMode="auto">
          <a:xfrm>
            <a:off x="4038600" y="2974975"/>
            <a:ext cx="609600" cy="398463"/>
            <a:chOff x="3778" y="209"/>
            <a:chExt cx="1294" cy="606"/>
          </a:xfrm>
        </p:grpSpPr>
        <p:sp>
          <p:nvSpPr>
            <p:cNvPr id="727075" name="Rectangle 35"/>
            <p:cNvSpPr>
              <a:spLocks noChangeArrowheads="1"/>
            </p:cNvSpPr>
            <p:nvPr/>
          </p:nvSpPr>
          <p:spPr bwMode="auto">
            <a:xfrm>
              <a:off x="3778" y="209"/>
              <a:ext cx="1294" cy="606"/>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grpSp>
          <p:nvGrpSpPr>
            <p:cNvPr id="25768" name="Group 36"/>
            <p:cNvGrpSpPr>
              <a:grpSpLocks/>
            </p:cNvGrpSpPr>
            <p:nvPr/>
          </p:nvGrpSpPr>
          <p:grpSpPr bwMode="auto">
            <a:xfrm>
              <a:off x="4195" y="246"/>
              <a:ext cx="411" cy="252"/>
              <a:chOff x="2280" y="821"/>
              <a:chExt cx="464" cy="416"/>
            </a:xfrm>
          </p:grpSpPr>
          <p:sp>
            <p:nvSpPr>
              <p:cNvPr id="727077" name="AutoShape 37"/>
              <p:cNvSpPr>
                <a:spLocks noChangeAspect="1" noChangeArrowheads="1" noTextEdit="1"/>
              </p:cNvSpPr>
              <p:nvPr/>
            </p:nvSpPr>
            <p:spPr bwMode="auto">
              <a:xfrm>
                <a:off x="2281" y="820"/>
                <a:ext cx="464"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a:p>
            </p:txBody>
          </p:sp>
          <p:sp>
            <p:nvSpPr>
              <p:cNvPr id="727078" name="Freeform 38"/>
              <p:cNvSpPr>
                <a:spLocks/>
              </p:cNvSpPr>
              <p:nvPr/>
            </p:nvSpPr>
            <p:spPr bwMode="auto">
              <a:xfrm>
                <a:off x="2281" y="820"/>
                <a:ext cx="464" cy="418"/>
              </a:xfrm>
              <a:custGeom>
                <a:avLst/>
                <a:gdLst>
                  <a:gd name="T0" fmla="*/ 724 w 2238"/>
                  <a:gd name="T1" fmla="*/ 144 h 2056"/>
                  <a:gd name="T2" fmla="*/ 1029 w 2238"/>
                  <a:gd name="T3" fmla="*/ 365 h 2056"/>
                  <a:gd name="T4" fmla="*/ 1091 w 2238"/>
                  <a:gd name="T5" fmla="*/ 419 h 2056"/>
                  <a:gd name="T6" fmla="*/ 774 w 2238"/>
                  <a:gd name="T7" fmla="*/ 287 h 2056"/>
                  <a:gd name="T8" fmla="*/ 559 w 2238"/>
                  <a:gd name="T9" fmla="*/ 154 h 2056"/>
                  <a:gd name="T10" fmla="*/ 832 w 2238"/>
                  <a:gd name="T11" fmla="*/ 387 h 2056"/>
                  <a:gd name="T12" fmla="*/ 1118 w 2238"/>
                  <a:gd name="T13" fmla="*/ 541 h 2056"/>
                  <a:gd name="T14" fmla="*/ 886 w 2238"/>
                  <a:gd name="T15" fmla="*/ 476 h 2056"/>
                  <a:gd name="T16" fmla="*/ 559 w 2238"/>
                  <a:gd name="T17" fmla="*/ 310 h 2056"/>
                  <a:gd name="T18" fmla="*/ 631 w 2238"/>
                  <a:gd name="T19" fmla="*/ 395 h 2056"/>
                  <a:gd name="T20" fmla="*/ 927 w 2238"/>
                  <a:gd name="T21" fmla="*/ 583 h 2056"/>
                  <a:gd name="T22" fmla="*/ 988 w 2238"/>
                  <a:gd name="T23" fmla="*/ 636 h 2056"/>
                  <a:gd name="T24" fmla="*/ 677 w 2238"/>
                  <a:gd name="T25" fmla="*/ 524 h 2056"/>
                  <a:gd name="T26" fmla="*/ 465 w 2238"/>
                  <a:gd name="T27" fmla="*/ 425 h 2056"/>
                  <a:gd name="T28" fmla="*/ 734 w 2238"/>
                  <a:gd name="T29" fmla="*/ 617 h 2056"/>
                  <a:gd name="T30" fmla="*/ 1017 w 2238"/>
                  <a:gd name="T31" fmla="*/ 759 h 2056"/>
                  <a:gd name="T32" fmla="*/ 788 w 2238"/>
                  <a:gd name="T33" fmla="*/ 702 h 2056"/>
                  <a:gd name="T34" fmla="*/ 464 w 2238"/>
                  <a:gd name="T35" fmla="*/ 566 h 2056"/>
                  <a:gd name="T36" fmla="*/ 534 w 2238"/>
                  <a:gd name="T37" fmla="*/ 641 h 2056"/>
                  <a:gd name="T38" fmla="*/ 829 w 2238"/>
                  <a:gd name="T39" fmla="*/ 808 h 2056"/>
                  <a:gd name="T40" fmla="*/ 890 w 2238"/>
                  <a:gd name="T41" fmla="*/ 861 h 2056"/>
                  <a:gd name="T42" fmla="*/ 581 w 2238"/>
                  <a:gd name="T43" fmla="*/ 762 h 2056"/>
                  <a:gd name="T44" fmla="*/ 367 w 2238"/>
                  <a:gd name="T45" fmla="*/ 680 h 2056"/>
                  <a:gd name="T46" fmla="*/ 637 w 2238"/>
                  <a:gd name="T47" fmla="*/ 849 h 2056"/>
                  <a:gd name="T48" fmla="*/ 921 w 2238"/>
                  <a:gd name="T49" fmla="*/ 987 h 2056"/>
                  <a:gd name="T50" fmla="*/ 691 w 2238"/>
                  <a:gd name="T51" fmla="*/ 935 h 2056"/>
                  <a:gd name="T52" fmla="*/ 363 w 2238"/>
                  <a:gd name="T53" fmla="*/ 812 h 2056"/>
                  <a:gd name="T54" fmla="*/ 434 w 2238"/>
                  <a:gd name="T55" fmla="*/ 883 h 2056"/>
                  <a:gd name="T56" fmla="*/ 735 w 2238"/>
                  <a:gd name="T57" fmla="*/ 1042 h 2056"/>
                  <a:gd name="T58" fmla="*/ 797 w 2238"/>
                  <a:gd name="T59" fmla="*/ 1095 h 2056"/>
                  <a:gd name="T60" fmla="*/ 481 w 2238"/>
                  <a:gd name="T61" fmla="*/ 1003 h 2056"/>
                  <a:gd name="T62" fmla="*/ 259 w 2238"/>
                  <a:gd name="T63" fmla="*/ 924 h 2056"/>
                  <a:gd name="T64" fmla="*/ 539 w 2238"/>
                  <a:gd name="T65" fmla="*/ 1090 h 2056"/>
                  <a:gd name="T66" fmla="*/ 832 w 2238"/>
                  <a:gd name="T67" fmla="*/ 1224 h 2056"/>
                  <a:gd name="T68" fmla="*/ 597 w 2238"/>
                  <a:gd name="T69" fmla="*/ 1177 h 2056"/>
                  <a:gd name="T70" fmla="*/ 253 w 2238"/>
                  <a:gd name="T71" fmla="*/ 1056 h 2056"/>
                  <a:gd name="T72" fmla="*/ 328 w 2238"/>
                  <a:gd name="T73" fmla="*/ 1126 h 2056"/>
                  <a:gd name="T74" fmla="*/ 643 w 2238"/>
                  <a:gd name="T75" fmla="*/ 1287 h 2056"/>
                  <a:gd name="T76" fmla="*/ 708 w 2238"/>
                  <a:gd name="T77" fmla="*/ 1340 h 2056"/>
                  <a:gd name="T78" fmla="*/ 379 w 2238"/>
                  <a:gd name="T79" fmla="*/ 1252 h 2056"/>
                  <a:gd name="T80" fmla="*/ 139 w 2238"/>
                  <a:gd name="T81" fmla="*/ 1163 h 2056"/>
                  <a:gd name="T82" fmla="*/ 440 w 2238"/>
                  <a:gd name="T83" fmla="*/ 1343 h 2056"/>
                  <a:gd name="T84" fmla="*/ 746 w 2238"/>
                  <a:gd name="T85" fmla="*/ 1474 h 2056"/>
                  <a:gd name="T86" fmla="*/ 501 w 2238"/>
                  <a:gd name="T87" fmla="*/ 1434 h 2056"/>
                  <a:gd name="T88" fmla="*/ 131 w 2238"/>
                  <a:gd name="T89" fmla="*/ 1299 h 2056"/>
                  <a:gd name="T90" fmla="*/ 214 w 2238"/>
                  <a:gd name="T91" fmla="*/ 1377 h 2056"/>
                  <a:gd name="T92" fmla="*/ 553 w 2238"/>
                  <a:gd name="T93" fmla="*/ 1548 h 2056"/>
                  <a:gd name="T94" fmla="*/ 622 w 2238"/>
                  <a:gd name="T95" fmla="*/ 1601 h 2056"/>
                  <a:gd name="T96" fmla="*/ 270 w 2238"/>
                  <a:gd name="T97" fmla="*/ 1511 h 2056"/>
                  <a:gd name="T98" fmla="*/ 2 w 2238"/>
                  <a:gd name="T99" fmla="*/ 1406 h 2056"/>
                  <a:gd name="T100" fmla="*/ 485 w 2238"/>
                  <a:gd name="T101" fmla="*/ 1640 h 2056"/>
                  <a:gd name="T102" fmla="*/ 924 w 2238"/>
                  <a:gd name="T103" fmla="*/ 1732 h 2056"/>
                  <a:gd name="T104" fmla="*/ 1300 w 2238"/>
                  <a:gd name="T105" fmla="*/ 1800 h 2056"/>
                  <a:gd name="T106" fmla="*/ 1676 w 2238"/>
                  <a:gd name="T107" fmla="*/ 2011 h 2056"/>
                  <a:gd name="T108" fmla="*/ 1854 w 2238"/>
                  <a:gd name="T109" fmla="*/ 1475 h 2056"/>
                  <a:gd name="T110" fmla="*/ 2183 w 2238"/>
                  <a:gd name="T111" fmla="*/ 930 h 2056"/>
                  <a:gd name="T112" fmla="*/ 1914 w 2238"/>
                  <a:gd name="T113" fmla="*/ 584 h 2056"/>
                  <a:gd name="T114" fmla="*/ 1535 w 2238"/>
                  <a:gd name="T115" fmla="*/ 461 h 2056"/>
                  <a:gd name="T116" fmla="*/ 1128 w 2238"/>
                  <a:gd name="T117" fmla="*/ 357 h 2056"/>
                  <a:gd name="T118" fmla="*/ 669 w 2238"/>
                  <a:gd name="T119" fmla="*/ 61 h 2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38" h="2056">
                    <a:moveTo>
                      <a:pt x="607" y="0"/>
                    </a:moveTo>
                    <a:lnTo>
                      <a:pt x="606" y="5"/>
                    </a:lnTo>
                    <a:lnTo>
                      <a:pt x="605" y="8"/>
                    </a:lnTo>
                    <a:lnTo>
                      <a:pt x="602" y="12"/>
                    </a:lnTo>
                    <a:lnTo>
                      <a:pt x="601" y="16"/>
                    </a:lnTo>
                    <a:lnTo>
                      <a:pt x="643" y="62"/>
                    </a:lnTo>
                    <a:lnTo>
                      <a:pt x="684" y="105"/>
                    </a:lnTo>
                    <a:lnTo>
                      <a:pt x="724" y="144"/>
                    </a:lnTo>
                    <a:lnTo>
                      <a:pt x="765" y="180"/>
                    </a:lnTo>
                    <a:lnTo>
                      <a:pt x="804" y="213"/>
                    </a:lnTo>
                    <a:lnTo>
                      <a:pt x="843" y="244"/>
                    </a:lnTo>
                    <a:lnTo>
                      <a:pt x="881" y="273"/>
                    </a:lnTo>
                    <a:lnTo>
                      <a:pt x="918" y="298"/>
                    </a:lnTo>
                    <a:lnTo>
                      <a:pt x="955" y="323"/>
                    </a:lnTo>
                    <a:lnTo>
                      <a:pt x="992" y="346"/>
                    </a:lnTo>
                    <a:lnTo>
                      <a:pt x="1029" y="365"/>
                    </a:lnTo>
                    <a:lnTo>
                      <a:pt x="1064" y="384"/>
                    </a:lnTo>
                    <a:lnTo>
                      <a:pt x="1100" y="402"/>
                    </a:lnTo>
                    <a:lnTo>
                      <a:pt x="1136" y="418"/>
                    </a:lnTo>
                    <a:lnTo>
                      <a:pt x="1171" y="433"/>
                    </a:lnTo>
                    <a:lnTo>
                      <a:pt x="1206" y="447"/>
                    </a:lnTo>
                    <a:lnTo>
                      <a:pt x="1168" y="439"/>
                    </a:lnTo>
                    <a:lnTo>
                      <a:pt x="1130" y="430"/>
                    </a:lnTo>
                    <a:lnTo>
                      <a:pt x="1091" y="419"/>
                    </a:lnTo>
                    <a:lnTo>
                      <a:pt x="1053" y="408"/>
                    </a:lnTo>
                    <a:lnTo>
                      <a:pt x="1014" y="395"/>
                    </a:lnTo>
                    <a:lnTo>
                      <a:pt x="974" y="381"/>
                    </a:lnTo>
                    <a:lnTo>
                      <a:pt x="935" y="365"/>
                    </a:lnTo>
                    <a:lnTo>
                      <a:pt x="896" y="348"/>
                    </a:lnTo>
                    <a:lnTo>
                      <a:pt x="856" y="330"/>
                    </a:lnTo>
                    <a:lnTo>
                      <a:pt x="815" y="309"/>
                    </a:lnTo>
                    <a:lnTo>
                      <a:pt x="774" y="287"/>
                    </a:lnTo>
                    <a:lnTo>
                      <a:pt x="733" y="263"/>
                    </a:lnTo>
                    <a:lnTo>
                      <a:pt x="691" y="236"/>
                    </a:lnTo>
                    <a:lnTo>
                      <a:pt x="648" y="207"/>
                    </a:lnTo>
                    <a:lnTo>
                      <a:pt x="606" y="177"/>
                    </a:lnTo>
                    <a:lnTo>
                      <a:pt x="562" y="144"/>
                    </a:lnTo>
                    <a:lnTo>
                      <a:pt x="561" y="148"/>
                    </a:lnTo>
                    <a:lnTo>
                      <a:pt x="560" y="151"/>
                    </a:lnTo>
                    <a:lnTo>
                      <a:pt x="559" y="154"/>
                    </a:lnTo>
                    <a:lnTo>
                      <a:pt x="557" y="159"/>
                    </a:lnTo>
                    <a:lnTo>
                      <a:pt x="599" y="199"/>
                    </a:lnTo>
                    <a:lnTo>
                      <a:pt x="638" y="236"/>
                    </a:lnTo>
                    <a:lnTo>
                      <a:pt x="678" y="271"/>
                    </a:lnTo>
                    <a:lnTo>
                      <a:pt x="718" y="303"/>
                    </a:lnTo>
                    <a:lnTo>
                      <a:pt x="756" y="333"/>
                    </a:lnTo>
                    <a:lnTo>
                      <a:pt x="794" y="361"/>
                    </a:lnTo>
                    <a:lnTo>
                      <a:pt x="832" y="387"/>
                    </a:lnTo>
                    <a:lnTo>
                      <a:pt x="868" y="411"/>
                    </a:lnTo>
                    <a:lnTo>
                      <a:pt x="905" y="433"/>
                    </a:lnTo>
                    <a:lnTo>
                      <a:pt x="941" y="454"/>
                    </a:lnTo>
                    <a:lnTo>
                      <a:pt x="978" y="474"/>
                    </a:lnTo>
                    <a:lnTo>
                      <a:pt x="1014" y="492"/>
                    </a:lnTo>
                    <a:lnTo>
                      <a:pt x="1048" y="509"/>
                    </a:lnTo>
                    <a:lnTo>
                      <a:pt x="1084" y="524"/>
                    </a:lnTo>
                    <a:lnTo>
                      <a:pt x="1118" y="541"/>
                    </a:lnTo>
                    <a:lnTo>
                      <a:pt x="1153" y="554"/>
                    </a:lnTo>
                    <a:lnTo>
                      <a:pt x="1115" y="546"/>
                    </a:lnTo>
                    <a:lnTo>
                      <a:pt x="1078" y="537"/>
                    </a:lnTo>
                    <a:lnTo>
                      <a:pt x="1040" y="527"/>
                    </a:lnTo>
                    <a:lnTo>
                      <a:pt x="1001" y="515"/>
                    </a:lnTo>
                    <a:lnTo>
                      <a:pt x="963" y="504"/>
                    </a:lnTo>
                    <a:lnTo>
                      <a:pt x="925" y="491"/>
                    </a:lnTo>
                    <a:lnTo>
                      <a:pt x="886" y="476"/>
                    </a:lnTo>
                    <a:lnTo>
                      <a:pt x="847" y="461"/>
                    </a:lnTo>
                    <a:lnTo>
                      <a:pt x="806" y="444"/>
                    </a:lnTo>
                    <a:lnTo>
                      <a:pt x="766" y="425"/>
                    </a:lnTo>
                    <a:lnTo>
                      <a:pt x="726" y="406"/>
                    </a:lnTo>
                    <a:lnTo>
                      <a:pt x="685" y="385"/>
                    </a:lnTo>
                    <a:lnTo>
                      <a:pt x="644" y="362"/>
                    </a:lnTo>
                    <a:lnTo>
                      <a:pt x="601" y="337"/>
                    </a:lnTo>
                    <a:lnTo>
                      <a:pt x="559" y="310"/>
                    </a:lnTo>
                    <a:lnTo>
                      <a:pt x="516" y="282"/>
                    </a:lnTo>
                    <a:lnTo>
                      <a:pt x="515" y="286"/>
                    </a:lnTo>
                    <a:lnTo>
                      <a:pt x="514" y="289"/>
                    </a:lnTo>
                    <a:lnTo>
                      <a:pt x="513" y="293"/>
                    </a:lnTo>
                    <a:lnTo>
                      <a:pt x="511" y="296"/>
                    </a:lnTo>
                    <a:lnTo>
                      <a:pt x="552" y="332"/>
                    </a:lnTo>
                    <a:lnTo>
                      <a:pt x="592" y="364"/>
                    </a:lnTo>
                    <a:lnTo>
                      <a:pt x="631" y="395"/>
                    </a:lnTo>
                    <a:lnTo>
                      <a:pt x="669" y="425"/>
                    </a:lnTo>
                    <a:lnTo>
                      <a:pt x="707" y="452"/>
                    </a:lnTo>
                    <a:lnTo>
                      <a:pt x="745" y="478"/>
                    </a:lnTo>
                    <a:lnTo>
                      <a:pt x="782" y="501"/>
                    </a:lnTo>
                    <a:lnTo>
                      <a:pt x="819" y="524"/>
                    </a:lnTo>
                    <a:lnTo>
                      <a:pt x="856" y="545"/>
                    </a:lnTo>
                    <a:lnTo>
                      <a:pt x="892" y="565"/>
                    </a:lnTo>
                    <a:lnTo>
                      <a:pt x="927" y="583"/>
                    </a:lnTo>
                    <a:lnTo>
                      <a:pt x="962" y="602"/>
                    </a:lnTo>
                    <a:lnTo>
                      <a:pt x="996" y="618"/>
                    </a:lnTo>
                    <a:lnTo>
                      <a:pt x="1031" y="634"/>
                    </a:lnTo>
                    <a:lnTo>
                      <a:pt x="1065" y="649"/>
                    </a:lnTo>
                    <a:lnTo>
                      <a:pt x="1100" y="664"/>
                    </a:lnTo>
                    <a:lnTo>
                      <a:pt x="1063" y="656"/>
                    </a:lnTo>
                    <a:lnTo>
                      <a:pt x="1025" y="647"/>
                    </a:lnTo>
                    <a:lnTo>
                      <a:pt x="988" y="636"/>
                    </a:lnTo>
                    <a:lnTo>
                      <a:pt x="950" y="626"/>
                    </a:lnTo>
                    <a:lnTo>
                      <a:pt x="912" y="614"/>
                    </a:lnTo>
                    <a:lnTo>
                      <a:pt x="874" y="602"/>
                    </a:lnTo>
                    <a:lnTo>
                      <a:pt x="835" y="588"/>
                    </a:lnTo>
                    <a:lnTo>
                      <a:pt x="797" y="574"/>
                    </a:lnTo>
                    <a:lnTo>
                      <a:pt x="758" y="559"/>
                    </a:lnTo>
                    <a:lnTo>
                      <a:pt x="718" y="542"/>
                    </a:lnTo>
                    <a:lnTo>
                      <a:pt x="677" y="524"/>
                    </a:lnTo>
                    <a:lnTo>
                      <a:pt x="637" y="505"/>
                    </a:lnTo>
                    <a:lnTo>
                      <a:pt x="597" y="484"/>
                    </a:lnTo>
                    <a:lnTo>
                      <a:pt x="555" y="463"/>
                    </a:lnTo>
                    <a:lnTo>
                      <a:pt x="513" y="439"/>
                    </a:lnTo>
                    <a:lnTo>
                      <a:pt x="470" y="415"/>
                    </a:lnTo>
                    <a:lnTo>
                      <a:pt x="469" y="418"/>
                    </a:lnTo>
                    <a:lnTo>
                      <a:pt x="468" y="422"/>
                    </a:lnTo>
                    <a:lnTo>
                      <a:pt x="465" y="425"/>
                    </a:lnTo>
                    <a:lnTo>
                      <a:pt x="464" y="429"/>
                    </a:lnTo>
                    <a:lnTo>
                      <a:pt x="505" y="461"/>
                    </a:lnTo>
                    <a:lnTo>
                      <a:pt x="544" y="490"/>
                    </a:lnTo>
                    <a:lnTo>
                      <a:pt x="583" y="519"/>
                    </a:lnTo>
                    <a:lnTo>
                      <a:pt x="621" y="545"/>
                    </a:lnTo>
                    <a:lnTo>
                      <a:pt x="659" y="570"/>
                    </a:lnTo>
                    <a:lnTo>
                      <a:pt x="697" y="594"/>
                    </a:lnTo>
                    <a:lnTo>
                      <a:pt x="734" y="617"/>
                    </a:lnTo>
                    <a:lnTo>
                      <a:pt x="771" y="637"/>
                    </a:lnTo>
                    <a:lnTo>
                      <a:pt x="806" y="658"/>
                    </a:lnTo>
                    <a:lnTo>
                      <a:pt x="842" y="676"/>
                    </a:lnTo>
                    <a:lnTo>
                      <a:pt x="878" y="695"/>
                    </a:lnTo>
                    <a:lnTo>
                      <a:pt x="913" y="712"/>
                    </a:lnTo>
                    <a:lnTo>
                      <a:pt x="948" y="728"/>
                    </a:lnTo>
                    <a:lnTo>
                      <a:pt x="983" y="744"/>
                    </a:lnTo>
                    <a:lnTo>
                      <a:pt x="1017" y="759"/>
                    </a:lnTo>
                    <a:lnTo>
                      <a:pt x="1052" y="774"/>
                    </a:lnTo>
                    <a:lnTo>
                      <a:pt x="1015" y="766"/>
                    </a:lnTo>
                    <a:lnTo>
                      <a:pt x="977" y="757"/>
                    </a:lnTo>
                    <a:lnTo>
                      <a:pt x="940" y="748"/>
                    </a:lnTo>
                    <a:lnTo>
                      <a:pt x="902" y="738"/>
                    </a:lnTo>
                    <a:lnTo>
                      <a:pt x="864" y="726"/>
                    </a:lnTo>
                    <a:lnTo>
                      <a:pt x="826" y="715"/>
                    </a:lnTo>
                    <a:lnTo>
                      <a:pt x="788" y="702"/>
                    </a:lnTo>
                    <a:lnTo>
                      <a:pt x="749" y="688"/>
                    </a:lnTo>
                    <a:lnTo>
                      <a:pt x="710" y="674"/>
                    </a:lnTo>
                    <a:lnTo>
                      <a:pt x="670" y="659"/>
                    </a:lnTo>
                    <a:lnTo>
                      <a:pt x="630" y="643"/>
                    </a:lnTo>
                    <a:lnTo>
                      <a:pt x="590" y="626"/>
                    </a:lnTo>
                    <a:lnTo>
                      <a:pt x="548" y="607"/>
                    </a:lnTo>
                    <a:lnTo>
                      <a:pt x="507" y="587"/>
                    </a:lnTo>
                    <a:lnTo>
                      <a:pt x="464" y="566"/>
                    </a:lnTo>
                    <a:lnTo>
                      <a:pt x="422" y="544"/>
                    </a:lnTo>
                    <a:lnTo>
                      <a:pt x="420" y="547"/>
                    </a:lnTo>
                    <a:lnTo>
                      <a:pt x="419" y="551"/>
                    </a:lnTo>
                    <a:lnTo>
                      <a:pt x="417" y="554"/>
                    </a:lnTo>
                    <a:lnTo>
                      <a:pt x="416" y="558"/>
                    </a:lnTo>
                    <a:lnTo>
                      <a:pt x="456" y="587"/>
                    </a:lnTo>
                    <a:lnTo>
                      <a:pt x="495" y="614"/>
                    </a:lnTo>
                    <a:lnTo>
                      <a:pt x="534" y="641"/>
                    </a:lnTo>
                    <a:lnTo>
                      <a:pt x="572" y="665"/>
                    </a:lnTo>
                    <a:lnTo>
                      <a:pt x="610" y="689"/>
                    </a:lnTo>
                    <a:lnTo>
                      <a:pt x="648" y="711"/>
                    </a:lnTo>
                    <a:lnTo>
                      <a:pt x="685" y="733"/>
                    </a:lnTo>
                    <a:lnTo>
                      <a:pt x="721" y="753"/>
                    </a:lnTo>
                    <a:lnTo>
                      <a:pt x="758" y="772"/>
                    </a:lnTo>
                    <a:lnTo>
                      <a:pt x="794" y="791"/>
                    </a:lnTo>
                    <a:lnTo>
                      <a:pt x="829" y="808"/>
                    </a:lnTo>
                    <a:lnTo>
                      <a:pt x="864" y="825"/>
                    </a:lnTo>
                    <a:lnTo>
                      <a:pt x="898" y="841"/>
                    </a:lnTo>
                    <a:lnTo>
                      <a:pt x="933" y="857"/>
                    </a:lnTo>
                    <a:lnTo>
                      <a:pt x="968" y="872"/>
                    </a:lnTo>
                    <a:lnTo>
                      <a:pt x="1002" y="887"/>
                    </a:lnTo>
                    <a:lnTo>
                      <a:pt x="965" y="879"/>
                    </a:lnTo>
                    <a:lnTo>
                      <a:pt x="928" y="870"/>
                    </a:lnTo>
                    <a:lnTo>
                      <a:pt x="890" y="861"/>
                    </a:lnTo>
                    <a:lnTo>
                      <a:pt x="854" y="851"/>
                    </a:lnTo>
                    <a:lnTo>
                      <a:pt x="815" y="840"/>
                    </a:lnTo>
                    <a:lnTo>
                      <a:pt x="777" y="830"/>
                    </a:lnTo>
                    <a:lnTo>
                      <a:pt x="738" y="817"/>
                    </a:lnTo>
                    <a:lnTo>
                      <a:pt x="700" y="804"/>
                    </a:lnTo>
                    <a:lnTo>
                      <a:pt x="661" y="792"/>
                    </a:lnTo>
                    <a:lnTo>
                      <a:pt x="621" y="777"/>
                    </a:lnTo>
                    <a:lnTo>
                      <a:pt x="581" y="762"/>
                    </a:lnTo>
                    <a:lnTo>
                      <a:pt x="540" y="746"/>
                    </a:lnTo>
                    <a:lnTo>
                      <a:pt x="499" y="728"/>
                    </a:lnTo>
                    <a:lnTo>
                      <a:pt x="457" y="710"/>
                    </a:lnTo>
                    <a:lnTo>
                      <a:pt x="415" y="690"/>
                    </a:lnTo>
                    <a:lnTo>
                      <a:pt x="371" y="670"/>
                    </a:lnTo>
                    <a:lnTo>
                      <a:pt x="370" y="673"/>
                    </a:lnTo>
                    <a:lnTo>
                      <a:pt x="369" y="676"/>
                    </a:lnTo>
                    <a:lnTo>
                      <a:pt x="367" y="680"/>
                    </a:lnTo>
                    <a:lnTo>
                      <a:pt x="366" y="682"/>
                    </a:lnTo>
                    <a:lnTo>
                      <a:pt x="407" y="710"/>
                    </a:lnTo>
                    <a:lnTo>
                      <a:pt x="446" y="736"/>
                    </a:lnTo>
                    <a:lnTo>
                      <a:pt x="485" y="761"/>
                    </a:lnTo>
                    <a:lnTo>
                      <a:pt x="524" y="785"/>
                    </a:lnTo>
                    <a:lnTo>
                      <a:pt x="562" y="808"/>
                    </a:lnTo>
                    <a:lnTo>
                      <a:pt x="600" y="830"/>
                    </a:lnTo>
                    <a:lnTo>
                      <a:pt x="637" y="849"/>
                    </a:lnTo>
                    <a:lnTo>
                      <a:pt x="674" y="869"/>
                    </a:lnTo>
                    <a:lnTo>
                      <a:pt x="710" y="889"/>
                    </a:lnTo>
                    <a:lnTo>
                      <a:pt x="746" y="906"/>
                    </a:lnTo>
                    <a:lnTo>
                      <a:pt x="782" y="923"/>
                    </a:lnTo>
                    <a:lnTo>
                      <a:pt x="817" y="940"/>
                    </a:lnTo>
                    <a:lnTo>
                      <a:pt x="852" y="957"/>
                    </a:lnTo>
                    <a:lnTo>
                      <a:pt x="887" y="972"/>
                    </a:lnTo>
                    <a:lnTo>
                      <a:pt x="921" y="987"/>
                    </a:lnTo>
                    <a:lnTo>
                      <a:pt x="956" y="1001"/>
                    </a:lnTo>
                    <a:lnTo>
                      <a:pt x="919" y="993"/>
                    </a:lnTo>
                    <a:lnTo>
                      <a:pt x="881" y="984"/>
                    </a:lnTo>
                    <a:lnTo>
                      <a:pt x="844" y="976"/>
                    </a:lnTo>
                    <a:lnTo>
                      <a:pt x="806" y="966"/>
                    </a:lnTo>
                    <a:lnTo>
                      <a:pt x="768" y="957"/>
                    </a:lnTo>
                    <a:lnTo>
                      <a:pt x="729" y="946"/>
                    </a:lnTo>
                    <a:lnTo>
                      <a:pt x="691" y="935"/>
                    </a:lnTo>
                    <a:lnTo>
                      <a:pt x="652" y="922"/>
                    </a:lnTo>
                    <a:lnTo>
                      <a:pt x="613" y="909"/>
                    </a:lnTo>
                    <a:lnTo>
                      <a:pt x="572" y="895"/>
                    </a:lnTo>
                    <a:lnTo>
                      <a:pt x="531" y="882"/>
                    </a:lnTo>
                    <a:lnTo>
                      <a:pt x="491" y="866"/>
                    </a:lnTo>
                    <a:lnTo>
                      <a:pt x="448" y="849"/>
                    </a:lnTo>
                    <a:lnTo>
                      <a:pt x="407" y="832"/>
                    </a:lnTo>
                    <a:lnTo>
                      <a:pt x="363" y="812"/>
                    </a:lnTo>
                    <a:lnTo>
                      <a:pt x="319" y="793"/>
                    </a:lnTo>
                    <a:lnTo>
                      <a:pt x="318" y="796"/>
                    </a:lnTo>
                    <a:lnTo>
                      <a:pt x="317" y="799"/>
                    </a:lnTo>
                    <a:lnTo>
                      <a:pt x="314" y="802"/>
                    </a:lnTo>
                    <a:lnTo>
                      <a:pt x="313" y="806"/>
                    </a:lnTo>
                    <a:lnTo>
                      <a:pt x="355" y="832"/>
                    </a:lnTo>
                    <a:lnTo>
                      <a:pt x="395" y="857"/>
                    </a:lnTo>
                    <a:lnTo>
                      <a:pt x="434" y="883"/>
                    </a:lnTo>
                    <a:lnTo>
                      <a:pt x="473" y="906"/>
                    </a:lnTo>
                    <a:lnTo>
                      <a:pt x="513" y="928"/>
                    </a:lnTo>
                    <a:lnTo>
                      <a:pt x="551" y="948"/>
                    </a:lnTo>
                    <a:lnTo>
                      <a:pt x="589" y="969"/>
                    </a:lnTo>
                    <a:lnTo>
                      <a:pt x="625" y="989"/>
                    </a:lnTo>
                    <a:lnTo>
                      <a:pt x="662" y="1007"/>
                    </a:lnTo>
                    <a:lnTo>
                      <a:pt x="698" y="1025"/>
                    </a:lnTo>
                    <a:lnTo>
                      <a:pt x="735" y="1042"/>
                    </a:lnTo>
                    <a:lnTo>
                      <a:pt x="771" y="1059"/>
                    </a:lnTo>
                    <a:lnTo>
                      <a:pt x="805" y="1074"/>
                    </a:lnTo>
                    <a:lnTo>
                      <a:pt x="841" y="1090"/>
                    </a:lnTo>
                    <a:lnTo>
                      <a:pt x="875" y="1104"/>
                    </a:lnTo>
                    <a:lnTo>
                      <a:pt x="910" y="1119"/>
                    </a:lnTo>
                    <a:lnTo>
                      <a:pt x="873" y="1111"/>
                    </a:lnTo>
                    <a:lnTo>
                      <a:pt x="835" y="1103"/>
                    </a:lnTo>
                    <a:lnTo>
                      <a:pt x="797" y="1095"/>
                    </a:lnTo>
                    <a:lnTo>
                      <a:pt x="759" y="1086"/>
                    </a:lnTo>
                    <a:lnTo>
                      <a:pt x="721" y="1076"/>
                    </a:lnTo>
                    <a:lnTo>
                      <a:pt x="683" y="1066"/>
                    </a:lnTo>
                    <a:lnTo>
                      <a:pt x="644" y="1055"/>
                    </a:lnTo>
                    <a:lnTo>
                      <a:pt x="604" y="1043"/>
                    </a:lnTo>
                    <a:lnTo>
                      <a:pt x="563" y="1030"/>
                    </a:lnTo>
                    <a:lnTo>
                      <a:pt x="523" y="1016"/>
                    </a:lnTo>
                    <a:lnTo>
                      <a:pt x="481" y="1003"/>
                    </a:lnTo>
                    <a:lnTo>
                      <a:pt x="439" y="987"/>
                    </a:lnTo>
                    <a:lnTo>
                      <a:pt x="396" y="970"/>
                    </a:lnTo>
                    <a:lnTo>
                      <a:pt x="354" y="953"/>
                    </a:lnTo>
                    <a:lnTo>
                      <a:pt x="309" y="933"/>
                    </a:lnTo>
                    <a:lnTo>
                      <a:pt x="264" y="914"/>
                    </a:lnTo>
                    <a:lnTo>
                      <a:pt x="263" y="917"/>
                    </a:lnTo>
                    <a:lnTo>
                      <a:pt x="261" y="921"/>
                    </a:lnTo>
                    <a:lnTo>
                      <a:pt x="259" y="924"/>
                    </a:lnTo>
                    <a:lnTo>
                      <a:pt x="258" y="927"/>
                    </a:lnTo>
                    <a:lnTo>
                      <a:pt x="301" y="953"/>
                    </a:lnTo>
                    <a:lnTo>
                      <a:pt x="342" y="980"/>
                    </a:lnTo>
                    <a:lnTo>
                      <a:pt x="382" y="1004"/>
                    </a:lnTo>
                    <a:lnTo>
                      <a:pt x="423" y="1027"/>
                    </a:lnTo>
                    <a:lnTo>
                      <a:pt x="462" y="1049"/>
                    </a:lnTo>
                    <a:lnTo>
                      <a:pt x="501" y="1071"/>
                    </a:lnTo>
                    <a:lnTo>
                      <a:pt x="539" y="1090"/>
                    </a:lnTo>
                    <a:lnTo>
                      <a:pt x="577" y="1110"/>
                    </a:lnTo>
                    <a:lnTo>
                      <a:pt x="615" y="1128"/>
                    </a:lnTo>
                    <a:lnTo>
                      <a:pt x="652" y="1146"/>
                    </a:lnTo>
                    <a:lnTo>
                      <a:pt x="688" y="1163"/>
                    </a:lnTo>
                    <a:lnTo>
                      <a:pt x="724" y="1179"/>
                    </a:lnTo>
                    <a:lnTo>
                      <a:pt x="760" y="1194"/>
                    </a:lnTo>
                    <a:lnTo>
                      <a:pt x="796" y="1209"/>
                    </a:lnTo>
                    <a:lnTo>
                      <a:pt x="832" y="1224"/>
                    </a:lnTo>
                    <a:lnTo>
                      <a:pt x="866" y="1238"/>
                    </a:lnTo>
                    <a:lnTo>
                      <a:pt x="828" y="1231"/>
                    </a:lnTo>
                    <a:lnTo>
                      <a:pt x="791" y="1223"/>
                    </a:lnTo>
                    <a:lnTo>
                      <a:pt x="753" y="1215"/>
                    </a:lnTo>
                    <a:lnTo>
                      <a:pt x="714" y="1207"/>
                    </a:lnTo>
                    <a:lnTo>
                      <a:pt x="676" y="1197"/>
                    </a:lnTo>
                    <a:lnTo>
                      <a:pt x="636" y="1188"/>
                    </a:lnTo>
                    <a:lnTo>
                      <a:pt x="597" y="1177"/>
                    </a:lnTo>
                    <a:lnTo>
                      <a:pt x="556" y="1165"/>
                    </a:lnTo>
                    <a:lnTo>
                      <a:pt x="515" y="1154"/>
                    </a:lnTo>
                    <a:lnTo>
                      <a:pt x="473" y="1140"/>
                    </a:lnTo>
                    <a:lnTo>
                      <a:pt x="431" y="1126"/>
                    </a:lnTo>
                    <a:lnTo>
                      <a:pt x="388" y="1110"/>
                    </a:lnTo>
                    <a:lnTo>
                      <a:pt x="343" y="1094"/>
                    </a:lnTo>
                    <a:lnTo>
                      <a:pt x="298" y="1075"/>
                    </a:lnTo>
                    <a:lnTo>
                      <a:pt x="253" y="1056"/>
                    </a:lnTo>
                    <a:lnTo>
                      <a:pt x="206" y="1035"/>
                    </a:lnTo>
                    <a:lnTo>
                      <a:pt x="205" y="1037"/>
                    </a:lnTo>
                    <a:lnTo>
                      <a:pt x="203" y="1041"/>
                    </a:lnTo>
                    <a:lnTo>
                      <a:pt x="202" y="1044"/>
                    </a:lnTo>
                    <a:lnTo>
                      <a:pt x="199" y="1046"/>
                    </a:lnTo>
                    <a:lnTo>
                      <a:pt x="243" y="1074"/>
                    </a:lnTo>
                    <a:lnTo>
                      <a:pt x="286" y="1101"/>
                    </a:lnTo>
                    <a:lnTo>
                      <a:pt x="328" y="1126"/>
                    </a:lnTo>
                    <a:lnTo>
                      <a:pt x="370" y="1150"/>
                    </a:lnTo>
                    <a:lnTo>
                      <a:pt x="411" y="1172"/>
                    </a:lnTo>
                    <a:lnTo>
                      <a:pt x="450" y="1194"/>
                    </a:lnTo>
                    <a:lnTo>
                      <a:pt x="491" y="1215"/>
                    </a:lnTo>
                    <a:lnTo>
                      <a:pt x="529" y="1234"/>
                    </a:lnTo>
                    <a:lnTo>
                      <a:pt x="568" y="1253"/>
                    </a:lnTo>
                    <a:lnTo>
                      <a:pt x="605" y="1270"/>
                    </a:lnTo>
                    <a:lnTo>
                      <a:pt x="643" y="1287"/>
                    </a:lnTo>
                    <a:lnTo>
                      <a:pt x="680" y="1303"/>
                    </a:lnTo>
                    <a:lnTo>
                      <a:pt x="716" y="1318"/>
                    </a:lnTo>
                    <a:lnTo>
                      <a:pt x="752" y="1333"/>
                    </a:lnTo>
                    <a:lnTo>
                      <a:pt x="788" y="1347"/>
                    </a:lnTo>
                    <a:lnTo>
                      <a:pt x="824" y="1361"/>
                    </a:lnTo>
                    <a:lnTo>
                      <a:pt x="786" y="1354"/>
                    </a:lnTo>
                    <a:lnTo>
                      <a:pt x="748" y="1347"/>
                    </a:lnTo>
                    <a:lnTo>
                      <a:pt x="708" y="1340"/>
                    </a:lnTo>
                    <a:lnTo>
                      <a:pt x="669" y="1332"/>
                    </a:lnTo>
                    <a:lnTo>
                      <a:pt x="630" y="1323"/>
                    </a:lnTo>
                    <a:lnTo>
                      <a:pt x="590" y="1314"/>
                    </a:lnTo>
                    <a:lnTo>
                      <a:pt x="549" y="1303"/>
                    </a:lnTo>
                    <a:lnTo>
                      <a:pt x="508" y="1292"/>
                    </a:lnTo>
                    <a:lnTo>
                      <a:pt x="465" y="1279"/>
                    </a:lnTo>
                    <a:lnTo>
                      <a:pt x="423" y="1265"/>
                    </a:lnTo>
                    <a:lnTo>
                      <a:pt x="379" y="1252"/>
                    </a:lnTo>
                    <a:lnTo>
                      <a:pt x="334" y="1234"/>
                    </a:lnTo>
                    <a:lnTo>
                      <a:pt x="288" y="1217"/>
                    </a:lnTo>
                    <a:lnTo>
                      <a:pt x="241" y="1199"/>
                    </a:lnTo>
                    <a:lnTo>
                      <a:pt x="194" y="1177"/>
                    </a:lnTo>
                    <a:lnTo>
                      <a:pt x="144" y="1155"/>
                    </a:lnTo>
                    <a:lnTo>
                      <a:pt x="143" y="1157"/>
                    </a:lnTo>
                    <a:lnTo>
                      <a:pt x="142" y="1159"/>
                    </a:lnTo>
                    <a:lnTo>
                      <a:pt x="139" y="1163"/>
                    </a:lnTo>
                    <a:lnTo>
                      <a:pt x="138" y="1165"/>
                    </a:lnTo>
                    <a:lnTo>
                      <a:pt x="184" y="1195"/>
                    </a:lnTo>
                    <a:lnTo>
                      <a:pt x="229" y="1223"/>
                    </a:lnTo>
                    <a:lnTo>
                      <a:pt x="273" y="1250"/>
                    </a:lnTo>
                    <a:lnTo>
                      <a:pt x="316" y="1275"/>
                    </a:lnTo>
                    <a:lnTo>
                      <a:pt x="358" y="1299"/>
                    </a:lnTo>
                    <a:lnTo>
                      <a:pt x="400" y="1321"/>
                    </a:lnTo>
                    <a:lnTo>
                      <a:pt x="440" y="1343"/>
                    </a:lnTo>
                    <a:lnTo>
                      <a:pt x="480" y="1362"/>
                    </a:lnTo>
                    <a:lnTo>
                      <a:pt x="519" y="1381"/>
                    </a:lnTo>
                    <a:lnTo>
                      <a:pt x="559" y="1399"/>
                    </a:lnTo>
                    <a:lnTo>
                      <a:pt x="597" y="1415"/>
                    </a:lnTo>
                    <a:lnTo>
                      <a:pt x="635" y="1431"/>
                    </a:lnTo>
                    <a:lnTo>
                      <a:pt x="673" y="1446"/>
                    </a:lnTo>
                    <a:lnTo>
                      <a:pt x="710" y="1460"/>
                    </a:lnTo>
                    <a:lnTo>
                      <a:pt x="746" y="1474"/>
                    </a:lnTo>
                    <a:lnTo>
                      <a:pt x="782" y="1487"/>
                    </a:lnTo>
                    <a:lnTo>
                      <a:pt x="743" y="1481"/>
                    </a:lnTo>
                    <a:lnTo>
                      <a:pt x="705" y="1475"/>
                    </a:lnTo>
                    <a:lnTo>
                      <a:pt x="665" y="1468"/>
                    </a:lnTo>
                    <a:lnTo>
                      <a:pt x="625" y="1461"/>
                    </a:lnTo>
                    <a:lnTo>
                      <a:pt x="585" y="1453"/>
                    </a:lnTo>
                    <a:lnTo>
                      <a:pt x="544" y="1444"/>
                    </a:lnTo>
                    <a:lnTo>
                      <a:pt x="501" y="1434"/>
                    </a:lnTo>
                    <a:lnTo>
                      <a:pt x="458" y="1422"/>
                    </a:lnTo>
                    <a:lnTo>
                      <a:pt x="416" y="1409"/>
                    </a:lnTo>
                    <a:lnTo>
                      <a:pt x="371" y="1394"/>
                    </a:lnTo>
                    <a:lnTo>
                      <a:pt x="325" y="1380"/>
                    </a:lnTo>
                    <a:lnTo>
                      <a:pt x="279" y="1362"/>
                    </a:lnTo>
                    <a:lnTo>
                      <a:pt x="230" y="1343"/>
                    </a:lnTo>
                    <a:lnTo>
                      <a:pt x="182" y="1322"/>
                    </a:lnTo>
                    <a:lnTo>
                      <a:pt x="131" y="1299"/>
                    </a:lnTo>
                    <a:lnTo>
                      <a:pt x="79" y="1273"/>
                    </a:lnTo>
                    <a:lnTo>
                      <a:pt x="78" y="1277"/>
                    </a:lnTo>
                    <a:lnTo>
                      <a:pt x="76" y="1279"/>
                    </a:lnTo>
                    <a:lnTo>
                      <a:pt x="75" y="1283"/>
                    </a:lnTo>
                    <a:lnTo>
                      <a:pt x="73" y="1286"/>
                    </a:lnTo>
                    <a:lnTo>
                      <a:pt x="121" y="1318"/>
                    </a:lnTo>
                    <a:lnTo>
                      <a:pt x="168" y="1348"/>
                    </a:lnTo>
                    <a:lnTo>
                      <a:pt x="214" y="1377"/>
                    </a:lnTo>
                    <a:lnTo>
                      <a:pt x="260" y="1404"/>
                    </a:lnTo>
                    <a:lnTo>
                      <a:pt x="304" y="1429"/>
                    </a:lnTo>
                    <a:lnTo>
                      <a:pt x="348" y="1452"/>
                    </a:lnTo>
                    <a:lnTo>
                      <a:pt x="390" y="1474"/>
                    </a:lnTo>
                    <a:lnTo>
                      <a:pt x="432" y="1495"/>
                    </a:lnTo>
                    <a:lnTo>
                      <a:pt x="472" y="1513"/>
                    </a:lnTo>
                    <a:lnTo>
                      <a:pt x="513" y="1532"/>
                    </a:lnTo>
                    <a:lnTo>
                      <a:pt x="553" y="1548"/>
                    </a:lnTo>
                    <a:lnTo>
                      <a:pt x="591" y="1564"/>
                    </a:lnTo>
                    <a:lnTo>
                      <a:pt x="630" y="1578"/>
                    </a:lnTo>
                    <a:lnTo>
                      <a:pt x="668" y="1592"/>
                    </a:lnTo>
                    <a:lnTo>
                      <a:pt x="705" y="1604"/>
                    </a:lnTo>
                    <a:lnTo>
                      <a:pt x="742" y="1616"/>
                    </a:lnTo>
                    <a:lnTo>
                      <a:pt x="703" y="1611"/>
                    </a:lnTo>
                    <a:lnTo>
                      <a:pt x="662" y="1607"/>
                    </a:lnTo>
                    <a:lnTo>
                      <a:pt x="622" y="1601"/>
                    </a:lnTo>
                    <a:lnTo>
                      <a:pt x="582" y="1594"/>
                    </a:lnTo>
                    <a:lnTo>
                      <a:pt x="539" y="1586"/>
                    </a:lnTo>
                    <a:lnTo>
                      <a:pt x="498" y="1578"/>
                    </a:lnTo>
                    <a:lnTo>
                      <a:pt x="454" y="1567"/>
                    </a:lnTo>
                    <a:lnTo>
                      <a:pt x="409" y="1556"/>
                    </a:lnTo>
                    <a:lnTo>
                      <a:pt x="364" y="1542"/>
                    </a:lnTo>
                    <a:lnTo>
                      <a:pt x="318" y="1528"/>
                    </a:lnTo>
                    <a:lnTo>
                      <a:pt x="270" y="1511"/>
                    </a:lnTo>
                    <a:lnTo>
                      <a:pt x="221" y="1492"/>
                    </a:lnTo>
                    <a:lnTo>
                      <a:pt x="170" y="1472"/>
                    </a:lnTo>
                    <a:lnTo>
                      <a:pt x="119" y="1449"/>
                    </a:lnTo>
                    <a:lnTo>
                      <a:pt x="66" y="1422"/>
                    </a:lnTo>
                    <a:lnTo>
                      <a:pt x="10" y="1394"/>
                    </a:lnTo>
                    <a:lnTo>
                      <a:pt x="8" y="1399"/>
                    </a:lnTo>
                    <a:lnTo>
                      <a:pt x="6" y="1403"/>
                    </a:lnTo>
                    <a:lnTo>
                      <a:pt x="2" y="1406"/>
                    </a:lnTo>
                    <a:lnTo>
                      <a:pt x="0" y="1411"/>
                    </a:lnTo>
                    <a:lnTo>
                      <a:pt x="77" y="1457"/>
                    </a:lnTo>
                    <a:lnTo>
                      <a:pt x="151" y="1497"/>
                    </a:lnTo>
                    <a:lnTo>
                      <a:pt x="222" y="1534"/>
                    </a:lnTo>
                    <a:lnTo>
                      <a:pt x="291" y="1566"/>
                    </a:lnTo>
                    <a:lnTo>
                      <a:pt x="358" y="1595"/>
                    </a:lnTo>
                    <a:lnTo>
                      <a:pt x="423" y="1619"/>
                    </a:lnTo>
                    <a:lnTo>
                      <a:pt x="485" y="1640"/>
                    </a:lnTo>
                    <a:lnTo>
                      <a:pt x="545" y="1658"/>
                    </a:lnTo>
                    <a:lnTo>
                      <a:pt x="604" y="1675"/>
                    </a:lnTo>
                    <a:lnTo>
                      <a:pt x="661" y="1688"/>
                    </a:lnTo>
                    <a:lnTo>
                      <a:pt x="716" y="1700"/>
                    </a:lnTo>
                    <a:lnTo>
                      <a:pt x="771" y="1709"/>
                    </a:lnTo>
                    <a:lnTo>
                      <a:pt x="822" y="1717"/>
                    </a:lnTo>
                    <a:lnTo>
                      <a:pt x="874" y="1725"/>
                    </a:lnTo>
                    <a:lnTo>
                      <a:pt x="924" y="1732"/>
                    </a:lnTo>
                    <a:lnTo>
                      <a:pt x="973" y="1738"/>
                    </a:lnTo>
                    <a:lnTo>
                      <a:pt x="1022" y="1745"/>
                    </a:lnTo>
                    <a:lnTo>
                      <a:pt x="1069" y="1751"/>
                    </a:lnTo>
                    <a:lnTo>
                      <a:pt x="1116" y="1759"/>
                    </a:lnTo>
                    <a:lnTo>
                      <a:pt x="1162" y="1767"/>
                    </a:lnTo>
                    <a:lnTo>
                      <a:pt x="1208" y="1776"/>
                    </a:lnTo>
                    <a:lnTo>
                      <a:pt x="1254" y="1786"/>
                    </a:lnTo>
                    <a:lnTo>
                      <a:pt x="1300" y="1800"/>
                    </a:lnTo>
                    <a:lnTo>
                      <a:pt x="1346" y="1815"/>
                    </a:lnTo>
                    <a:lnTo>
                      <a:pt x="1391" y="1832"/>
                    </a:lnTo>
                    <a:lnTo>
                      <a:pt x="1437" y="1853"/>
                    </a:lnTo>
                    <a:lnTo>
                      <a:pt x="1485" y="1877"/>
                    </a:lnTo>
                    <a:lnTo>
                      <a:pt x="1531" y="1905"/>
                    </a:lnTo>
                    <a:lnTo>
                      <a:pt x="1578" y="1936"/>
                    </a:lnTo>
                    <a:lnTo>
                      <a:pt x="1626" y="1971"/>
                    </a:lnTo>
                    <a:lnTo>
                      <a:pt x="1676" y="2011"/>
                    </a:lnTo>
                    <a:lnTo>
                      <a:pt x="1725" y="2056"/>
                    </a:lnTo>
                    <a:lnTo>
                      <a:pt x="1735" y="1967"/>
                    </a:lnTo>
                    <a:lnTo>
                      <a:pt x="1747" y="1881"/>
                    </a:lnTo>
                    <a:lnTo>
                      <a:pt x="1762" y="1796"/>
                    </a:lnTo>
                    <a:lnTo>
                      <a:pt x="1781" y="1713"/>
                    </a:lnTo>
                    <a:lnTo>
                      <a:pt x="1803" y="1632"/>
                    </a:lnTo>
                    <a:lnTo>
                      <a:pt x="1827" y="1552"/>
                    </a:lnTo>
                    <a:lnTo>
                      <a:pt x="1854" y="1475"/>
                    </a:lnTo>
                    <a:lnTo>
                      <a:pt x="1884" y="1399"/>
                    </a:lnTo>
                    <a:lnTo>
                      <a:pt x="1918" y="1326"/>
                    </a:lnTo>
                    <a:lnTo>
                      <a:pt x="1955" y="1255"/>
                    </a:lnTo>
                    <a:lnTo>
                      <a:pt x="1994" y="1186"/>
                    </a:lnTo>
                    <a:lnTo>
                      <a:pt x="2036" y="1119"/>
                    </a:lnTo>
                    <a:lnTo>
                      <a:pt x="2083" y="1053"/>
                    </a:lnTo>
                    <a:lnTo>
                      <a:pt x="2131" y="991"/>
                    </a:lnTo>
                    <a:lnTo>
                      <a:pt x="2183" y="930"/>
                    </a:lnTo>
                    <a:lnTo>
                      <a:pt x="2238" y="872"/>
                    </a:lnTo>
                    <a:lnTo>
                      <a:pt x="2192" y="815"/>
                    </a:lnTo>
                    <a:lnTo>
                      <a:pt x="2145" y="764"/>
                    </a:lnTo>
                    <a:lnTo>
                      <a:pt x="2099" y="719"/>
                    </a:lnTo>
                    <a:lnTo>
                      <a:pt x="2053" y="679"/>
                    </a:lnTo>
                    <a:lnTo>
                      <a:pt x="2006" y="643"/>
                    </a:lnTo>
                    <a:lnTo>
                      <a:pt x="1960" y="612"/>
                    </a:lnTo>
                    <a:lnTo>
                      <a:pt x="1914" y="584"/>
                    </a:lnTo>
                    <a:lnTo>
                      <a:pt x="1867" y="561"/>
                    </a:lnTo>
                    <a:lnTo>
                      <a:pt x="1821" y="541"/>
                    </a:lnTo>
                    <a:lnTo>
                      <a:pt x="1774" y="523"/>
                    </a:lnTo>
                    <a:lnTo>
                      <a:pt x="1727" y="508"/>
                    </a:lnTo>
                    <a:lnTo>
                      <a:pt x="1679" y="494"/>
                    </a:lnTo>
                    <a:lnTo>
                      <a:pt x="1632" y="483"/>
                    </a:lnTo>
                    <a:lnTo>
                      <a:pt x="1584" y="471"/>
                    </a:lnTo>
                    <a:lnTo>
                      <a:pt x="1535" y="461"/>
                    </a:lnTo>
                    <a:lnTo>
                      <a:pt x="1487" y="452"/>
                    </a:lnTo>
                    <a:lnTo>
                      <a:pt x="1437" y="441"/>
                    </a:lnTo>
                    <a:lnTo>
                      <a:pt x="1387" y="431"/>
                    </a:lnTo>
                    <a:lnTo>
                      <a:pt x="1336" y="419"/>
                    </a:lnTo>
                    <a:lnTo>
                      <a:pt x="1285" y="407"/>
                    </a:lnTo>
                    <a:lnTo>
                      <a:pt x="1234" y="393"/>
                    </a:lnTo>
                    <a:lnTo>
                      <a:pt x="1181" y="376"/>
                    </a:lnTo>
                    <a:lnTo>
                      <a:pt x="1128" y="357"/>
                    </a:lnTo>
                    <a:lnTo>
                      <a:pt x="1074" y="334"/>
                    </a:lnTo>
                    <a:lnTo>
                      <a:pt x="1018" y="309"/>
                    </a:lnTo>
                    <a:lnTo>
                      <a:pt x="963" y="280"/>
                    </a:lnTo>
                    <a:lnTo>
                      <a:pt x="905" y="245"/>
                    </a:lnTo>
                    <a:lnTo>
                      <a:pt x="848" y="207"/>
                    </a:lnTo>
                    <a:lnTo>
                      <a:pt x="789" y="165"/>
                    </a:lnTo>
                    <a:lnTo>
                      <a:pt x="730" y="115"/>
                    </a:lnTo>
                    <a:lnTo>
                      <a:pt x="669" y="61"/>
                    </a:lnTo>
                    <a:lnTo>
                      <a:pt x="60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727079" name="Freeform 39"/>
              <p:cNvSpPr>
                <a:spLocks/>
              </p:cNvSpPr>
              <p:nvPr/>
            </p:nvSpPr>
            <p:spPr bwMode="auto">
              <a:xfrm>
                <a:off x="2445" y="879"/>
                <a:ext cx="255" cy="263"/>
              </a:xfrm>
              <a:custGeom>
                <a:avLst/>
                <a:gdLst>
                  <a:gd name="T0" fmla="*/ 767 w 1236"/>
                  <a:gd name="T1" fmla="*/ 0 h 1290"/>
                  <a:gd name="T2" fmla="*/ 1168 w 1236"/>
                  <a:gd name="T3" fmla="*/ 39 h 1290"/>
                  <a:gd name="T4" fmla="*/ 821 w 1236"/>
                  <a:gd name="T5" fmla="*/ 355 h 1290"/>
                  <a:gd name="T6" fmla="*/ 787 w 1236"/>
                  <a:gd name="T7" fmla="*/ 331 h 1290"/>
                  <a:gd name="T8" fmla="*/ 749 w 1236"/>
                  <a:gd name="T9" fmla="*/ 310 h 1290"/>
                  <a:gd name="T10" fmla="*/ 710 w 1236"/>
                  <a:gd name="T11" fmla="*/ 293 h 1290"/>
                  <a:gd name="T12" fmla="*/ 669 w 1236"/>
                  <a:gd name="T13" fmla="*/ 278 h 1290"/>
                  <a:gd name="T14" fmla="*/ 628 w 1236"/>
                  <a:gd name="T15" fmla="*/ 266 h 1290"/>
                  <a:gd name="T16" fmla="*/ 584 w 1236"/>
                  <a:gd name="T17" fmla="*/ 259 h 1290"/>
                  <a:gd name="T18" fmla="*/ 540 w 1236"/>
                  <a:gd name="T19" fmla="*/ 255 h 1290"/>
                  <a:gd name="T20" fmla="*/ 464 w 1236"/>
                  <a:gd name="T21" fmla="*/ 257 h 1290"/>
                  <a:gd name="T22" fmla="*/ 364 w 1236"/>
                  <a:gd name="T23" fmla="*/ 278 h 1290"/>
                  <a:gd name="T24" fmla="*/ 271 w 1236"/>
                  <a:gd name="T25" fmla="*/ 317 h 1290"/>
                  <a:gd name="T26" fmla="*/ 189 w 1236"/>
                  <a:gd name="T27" fmla="*/ 373 h 1290"/>
                  <a:gd name="T28" fmla="*/ 119 w 1236"/>
                  <a:gd name="T29" fmla="*/ 444 h 1290"/>
                  <a:gd name="T30" fmla="*/ 62 w 1236"/>
                  <a:gd name="T31" fmla="*/ 527 h 1290"/>
                  <a:gd name="T32" fmla="*/ 23 w 1236"/>
                  <a:gd name="T33" fmla="*/ 619 h 1290"/>
                  <a:gd name="T34" fmla="*/ 3 w 1236"/>
                  <a:gd name="T35" fmla="*/ 720 h 1290"/>
                  <a:gd name="T36" fmla="*/ 3 w 1236"/>
                  <a:gd name="T37" fmla="*/ 826 h 1290"/>
                  <a:gd name="T38" fmla="*/ 23 w 1236"/>
                  <a:gd name="T39" fmla="*/ 927 h 1290"/>
                  <a:gd name="T40" fmla="*/ 62 w 1236"/>
                  <a:gd name="T41" fmla="*/ 1019 h 1290"/>
                  <a:gd name="T42" fmla="*/ 119 w 1236"/>
                  <a:gd name="T43" fmla="*/ 1102 h 1290"/>
                  <a:gd name="T44" fmla="*/ 189 w 1236"/>
                  <a:gd name="T45" fmla="*/ 1172 h 1290"/>
                  <a:gd name="T46" fmla="*/ 271 w 1236"/>
                  <a:gd name="T47" fmla="*/ 1227 h 1290"/>
                  <a:gd name="T48" fmla="*/ 364 w 1236"/>
                  <a:gd name="T49" fmla="*/ 1267 h 1290"/>
                  <a:gd name="T50" fmla="*/ 464 w 1236"/>
                  <a:gd name="T51" fmla="*/ 1287 h 1290"/>
                  <a:gd name="T52" fmla="*/ 570 w 1236"/>
                  <a:gd name="T53" fmla="*/ 1287 h 1290"/>
                  <a:gd name="T54" fmla="*/ 672 w 1236"/>
                  <a:gd name="T55" fmla="*/ 1267 h 1290"/>
                  <a:gd name="T56" fmla="*/ 764 w 1236"/>
                  <a:gd name="T57" fmla="*/ 1227 h 1290"/>
                  <a:gd name="T58" fmla="*/ 847 w 1236"/>
                  <a:gd name="T59" fmla="*/ 1172 h 1290"/>
                  <a:gd name="T60" fmla="*/ 916 w 1236"/>
                  <a:gd name="T61" fmla="*/ 1102 h 1290"/>
                  <a:gd name="T62" fmla="*/ 972 w 1236"/>
                  <a:gd name="T63" fmla="*/ 1019 h 1290"/>
                  <a:gd name="T64" fmla="*/ 1012 w 1236"/>
                  <a:gd name="T65" fmla="*/ 927 h 1290"/>
                  <a:gd name="T66" fmla="*/ 1032 w 1236"/>
                  <a:gd name="T67" fmla="*/ 826 h 1290"/>
                  <a:gd name="T68" fmla="*/ 1031 w 1236"/>
                  <a:gd name="T69" fmla="*/ 718 h 1290"/>
                  <a:gd name="T70" fmla="*/ 1009 w 1236"/>
                  <a:gd name="T71" fmla="*/ 612 h 1290"/>
                  <a:gd name="T72" fmla="*/ 967 w 1236"/>
                  <a:gd name="T73" fmla="*/ 516 h 1290"/>
                  <a:gd name="T74" fmla="*/ 906 w 1236"/>
                  <a:gd name="T75" fmla="*/ 431 h 1290"/>
                  <a:gd name="T76" fmla="*/ 1196 w 1236"/>
                  <a:gd name="T77" fmla="*/ 69 h 1290"/>
                  <a:gd name="T78" fmla="*/ 1236 w 1236"/>
                  <a:gd name="T79" fmla="*/ 428 h 1290"/>
                  <a:gd name="T80" fmla="*/ 1236 w 1236"/>
                  <a:gd name="T81" fmla="*/ 0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6" h="1290">
                    <a:moveTo>
                      <a:pt x="1215" y="0"/>
                    </a:moveTo>
                    <a:lnTo>
                      <a:pt x="767" y="0"/>
                    </a:lnTo>
                    <a:lnTo>
                      <a:pt x="767" y="39"/>
                    </a:lnTo>
                    <a:lnTo>
                      <a:pt x="1168" y="39"/>
                    </a:lnTo>
                    <a:lnTo>
                      <a:pt x="839" y="368"/>
                    </a:lnTo>
                    <a:lnTo>
                      <a:pt x="821" y="355"/>
                    </a:lnTo>
                    <a:lnTo>
                      <a:pt x="804" y="342"/>
                    </a:lnTo>
                    <a:lnTo>
                      <a:pt x="787" y="331"/>
                    </a:lnTo>
                    <a:lnTo>
                      <a:pt x="769" y="320"/>
                    </a:lnTo>
                    <a:lnTo>
                      <a:pt x="749" y="310"/>
                    </a:lnTo>
                    <a:lnTo>
                      <a:pt x="731" y="301"/>
                    </a:lnTo>
                    <a:lnTo>
                      <a:pt x="710" y="293"/>
                    </a:lnTo>
                    <a:lnTo>
                      <a:pt x="690" y="285"/>
                    </a:lnTo>
                    <a:lnTo>
                      <a:pt x="669" y="278"/>
                    </a:lnTo>
                    <a:lnTo>
                      <a:pt x="649" y="272"/>
                    </a:lnTo>
                    <a:lnTo>
                      <a:pt x="628" y="266"/>
                    </a:lnTo>
                    <a:lnTo>
                      <a:pt x="606" y="263"/>
                    </a:lnTo>
                    <a:lnTo>
                      <a:pt x="584" y="259"/>
                    </a:lnTo>
                    <a:lnTo>
                      <a:pt x="562" y="257"/>
                    </a:lnTo>
                    <a:lnTo>
                      <a:pt x="540" y="255"/>
                    </a:lnTo>
                    <a:lnTo>
                      <a:pt x="517" y="255"/>
                    </a:lnTo>
                    <a:lnTo>
                      <a:pt x="464" y="257"/>
                    </a:lnTo>
                    <a:lnTo>
                      <a:pt x="414" y="265"/>
                    </a:lnTo>
                    <a:lnTo>
                      <a:pt x="364" y="278"/>
                    </a:lnTo>
                    <a:lnTo>
                      <a:pt x="317" y="295"/>
                    </a:lnTo>
                    <a:lnTo>
                      <a:pt x="271" y="317"/>
                    </a:lnTo>
                    <a:lnTo>
                      <a:pt x="228" y="343"/>
                    </a:lnTo>
                    <a:lnTo>
                      <a:pt x="189" y="373"/>
                    </a:lnTo>
                    <a:lnTo>
                      <a:pt x="152" y="407"/>
                    </a:lnTo>
                    <a:lnTo>
                      <a:pt x="119" y="444"/>
                    </a:lnTo>
                    <a:lnTo>
                      <a:pt x="89" y="484"/>
                    </a:lnTo>
                    <a:lnTo>
                      <a:pt x="62" y="527"/>
                    </a:lnTo>
                    <a:lnTo>
                      <a:pt x="41" y="572"/>
                    </a:lnTo>
                    <a:lnTo>
                      <a:pt x="23" y="619"/>
                    </a:lnTo>
                    <a:lnTo>
                      <a:pt x="11" y="668"/>
                    </a:lnTo>
                    <a:lnTo>
                      <a:pt x="3" y="720"/>
                    </a:lnTo>
                    <a:lnTo>
                      <a:pt x="0" y="773"/>
                    </a:lnTo>
                    <a:lnTo>
                      <a:pt x="3" y="826"/>
                    </a:lnTo>
                    <a:lnTo>
                      <a:pt x="11" y="877"/>
                    </a:lnTo>
                    <a:lnTo>
                      <a:pt x="23" y="927"/>
                    </a:lnTo>
                    <a:lnTo>
                      <a:pt x="41" y="974"/>
                    </a:lnTo>
                    <a:lnTo>
                      <a:pt x="62" y="1019"/>
                    </a:lnTo>
                    <a:lnTo>
                      <a:pt x="89" y="1061"/>
                    </a:lnTo>
                    <a:lnTo>
                      <a:pt x="119" y="1102"/>
                    </a:lnTo>
                    <a:lnTo>
                      <a:pt x="152" y="1139"/>
                    </a:lnTo>
                    <a:lnTo>
                      <a:pt x="189" y="1172"/>
                    </a:lnTo>
                    <a:lnTo>
                      <a:pt x="228" y="1201"/>
                    </a:lnTo>
                    <a:lnTo>
                      <a:pt x="271" y="1227"/>
                    </a:lnTo>
                    <a:lnTo>
                      <a:pt x="317" y="1249"/>
                    </a:lnTo>
                    <a:lnTo>
                      <a:pt x="364" y="1267"/>
                    </a:lnTo>
                    <a:lnTo>
                      <a:pt x="414" y="1279"/>
                    </a:lnTo>
                    <a:lnTo>
                      <a:pt x="464" y="1287"/>
                    </a:lnTo>
                    <a:lnTo>
                      <a:pt x="517" y="1290"/>
                    </a:lnTo>
                    <a:lnTo>
                      <a:pt x="570" y="1287"/>
                    </a:lnTo>
                    <a:lnTo>
                      <a:pt x="621" y="1279"/>
                    </a:lnTo>
                    <a:lnTo>
                      <a:pt x="672" y="1267"/>
                    </a:lnTo>
                    <a:lnTo>
                      <a:pt x="719" y="1249"/>
                    </a:lnTo>
                    <a:lnTo>
                      <a:pt x="764" y="1227"/>
                    </a:lnTo>
                    <a:lnTo>
                      <a:pt x="807" y="1201"/>
                    </a:lnTo>
                    <a:lnTo>
                      <a:pt x="847" y="1172"/>
                    </a:lnTo>
                    <a:lnTo>
                      <a:pt x="884" y="1139"/>
                    </a:lnTo>
                    <a:lnTo>
                      <a:pt x="916" y="1102"/>
                    </a:lnTo>
                    <a:lnTo>
                      <a:pt x="946" y="1061"/>
                    </a:lnTo>
                    <a:lnTo>
                      <a:pt x="972" y="1019"/>
                    </a:lnTo>
                    <a:lnTo>
                      <a:pt x="994" y="974"/>
                    </a:lnTo>
                    <a:lnTo>
                      <a:pt x="1012" y="927"/>
                    </a:lnTo>
                    <a:lnTo>
                      <a:pt x="1024" y="877"/>
                    </a:lnTo>
                    <a:lnTo>
                      <a:pt x="1032" y="826"/>
                    </a:lnTo>
                    <a:lnTo>
                      <a:pt x="1035" y="773"/>
                    </a:lnTo>
                    <a:lnTo>
                      <a:pt x="1031" y="718"/>
                    </a:lnTo>
                    <a:lnTo>
                      <a:pt x="1023" y="664"/>
                    </a:lnTo>
                    <a:lnTo>
                      <a:pt x="1009" y="612"/>
                    </a:lnTo>
                    <a:lnTo>
                      <a:pt x="990" y="562"/>
                    </a:lnTo>
                    <a:lnTo>
                      <a:pt x="967" y="516"/>
                    </a:lnTo>
                    <a:lnTo>
                      <a:pt x="938" y="473"/>
                    </a:lnTo>
                    <a:lnTo>
                      <a:pt x="906" y="431"/>
                    </a:lnTo>
                    <a:lnTo>
                      <a:pt x="869" y="394"/>
                    </a:lnTo>
                    <a:lnTo>
                      <a:pt x="1196" y="69"/>
                    </a:lnTo>
                    <a:lnTo>
                      <a:pt x="1196" y="428"/>
                    </a:lnTo>
                    <a:lnTo>
                      <a:pt x="1236" y="428"/>
                    </a:lnTo>
                    <a:lnTo>
                      <a:pt x="1236" y="20"/>
                    </a:lnTo>
                    <a:lnTo>
                      <a:pt x="1236" y="0"/>
                    </a:lnTo>
                    <a:lnTo>
                      <a:pt x="12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727080" name="Freeform 40"/>
              <p:cNvSpPr>
                <a:spLocks/>
              </p:cNvSpPr>
              <p:nvPr/>
            </p:nvSpPr>
            <p:spPr bwMode="auto">
              <a:xfrm>
                <a:off x="2452" y="939"/>
                <a:ext cx="198" cy="195"/>
              </a:xfrm>
              <a:custGeom>
                <a:avLst/>
                <a:gdLst>
                  <a:gd name="T0" fmla="*/ 952 w 954"/>
                  <a:gd name="T1" fmla="*/ 527 h 955"/>
                  <a:gd name="T2" fmla="*/ 933 w 954"/>
                  <a:gd name="T3" fmla="*/ 620 h 955"/>
                  <a:gd name="T4" fmla="*/ 897 w 954"/>
                  <a:gd name="T5" fmla="*/ 705 h 955"/>
                  <a:gd name="T6" fmla="*/ 845 w 954"/>
                  <a:gd name="T7" fmla="*/ 781 h 955"/>
                  <a:gd name="T8" fmla="*/ 779 w 954"/>
                  <a:gd name="T9" fmla="*/ 846 h 955"/>
                  <a:gd name="T10" fmla="*/ 703 w 954"/>
                  <a:gd name="T11" fmla="*/ 898 h 955"/>
                  <a:gd name="T12" fmla="*/ 618 w 954"/>
                  <a:gd name="T13" fmla="*/ 934 h 955"/>
                  <a:gd name="T14" fmla="*/ 525 w 954"/>
                  <a:gd name="T15" fmla="*/ 953 h 955"/>
                  <a:gd name="T16" fmla="*/ 428 w 954"/>
                  <a:gd name="T17" fmla="*/ 953 h 955"/>
                  <a:gd name="T18" fmla="*/ 335 w 954"/>
                  <a:gd name="T19" fmla="*/ 934 h 955"/>
                  <a:gd name="T20" fmla="*/ 250 w 954"/>
                  <a:gd name="T21" fmla="*/ 898 h 955"/>
                  <a:gd name="T22" fmla="*/ 173 w 954"/>
                  <a:gd name="T23" fmla="*/ 846 h 955"/>
                  <a:gd name="T24" fmla="*/ 109 w 954"/>
                  <a:gd name="T25" fmla="*/ 781 h 955"/>
                  <a:gd name="T26" fmla="*/ 57 w 954"/>
                  <a:gd name="T27" fmla="*/ 705 h 955"/>
                  <a:gd name="T28" fmla="*/ 21 w 954"/>
                  <a:gd name="T29" fmla="*/ 620 h 955"/>
                  <a:gd name="T30" fmla="*/ 2 w 954"/>
                  <a:gd name="T31" fmla="*/ 527 h 955"/>
                  <a:gd name="T32" fmla="*/ 2 w 954"/>
                  <a:gd name="T33" fmla="*/ 430 h 955"/>
                  <a:gd name="T34" fmla="*/ 21 w 954"/>
                  <a:gd name="T35" fmla="*/ 337 h 955"/>
                  <a:gd name="T36" fmla="*/ 57 w 954"/>
                  <a:gd name="T37" fmla="*/ 250 h 955"/>
                  <a:gd name="T38" fmla="*/ 109 w 954"/>
                  <a:gd name="T39" fmla="*/ 174 h 955"/>
                  <a:gd name="T40" fmla="*/ 173 w 954"/>
                  <a:gd name="T41" fmla="*/ 110 h 955"/>
                  <a:gd name="T42" fmla="*/ 250 w 954"/>
                  <a:gd name="T43" fmla="*/ 58 h 955"/>
                  <a:gd name="T44" fmla="*/ 335 w 954"/>
                  <a:gd name="T45" fmla="*/ 22 h 955"/>
                  <a:gd name="T46" fmla="*/ 428 w 954"/>
                  <a:gd name="T47" fmla="*/ 2 h 955"/>
                  <a:gd name="T48" fmla="*/ 525 w 954"/>
                  <a:gd name="T49" fmla="*/ 2 h 955"/>
                  <a:gd name="T50" fmla="*/ 618 w 954"/>
                  <a:gd name="T51" fmla="*/ 22 h 955"/>
                  <a:gd name="T52" fmla="*/ 703 w 954"/>
                  <a:gd name="T53" fmla="*/ 58 h 955"/>
                  <a:gd name="T54" fmla="*/ 779 w 954"/>
                  <a:gd name="T55" fmla="*/ 110 h 955"/>
                  <a:gd name="T56" fmla="*/ 845 w 954"/>
                  <a:gd name="T57" fmla="*/ 174 h 955"/>
                  <a:gd name="T58" fmla="*/ 897 w 954"/>
                  <a:gd name="T59" fmla="*/ 250 h 955"/>
                  <a:gd name="T60" fmla="*/ 933 w 954"/>
                  <a:gd name="T61" fmla="*/ 337 h 955"/>
                  <a:gd name="T62" fmla="*/ 952 w 954"/>
                  <a:gd name="T63" fmla="*/ 43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4" h="955">
                    <a:moveTo>
                      <a:pt x="954" y="478"/>
                    </a:moveTo>
                    <a:lnTo>
                      <a:pt x="952" y="527"/>
                    </a:lnTo>
                    <a:lnTo>
                      <a:pt x="945" y="574"/>
                    </a:lnTo>
                    <a:lnTo>
                      <a:pt x="933" y="620"/>
                    </a:lnTo>
                    <a:lnTo>
                      <a:pt x="916" y="664"/>
                    </a:lnTo>
                    <a:lnTo>
                      <a:pt x="897" y="705"/>
                    </a:lnTo>
                    <a:lnTo>
                      <a:pt x="873" y="745"/>
                    </a:lnTo>
                    <a:lnTo>
                      <a:pt x="845" y="781"/>
                    </a:lnTo>
                    <a:lnTo>
                      <a:pt x="814" y="815"/>
                    </a:lnTo>
                    <a:lnTo>
                      <a:pt x="779" y="846"/>
                    </a:lnTo>
                    <a:lnTo>
                      <a:pt x="744" y="874"/>
                    </a:lnTo>
                    <a:lnTo>
                      <a:pt x="703" y="898"/>
                    </a:lnTo>
                    <a:lnTo>
                      <a:pt x="662" y="917"/>
                    </a:lnTo>
                    <a:lnTo>
                      <a:pt x="618" y="934"/>
                    </a:lnTo>
                    <a:lnTo>
                      <a:pt x="572" y="946"/>
                    </a:lnTo>
                    <a:lnTo>
                      <a:pt x="525" y="953"/>
                    </a:lnTo>
                    <a:lnTo>
                      <a:pt x="476" y="955"/>
                    </a:lnTo>
                    <a:lnTo>
                      <a:pt x="428" y="953"/>
                    </a:lnTo>
                    <a:lnTo>
                      <a:pt x="381" y="946"/>
                    </a:lnTo>
                    <a:lnTo>
                      <a:pt x="335" y="934"/>
                    </a:lnTo>
                    <a:lnTo>
                      <a:pt x="291" y="917"/>
                    </a:lnTo>
                    <a:lnTo>
                      <a:pt x="250" y="898"/>
                    </a:lnTo>
                    <a:lnTo>
                      <a:pt x="210" y="874"/>
                    </a:lnTo>
                    <a:lnTo>
                      <a:pt x="173" y="846"/>
                    </a:lnTo>
                    <a:lnTo>
                      <a:pt x="140" y="815"/>
                    </a:lnTo>
                    <a:lnTo>
                      <a:pt x="109" y="781"/>
                    </a:lnTo>
                    <a:lnTo>
                      <a:pt x="81" y="745"/>
                    </a:lnTo>
                    <a:lnTo>
                      <a:pt x="57" y="705"/>
                    </a:lnTo>
                    <a:lnTo>
                      <a:pt x="38" y="664"/>
                    </a:lnTo>
                    <a:lnTo>
                      <a:pt x="21" y="620"/>
                    </a:lnTo>
                    <a:lnTo>
                      <a:pt x="9" y="574"/>
                    </a:lnTo>
                    <a:lnTo>
                      <a:pt x="2" y="527"/>
                    </a:lnTo>
                    <a:lnTo>
                      <a:pt x="0" y="478"/>
                    </a:lnTo>
                    <a:lnTo>
                      <a:pt x="2" y="430"/>
                    </a:lnTo>
                    <a:lnTo>
                      <a:pt x="9" y="382"/>
                    </a:lnTo>
                    <a:lnTo>
                      <a:pt x="21" y="337"/>
                    </a:lnTo>
                    <a:lnTo>
                      <a:pt x="38" y="293"/>
                    </a:lnTo>
                    <a:lnTo>
                      <a:pt x="57" y="250"/>
                    </a:lnTo>
                    <a:lnTo>
                      <a:pt x="81" y="211"/>
                    </a:lnTo>
                    <a:lnTo>
                      <a:pt x="109" y="174"/>
                    </a:lnTo>
                    <a:lnTo>
                      <a:pt x="140" y="141"/>
                    </a:lnTo>
                    <a:lnTo>
                      <a:pt x="173" y="110"/>
                    </a:lnTo>
                    <a:lnTo>
                      <a:pt x="210" y="82"/>
                    </a:lnTo>
                    <a:lnTo>
                      <a:pt x="250" y="58"/>
                    </a:lnTo>
                    <a:lnTo>
                      <a:pt x="291" y="38"/>
                    </a:lnTo>
                    <a:lnTo>
                      <a:pt x="335" y="22"/>
                    </a:lnTo>
                    <a:lnTo>
                      <a:pt x="381" y="9"/>
                    </a:lnTo>
                    <a:lnTo>
                      <a:pt x="428" y="2"/>
                    </a:lnTo>
                    <a:lnTo>
                      <a:pt x="476" y="0"/>
                    </a:lnTo>
                    <a:lnTo>
                      <a:pt x="525" y="2"/>
                    </a:lnTo>
                    <a:lnTo>
                      <a:pt x="572" y="9"/>
                    </a:lnTo>
                    <a:lnTo>
                      <a:pt x="618" y="22"/>
                    </a:lnTo>
                    <a:lnTo>
                      <a:pt x="662" y="38"/>
                    </a:lnTo>
                    <a:lnTo>
                      <a:pt x="703" y="58"/>
                    </a:lnTo>
                    <a:lnTo>
                      <a:pt x="744" y="82"/>
                    </a:lnTo>
                    <a:lnTo>
                      <a:pt x="779" y="110"/>
                    </a:lnTo>
                    <a:lnTo>
                      <a:pt x="814" y="141"/>
                    </a:lnTo>
                    <a:lnTo>
                      <a:pt x="845" y="174"/>
                    </a:lnTo>
                    <a:lnTo>
                      <a:pt x="873" y="211"/>
                    </a:lnTo>
                    <a:lnTo>
                      <a:pt x="897" y="250"/>
                    </a:lnTo>
                    <a:lnTo>
                      <a:pt x="916" y="293"/>
                    </a:lnTo>
                    <a:lnTo>
                      <a:pt x="933" y="337"/>
                    </a:lnTo>
                    <a:lnTo>
                      <a:pt x="945" y="382"/>
                    </a:lnTo>
                    <a:lnTo>
                      <a:pt x="952" y="430"/>
                    </a:lnTo>
                    <a:lnTo>
                      <a:pt x="954" y="4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727081" name="Freeform 41"/>
              <p:cNvSpPr>
                <a:spLocks/>
              </p:cNvSpPr>
              <p:nvPr/>
            </p:nvSpPr>
            <p:spPr bwMode="auto">
              <a:xfrm>
                <a:off x="2414" y="907"/>
                <a:ext cx="240" cy="263"/>
              </a:xfrm>
              <a:custGeom>
                <a:avLst/>
                <a:gdLst>
                  <a:gd name="T0" fmla="*/ 438 w 1146"/>
                  <a:gd name="T1" fmla="*/ 20 h 1289"/>
                  <a:gd name="T2" fmla="*/ 343 w 1146"/>
                  <a:gd name="T3" fmla="*/ 62 h 1289"/>
                  <a:gd name="T4" fmla="*/ 257 w 1146"/>
                  <a:gd name="T5" fmla="*/ 117 h 1289"/>
                  <a:gd name="T6" fmla="*/ 181 w 1146"/>
                  <a:gd name="T7" fmla="*/ 185 h 1289"/>
                  <a:gd name="T8" fmla="*/ 116 w 1146"/>
                  <a:gd name="T9" fmla="*/ 266 h 1289"/>
                  <a:gd name="T10" fmla="*/ 51 w 1146"/>
                  <a:gd name="T11" fmla="*/ 384 h 1289"/>
                  <a:gd name="T12" fmla="*/ 3 w 1146"/>
                  <a:gd name="T13" fmla="*/ 572 h 1289"/>
                  <a:gd name="T14" fmla="*/ 13 w 1146"/>
                  <a:gd name="T15" fmla="*/ 761 h 1289"/>
                  <a:gd name="T16" fmla="*/ 74 w 1146"/>
                  <a:gd name="T17" fmla="*/ 937 h 1289"/>
                  <a:gd name="T18" fmla="*/ 185 w 1146"/>
                  <a:gd name="T19" fmla="*/ 1092 h 1289"/>
                  <a:gd name="T20" fmla="*/ 341 w 1146"/>
                  <a:gd name="T21" fmla="*/ 1211 h 1289"/>
                  <a:gd name="T22" fmla="*/ 418 w 1146"/>
                  <a:gd name="T23" fmla="*/ 1246 h 1289"/>
                  <a:gd name="T24" fmla="*/ 497 w 1146"/>
                  <a:gd name="T25" fmla="*/ 1270 h 1289"/>
                  <a:gd name="T26" fmla="*/ 578 w 1146"/>
                  <a:gd name="T27" fmla="*/ 1285 h 1289"/>
                  <a:gd name="T28" fmla="*/ 661 w 1146"/>
                  <a:gd name="T29" fmla="*/ 1289 h 1289"/>
                  <a:gd name="T30" fmla="*/ 742 w 1146"/>
                  <a:gd name="T31" fmla="*/ 1283 h 1289"/>
                  <a:gd name="T32" fmla="*/ 822 w 1146"/>
                  <a:gd name="T33" fmla="*/ 1267 h 1289"/>
                  <a:gd name="T34" fmla="*/ 899 w 1146"/>
                  <a:gd name="T35" fmla="*/ 1241 h 1289"/>
                  <a:gd name="T36" fmla="*/ 973 w 1146"/>
                  <a:gd name="T37" fmla="*/ 1205 h 1289"/>
                  <a:gd name="T38" fmla="*/ 1043 w 1146"/>
                  <a:gd name="T39" fmla="*/ 1160 h 1289"/>
                  <a:gd name="T40" fmla="*/ 1107 w 1146"/>
                  <a:gd name="T41" fmla="*/ 1107 h 1289"/>
                  <a:gd name="T42" fmla="*/ 1115 w 1146"/>
                  <a:gd name="T43" fmla="*/ 1039 h 1289"/>
                  <a:gd name="T44" fmla="*/ 1060 w 1146"/>
                  <a:gd name="T45" fmla="*/ 1095 h 1289"/>
                  <a:gd name="T46" fmla="*/ 997 w 1146"/>
                  <a:gd name="T47" fmla="*/ 1144 h 1289"/>
                  <a:gd name="T48" fmla="*/ 931 w 1146"/>
                  <a:gd name="T49" fmla="*/ 1183 h 1289"/>
                  <a:gd name="T50" fmla="*/ 860 w 1146"/>
                  <a:gd name="T51" fmla="*/ 1213 h 1289"/>
                  <a:gd name="T52" fmla="*/ 787 w 1146"/>
                  <a:gd name="T53" fmla="*/ 1234 h 1289"/>
                  <a:gd name="T54" fmla="*/ 711 w 1146"/>
                  <a:gd name="T55" fmla="*/ 1246 h 1289"/>
                  <a:gd name="T56" fmla="*/ 635 w 1146"/>
                  <a:gd name="T57" fmla="*/ 1249 h 1289"/>
                  <a:gd name="T58" fmla="*/ 557 w 1146"/>
                  <a:gd name="T59" fmla="*/ 1242 h 1289"/>
                  <a:gd name="T60" fmla="*/ 481 w 1146"/>
                  <a:gd name="T61" fmla="*/ 1226 h 1289"/>
                  <a:gd name="T62" fmla="*/ 408 w 1146"/>
                  <a:gd name="T63" fmla="*/ 1198 h 1289"/>
                  <a:gd name="T64" fmla="*/ 307 w 1146"/>
                  <a:gd name="T65" fmla="*/ 1143 h 1289"/>
                  <a:gd name="T66" fmla="*/ 174 w 1146"/>
                  <a:gd name="T67" fmla="*/ 1019 h 1289"/>
                  <a:gd name="T68" fmla="*/ 85 w 1146"/>
                  <a:gd name="T69" fmla="*/ 866 h 1289"/>
                  <a:gd name="T70" fmla="*/ 42 w 1146"/>
                  <a:gd name="T71" fmla="*/ 695 h 1289"/>
                  <a:gd name="T72" fmla="*/ 52 w 1146"/>
                  <a:gd name="T73" fmla="*/ 517 h 1289"/>
                  <a:gd name="T74" fmla="*/ 115 w 1146"/>
                  <a:gd name="T75" fmla="*/ 344 h 1289"/>
                  <a:gd name="T76" fmla="*/ 168 w 1146"/>
                  <a:gd name="T77" fmla="*/ 262 h 1289"/>
                  <a:gd name="T78" fmla="*/ 233 w 1146"/>
                  <a:gd name="T79" fmla="*/ 191 h 1289"/>
                  <a:gd name="T80" fmla="*/ 307 w 1146"/>
                  <a:gd name="T81" fmla="*/ 131 h 1289"/>
                  <a:gd name="T82" fmla="*/ 390 w 1146"/>
                  <a:gd name="T83" fmla="*/ 82 h 1289"/>
                  <a:gd name="T84" fmla="*/ 481 w 1146"/>
                  <a:gd name="T85" fmla="*/ 48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6" h="1289">
                    <a:moveTo>
                      <a:pt x="503" y="0"/>
                    </a:moveTo>
                    <a:lnTo>
                      <a:pt x="470" y="10"/>
                    </a:lnTo>
                    <a:lnTo>
                      <a:pt x="438" y="20"/>
                    </a:lnTo>
                    <a:lnTo>
                      <a:pt x="405" y="33"/>
                    </a:lnTo>
                    <a:lnTo>
                      <a:pt x="374" y="47"/>
                    </a:lnTo>
                    <a:lnTo>
                      <a:pt x="343" y="62"/>
                    </a:lnTo>
                    <a:lnTo>
                      <a:pt x="313" y="79"/>
                    </a:lnTo>
                    <a:lnTo>
                      <a:pt x="284" y="97"/>
                    </a:lnTo>
                    <a:lnTo>
                      <a:pt x="257" y="117"/>
                    </a:lnTo>
                    <a:lnTo>
                      <a:pt x="230" y="139"/>
                    </a:lnTo>
                    <a:lnTo>
                      <a:pt x="205" y="161"/>
                    </a:lnTo>
                    <a:lnTo>
                      <a:pt x="181" y="185"/>
                    </a:lnTo>
                    <a:lnTo>
                      <a:pt x="158" y="210"/>
                    </a:lnTo>
                    <a:lnTo>
                      <a:pt x="136" y="238"/>
                    </a:lnTo>
                    <a:lnTo>
                      <a:pt x="116" y="266"/>
                    </a:lnTo>
                    <a:lnTo>
                      <a:pt x="97" y="294"/>
                    </a:lnTo>
                    <a:lnTo>
                      <a:pt x="79" y="324"/>
                    </a:lnTo>
                    <a:lnTo>
                      <a:pt x="51" y="384"/>
                    </a:lnTo>
                    <a:lnTo>
                      <a:pt x="29" y="446"/>
                    </a:lnTo>
                    <a:lnTo>
                      <a:pt x="13" y="509"/>
                    </a:lnTo>
                    <a:lnTo>
                      <a:pt x="3" y="572"/>
                    </a:lnTo>
                    <a:lnTo>
                      <a:pt x="0" y="635"/>
                    </a:lnTo>
                    <a:lnTo>
                      <a:pt x="3" y="699"/>
                    </a:lnTo>
                    <a:lnTo>
                      <a:pt x="13" y="761"/>
                    </a:lnTo>
                    <a:lnTo>
                      <a:pt x="28" y="821"/>
                    </a:lnTo>
                    <a:lnTo>
                      <a:pt x="48" y="881"/>
                    </a:lnTo>
                    <a:lnTo>
                      <a:pt x="74" y="937"/>
                    </a:lnTo>
                    <a:lnTo>
                      <a:pt x="106" y="993"/>
                    </a:lnTo>
                    <a:lnTo>
                      <a:pt x="143" y="1043"/>
                    </a:lnTo>
                    <a:lnTo>
                      <a:pt x="185" y="1092"/>
                    </a:lnTo>
                    <a:lnTo>
                      <a:pt x="231" y="1136"/>
                    </a:lnTo>
                    <a:lnTo>
                      <a:pt x="284" y="1176"/>
                    </a:lnTo>
                    <a:lnTo>
                      <a:pt x="341" y="1211"/>
                    </a:lnTo>
                    <a:lnTo>
                      <a:pt x="366" y="1223"/>
                    </a:lnTo>
                    <a:lnTo>
                      <a:pt x="391" y="1236"/>
                    </a:lnTo>
                    <a:lnTo>
                      <a:pt x="418" y="1246"/>
                    </a:lnTo>
                    <a:lnTo>
                      <a:pt x="444" y="1256"/>
                    </a:lnTo>
                    <a:lnTo>
                      <a:pt x="471" y="1264"/>
                    </a:lnTo>
                    <a:lnTo>
                      <a:pt x="497" y="1270"/>
                    </a:lnTo>
                    <a:lnTo>
                      <a:pt x="524" y="1276"/>
                    </a:lnTo>
                    <a:lnTo>
                      <a:pt x="552" y="1281"/>
                    </a:lnTo>
                    <a:lnTo>
                      <a:pt x="578" y="1285"/>
                    </a:lnTo>
                    <a:lnTo>
                      <a:pt x="606" y="1288"/>
                    </a:lnTo>
                    <a:lnTo>
                      <a:pt x="633" y="1289"/>
                    </a:lnTo>
                    <a:lnTo>
                      <a:pt x="661" y="1289"/>
                    </a:lnTo>
                    <a:lnTo>
                      <a:pt x="688" y="1288"/>
                    </a:lnTo>
                    <a:lnTo>
                      <a:pt x="715" y="1285"/>
                    </a:lnTo>
                    <a:lnTo>
                      <a:pt x="742" y="1283"/>
                    </a:lnTo>
                    <a:lnTo>
                      <a:pt x="769" y="1279"/>
                    </a:lnTo>
                    <a:lnTo>
                      <a:pt x="796" y="1273"/>
                    </a:lnTo>
                    <a:lnTo>
                      <a:pt x="822" y="1267"/>
                    </a:lnTo>
                    <a:lnTo>
                      <a:pt x="849" y="1259"/>
                    </a:lnTo>
                    <a:lnTo>
                      <a:pt x="874" y="1251"/>
                    </a:lnTo>
                    <a:lnTo>
                      <a:pt x="899" y="1241"/>
                    </a:lnTo>
                    <a:lnTo>
                      <a:pt x="925" y="1230"/>
                    </a:lnTo>
                    <a:lnTo>
                      <a:pt x="949" y="1219"/>
                    </a:lnTo>
                    <a:lnTo>
                      <a:pt x="973" y="1205"/>
                    </a:lnTo>
                    <a:lnTo>
                      <a:pt x="997" y="1191"/>
                    </a:lnTo>
                    <a:lnTo>
                      <a:pt x="1020" y="1176"/>
                    </a:lnTo>
                    <a:lnTo>
                      <a:pt x="1043" y="1160"/>
                    </a:lnTo>
                    <a:lnTo>
                      <a:pt x="1065" y="1144"/>
                    </a:lnTo>
                    <a:lnTo>
                      <a:pt x="1086" y="1125"/>
                    </a:lnTo>
                    <a:lnTo>
                      <a:pt x="1107" y="1107"/>
                    </a:lnTo>
                    <a:lnTo>
                      <a:pt x="1126" y="1086"/>
                    </a:lnTo>
                    <a:lnTo>
                      <a:pt x="1146" y="1065"/>
                    </a:lnTo>
                    <a:lnTo>
                      <a:pt x="1115" y="1039"/>
                    </a:lnTo>
                    <a:lnTo>
                      <a:pt x="1096" y="1058"/>
                    </a:lnTo>
                    <a:lnTo>
                      <a:pt x="1078" y="1077"/>
                    </a:lnTo>
                    <a:lnTo>
                      <a:pt x="1060" y="1095"/>
                    </a:lnTo>
                    <a:lnTo>
                      <a:pt x="1039" y="1113"/>
                    </a:lnTo>
                    <a:lnTo>
                      <a:pt x="1018" y="1128"/>
                    </a:lnTo>
                    <a:lnTo>
                      <a:pt x="997" y="1144"/>
                    </a:lnTo>
                    <a:lnTo>
                      <a:pt x="975" y="1158"/>
                    </a:lnTo>
                    <a:lnTo>
                      <a:pt x="954" y="1170"/>
                    </a:lnTo>
                    <a:lnTo>
                      <a:pt x="931" y="1183"/>
                    </a:lnTo>
                    <a:lnTo>
                      <a:pt x="908" y="1193"/>
                    </a:lnTo>
                    <a:lnTo>
                      <a:pt x="884" y="1204"/>
                    </a:lnTo>
                    <a:lnTo>
                      <a:pt x="860" y="1213"/>
                    </a:lnTo>
                    <a:lnTo>
                      <a:pt x="836" y="1221"/>
                    </a:lnTo>
                    <a:lnTo>
                      <a:pt x="811" y="1228"/>
                    </a:lnTo>
                    <a:lnTo>
                      <a:pt x="787" y="1234"/>
                    </a:lnTo>
                    <a:lnTo>
                      <a:pt x="761" y="1239"/>
                    </a:lnTo>
                    <a:lnTo>
                      <a:pt x="736" y="1243"/>
                    </a:lnTo>
                    <a:lnTo>
                      <a:pt x="711" y="1246"/>
                    </a:lnTo>
                    <a:lnTo>
                      <a:pt x="685" y="1249"/>
                    </a:lnTo>
                    <a:lnTo>
                      <a:pt x="660" y="1249"/>
                    </a:lnTo>
                    <a:lnTo>
                      <a:pt x="635" y="1249"/>
                    </a:lnTo>
                    <a:lnTo>
                      <a:pt x="608" y="1247"/>
                    </a:lnTo>
                    <a:lnTo>
                      <a:pt x="583" y="1245"/>
                    </a:lnTo>
                    <a:lnTo>
                      <a:pt x="557" y="1242"/>
                    </a:lnTo>
                    <a:lnTo>
                      <a:pt x="532" y="1237"/>
                    </a:lnTo>
                    <a:lnTo>
                      <a:pt x="507" y="1231"/>
                    </a:lnTo>
                    <a:lnTo>
                      <a:pt x="481" y="1226"/>
                    </a:lnTo>
                    <a:lnTo>
                      <a:pt x="457" y="1217"/>
                    </a:lnTo>
                    <a:lnTo>
                      <a:pt x="432" y="1208"/>
                    </a:lnTo>
                    <a:lnTo>
                      <a:pt x="408" y="1198"/>
                    </a:lnTo>
                    <a:lnTo>
                      <a:pt x="385" y="1188"/>
                    </a:lnTo>
                    <a:lnTo>
                      <a:pt x="360" y="1175"/>
                    </a:lnTo>
                    <a:lnTo>
                      <a:pt x="307" y="1143"/>
                    </a:lnTo>
                    <a:lnTo>
                      <a:pt x="258" y="1105"/>
                    </a:lnTo>
                    <a:lnTo>
                      <a:pt x="213" y="1064"/>
                    </a:lnTo>
                    <a:lnTo>
                      <a:pt x="174" y="1019"/>
                    </a:lnTo>
                    <a:lnTo>
                      <a:pt x="139" y="971"/>
                    </a:lnTo>
                    <a:lnTo>
                      <a:pt x="109" y="919"/>
                    </a:lnTo>
                    <a:lnTo>
                      <a:pt x="85" y="866"/>
                    </a:lnTo>
                    <a:lnTo>
                      <a:pt x="66" y="811"/>
                    </a:lnTo>
                    <a:lnTo>
                      <a:pt x="52" y="753"/>
                    </a:lnTo>
                    <a:lnTo>
                      <a:pt x="42" y="695"/>
                    </a:lnTo>
                    <a:lnTo>
                      <a:pt x="40" y="635"/>
                    </a:lnTo>
                    <a:lnTo>
                      <a:pt x="44" y="577"/>
                    </a:lnTo>
                    <a:lnTo>
                      <a:pt x="52" y="517"/>
                    </a:lnTo>
                    <a:lnTo>
                      <a:pt x="67" y="458"/>
                    </a:lnTo>
                    <a:lnTo>
                      <a:pt x="87" y="400"/>
                    </a:lnTo>
                    <a:lnTo>
                      <a:pt x="115" y="344"/>
                    </a:lnTo>
                    <a:lnTo>
                      <a:pt x="131" y="316"/>
                    </a:lnTo>
                    <a:lnTo>
                      <a:pt x="148" y="289"/>
                    </a:lnTo>
                    <a:lnTo>
                      <a:pt x="168" y="262"/>
                    </a:lnTo>
                    <a:lnTo>
                      <a:pt x="189" y="238"/>
                    </a:lnTo>
                    <a:lnTo>
                      <a:pt x="210" y="214"/>
                    </a:lnTo>
                    <a:lnTo>
                      <a:pt x="233" y="191"/>
                    </a:lnTo>
                    <a:lnTo>
                      <a:pt x="257" y="170"/>
                    </a:lnTo>
                    <a:lnTo>
                      <a:pt x="281" y="149"/>
                    </a:lnTo>
                    <a:lnTo>
                      <a:pt x="307" y="131"/>
                    </a:lnTo>
                    <a:lnTo>
                      <a:pt x="334" y="113"/>
                    </a:lnTo>
                    <a:lnTo>
                      <a:pt x="362" y="97"/>
                    </a:lnTo>
                    <a:lnTo>
                      <a:pt x="390" y="82"/>
                    </a:lnTo>
                    <a:lnTo>
                      <a:pt x="420" y="70"/>
                    </a:lnTo>
                    <a:lnTo>
                      <a:pt x="450" y="58"/>
                    </a:lnTo>
                    <a:lnTo>
                      <a:pt x="481" y="48"/>
                    </a:lnTo>
                    <a:lnTo>
                      <a:pt x="512" y="40"/>
                    </a:lnTo>
                    <a:lnTo>
                      <a:pt x="5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grpSp>
            <p:nvGrpSpPr>
              <p:cNvPr id="25811" name="Group 42"/>
              <p:cNvGrpSpPr>
                <a:grpSpLocks/>
              </p:cNvGrpSpPr>
              <p:nvPr/>
            </p:nvGrpSpPr>
            <p:grpSpPr bwMode="auto">
              <a:xfrm>
                <a:off x="2456" y="945"/>
                <a:ext cx="188" cy="184"/>
                <a:chOff x="3459" y="926"/>
                <a:chExt cx="128" cy="128"/>
              </a:xfrm>
            </p:grpSpPr>
            <p:sp>
              <p:nvSpPr>
                <p:cNvPr id="727083" name="Freeform 43"/>
                <p:cNvSpPr>
                  <a:spLocks/>
                </p:cNvSpPr>
                <p:nvPr/>
              </p:nvSpPr>
              <p:spPr bwMode="auto">
                <a:xfrm>
                  <a:off x="3459" y="925"/>
                  <a:ext cx="132" cy="130"/>
                </a:xfrm>
                <a:custGeom>
                  <a:avLst/>
                  <a:gdLst>
                    <a:gd name="T0" fmla="*/ 629 w 630"/>
                    <a:gd name="T1" fmla="*/ 348 h 631"/>
                    <a:gd name="T2" fmla="*/ 616 w 630"/>
                    <a:gd name="T3" fmla="*/ 409 h 631"/>
                    <a:gd name="T4" fmla="*/ 592 w 630"/>
                    <a:gd name="T5" fmla="*/ 465 h 631"/>
                    <a:gd name="T6" fmla="*/ 557 w 630"/>
                    <a:gd name="T7" fmla="*/ 516 h 631"/>
                    <a:gd name="T8" fmla="*/ 515 w 630"/>
                    <a:gd name="T9" fmla="*/ 558 h 631"/>
                    <a:gd name="T10" fmla="*/ 464 w 630"/>
                    <a:gd name="T11" fmla="*/ 593 h 631"/>
                    <a:gd name="T12" fmla="*/ 407 w 630"/>
                    <a:gd name="T13" fmla="*/ 617 h 631"/>
                    <a:gd name="T14" fmla="*/ 346 w 630"/>
                    <a:gd name="T15" fmla="*/ 630 h 631"/>
                    <a:gd name="T16" fmla="*/ 282 w 630"/>
                    <a:gd name="T17" fmla="*/ 630 h 631"/>
                    <a:gd name="T18" fmla="*/ 221 w 630"/>
                    <a:gd name="T19" fmla="*/ 617 h 631"/>
                    <a:gd name="T20" fmla="*/ 164 w 630"/>
                    <a:gd name="T21" fmla="*/ 593 h 631"/>
                    <a:gd name="T22" fmla="*/ 114 w 630"/>
                    <a:gd name="T23" fmla="*/ 558 h 631"/>
                    <a:gd name="T24" fmla="*/ 71 w 630"/>
                    <a:gd name="T25" fmla="*/ 516 h 631"/>
                    <a:gd name="T26" fmla="*/ 38 w 630"/>
                    <a:gd name="T27" fmla="*/ 465 h 631"/>
                    <a:gd name="T28" fmla="*/ 14 w 630"/>
                    <a:gd name="T29" fmla="*/ 409 h 631"/>
                    <a:gd name="T30" fmla="*/ 1 w 630"/>
                    <a:gd name="T31" fmla="*/ 348 h 631"/>
                    <a:gd name="T32" fmla="*/ 1 w 630"/>
                    <a:gd name="T33" fmla="*/ 283 h 631"/>
                    <a:gd name="T34" fmla="*/ 14 w 630"/>
                    <a:gd name="T35" fmla="*/ 222 h 631"/>
                    <a:gd name="T36" fmla="*/ 38 w 630"/>
                    <a:gd name="T37" fmla="*/ 166 h 631"/>
                    <a:gd name="T38" fmla="*/ 71 w 630"/>
                    <a:gd name="T39" fmla="*/ 115 h 631"/>
                    <a:gd name="T40" fmla="*/ 114 w 630"/>
                    <a:gd name="T41" fmla="*/ 72 h 631"/>
                    <a:gd name="T42" fmla="*/ 164 w 630"/>
                    <a:gd name="T43" fmla="*/ 38 h 631"/>
                    <a:gd name="T44" fmla="*/ 221 w 630"/>
                    <a:gd name="T45" fmla="*/ 13 h 631"/>
                    <a:gd name="T46" fmla="*/ 282 w 630"/>
                    <a:gd name="T47" fmla="*/ 1 h 631"/>
                    <a:gd name="T48" fmla="*/ 346 w 630"/>
                    <a:gd name="T49" fmla="*/ 1 h 631"/>
                    <a:gd name="T50" fmla="*/ 407 w 630"/>
                    <a:gd name="T51" fmla="*/ 13 h 631"/>
                    <a:gd name="T52" fmla="*/ 464 w 630"/>
                    <a:gd name="T53" fmla="*/ 38 h 631"/>
                    <a:gd name="T54" fmla="*/ 515 w 630"/>
                    <a:gd name="T55" fmla="*/ 72 h 631"/>
                    <a:gd name="T56" fmla="*/ 557 w 630"/>
                    <a:gd name="T57" fmla="*/ 115 h 631"/>
                    <a:gd name="T58" fmla="*/ 592 w 630"/>
                    <a:gd name="T59" fmla="*/ 166 h 631"/>
                    <a:gd name="T60" fmla="*/ 616 w 630"/>
                    <a:gd name="T61" fmla="*/ 222 h 631"/>
                    <a:gd name="T62" fmla="*/ 629 w 630"/>
                    <a:gd name="T63" fmla="*/ 283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0" h="631">
                      <a:moveTo>
                        <a:pt x="630" y="315"/>
                      </a:moveTo>
                      <a:lnTo>
                        <a:pt x="629" y="348"/>
                      </a:lnTo>
                      <a:lnTo>
                        <a:pt x="623" y="379"/>
                      </a:lnTo>
                      <a:lnTo>
                        <a:pt x="616" y="409"/>
                      </a:lnTo>
                      <a:lnTo>
                        <a:pt x="604" y="439"/>
                      </a:lnTo>
                      <a:lnTo>
                        <a:pt x="592" y="465"/>
                      </a:lnTo>
                      <a:lnTo>
                        <a:pt x="576" y="492"/>
                      </a:lnTo>
                      <a:lnTo>
                        <a:pt x="557" y="516"/>
                      </a:lnTo>
                      <a:lnTo>
                        <a:pt x="538" y="539"/>
                      </a:lnTo>
                      <a:lnTo>
                        <a:pt x="515" y="558"/>
                      </a:lnTo>
                      <a:lnTo>
                        <a:pt x="490" y="577"/>
                      </a:lnTo>
                      <a:lnTo>
                        <a:pt x="464" y="593"/>
                      </a:lnTo>
                      <a:lnTo>
                        <a:pt x="437" y="606"/>
                      </a:lnTo>
                      <a:lnTo>
                        <a:pt x="407" y="617"/>
                      </a:lnTo>
                      <a:lnTo>
                        <a:pt x="378" y="624"/>
                      </a:lnTo>
                      <a:lnTo>
                        <a:pt x="346" y="630"/>
                      </a:lnTo>
                      <a:lnTo>
                        <a:pt x="314" y="631"/>
                      </a:lnTo>
                      <a:lnTo>
                        <a:pt x="282" y="630"/>
                      </a:lnTo>
                      <a:lnTo>
                        <a:pt x="251" y="624"/>
                      </a:lnTo>
                      <a:lnTo>
                        <a:pt x="221" y="617"/>
                      </a:lnTo>
                      <a:lnTo>
                        <a:pt x="192" y="606"/>
                      </a:lnTo>
                      <a:lnTo>
                        <a:pt x="164" y="593"/>
                      </a:lnTo>
                      <a:lnTo>
                        <a:pt x="138" y="577"/>
                      </a:lnTo>
                      <a:lnTo>
                        <a:pt x="114" y="558"/>
                      </a:lnTo>
                      <a:lnTo>
                        <a:pt x="92" y="539"/>
                      </a:lnTo>
                      <a:lnTo>
                        <a:pt x="71" y="516"/>
                      </a:lnTo>
                      <a:lnTo>
                        <a:pt x="54" y="492"/>
                      </a:lnTo>
                      <a:lnTo>
                        <a:pt x="38" y="465"/>
                      </a:lnTo>
                      <a:lnTo>
                        <a:pt x="24" y="439"/>
                      </a:lnTo>
                      <a:lnTo>
                        <a:pt x="14" y="409"/>
                      </a:lnTo>
                      <a:lnTo>
                        <a:pt x="7" y="379"/>
                      </a:lnTo>
                      <a:lnTo>
                        <a:pt x="1" y="348"/>
                      </a:lnTo>
                      <a:lnTo>
                        <a:pt x="0" y="315"/>
                      </a:lnTo>
                      <a:lnTo>
                        <a:pt x="1" y="283"/>
                      </a:lnTo>
                      <a:lnTo>
                        <a:pt x="7" y="252"/>
                      </a:lnTo>
                      <a:lnTo>
                        <a:pt x="14" y="222"/>
                      </a:lnTo>
                      <a:lnTo>
                        <a:pt x="24" y="192"/>
                      </a:lnTo>
                      <a:lnTo>
                        <a:pt x="38" y="166"/>
                      </a:lnTo>
                      <a:lnTo>
                        <a:pt x="54" y="139"/>
                      </a:lnTo>
                      <a:lnTo>
                        <a:pt x="71" y="115"/>
                      </a:lnTo>
                      <a:lnTo>
                        <a:pt x="92" y="92"/>
                      </a:lnTo>
                      <a:lnTo>
                        <a:pt x="114" y="72"/>
                      </a:lnTo>
                      <a:lnTo>
                        <a:pt x="138" y="54"/>
                      </a:lnTo>
                      <a:lnTo>
                        <a:pt x="164" y="38"/>
                      </a:lnTo>
                      <a:lnTo>
                        <a:pt x="192" y="25"/>
                      </a:lnTo>
                      <a:lnTo>
                        <a:pt x="221" y="13"/>
                      </a:lnTo>
                      <a:lnTo>
                        <a:pt x="251" y="6"/>
                      </a:lnTo>
                      <a:lnTo>
                        <a:pt x="282" y="1"/>
                      </a:lnTo>
                      <a:lnTo>
                        <a:pt x="314" y="0"/>
                      </a:lnTo>
                      <a:lnTo>
                        <a:pt x="346" y="1"/>
                      </a:lnTo>
                      <a:lnTo>
                        <a:pt x="378" y="6"/>
                      </a:lnTo>
                      <a:lnTo>
                        <a:pt x="407" y="13"/>
                      </a:lnTo>
                      <a:lnTo>
                        <a:pt x="437" y="25"/>
                      </a:lnTo>
                      <a:lnTo>
                        <a:pt x="464" y="38"/>
                      </a:lnTo>
                      <a:lnTo>
                        <a:pt x="490" y="54"/>
                      </a:lnTo>
                      <a:lnTo>
                        <a:pt x="515" y="72"/>
                      </a:lnTo>
                      <a:lnTo>
                        <a:pt x="538" y="92"/>
                      </a:lnTo>
                      <a:lnTo>
                        <a:pt x="557" y="115"/>
                      </a:lnTo>
                      <a:lnTo>
                        <a:pt x="576" y="139"/>
                      </a:lnTo>
                      <a:lnTo>
                        <a:pt x="592" y="166"/>
                      </a:lnTo>
                      <a:lnTo>
                        <a:pt x="604" y="192"/>
                      </a:lnTo>
                      <a:lnTo>
                        <a:pt x="616" y="222"/>
                      </a:lnTo>
                      <a:lnTo>
                        <a:pt x="623" y="252"/>
                      </a:lnTo>
                      <a:lnTo>
                        <a:pt x="629" y="283"/>
                      </a:lnTo>
                      <a:lnTo>
                        <a:pt x="630" y="3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727084" name="Freeform 44"/>
                <p:cNvSpPr>
                  <a:spLocks/>
                </p:cNvSpPr>
                <p:nvPr/>
              </p:nvSpPr>
              <p:spPr bwMode="auto">
                <a:xfrm>
                  <a:off x="3519" y="941"/>
                  <a:ext cx="10" cy="14"/>
                </a:xfrm>
                <a:custGeom>
                  <a:avLst/>
                  <a:gdLst>
                    <a:gd name="T0" fmla="*/ 61 w 61"/>
                    <a:gd name="T1" fmla="*/ 37 h 74"/>
                    <a:gd name="T2" fmla="*/ 60 w 61"/>
                    <a:gd name="T3" fmla="*/ 45 h 74"/>
                    <a:gd name="T4" fmla="*/ 59 w 61"/>
                    <a:gd name="T5" fmla="*/ 52 h 74"/>
                    <a:gd name="T6" fmla="*/ 55 w 61"/>
                    <a:gd name="T7" fmla="*/ 58 h 74"/>
                    <a:gd name="T8" fmla="*/ 52 w 61"/>
                    <a:gd name="T9" fmla="*/ 63 h 74"/>
                    <a:gd name="T10" fmla="*/ 47 w 61"/>
                    <a:gd name="T11" fmla="*/ 68 h 74"/>
                    <a:gd name="T12" fmla="*/ 42 w 61"/>
                    <a:gd name="T13" fmla="*/ 71 h 74"/>
                    <a:gd name="T14" fmla="*/ 36 w 61"/>
                    <a:gd name="T15" fmla="*/ 73 h 74"/>
                    <a:gd name="T16" fmla="*/ 30 w 61"/>
                    <a:gd name="T17" fmla="*/ 74 h 74"/>
                    <a:gd name="T18" fmla="*/ 24 w 61"/>
                    <a:gd name="T19" fmla="*/ 73 h 74"/>
                    <a:gd name="T20" fmla="*/ 18 w 61"/>
                    <a:gd name="T21" fmla="*/ 71 h 74"/>
                    <a:gd name="T22" fmla="*/ 14 w 61"/>
                    <a:gd name="T23" fmla="*/ 68 h 74"/>
                    <a:gd name="T24" fmla="*/ 8 w 61"/>
                    <a:gd name="T25" fmla="*/ 63 h 74"/>
                    <a:gd name="T26" fmla="*/ 5 w 61"/>
                    <a:gd name="T27" fmla="*/ 58 h 74"/>
                    <a:gd name="T28" fmla="*/ 2 w 61"/>
                    <a:gd name="T29" fmla="*/ 52 h 74"/>
                    <a:gd name="T30" fmla="*/ 0 w 61"/>
                    <a:gd name="T31" fmla="*/ 45 h 74"/>
                    <a:gd name="T32" fmla="*/ 0 w 61"/>
                    <a:gd name="T33" fmla="*/ 37 h 74"/>
                    <a:gd name="T34" fmla="*/ 0 w 61"/>
                    <a:gd name="T35" fmla="*/ 30 h 74"/>
                    <a:gd name="T36" fmla="*/ 2 w 61"/>
                    <a:gd name="T37" fmla="*/ 23 h 74"/>
                    <a:gd name="T38" fmla="*/ 5 w 61"/>
                    <a:gd name="T39" fmla="*/ 17 h 74"/>
                    <a:gd name="T40" fmla="*/ 8 w 61"/>
                    <a:gd name="T41" fmla="*/ 11 h 74"/>
                    <a:gd name="T42" fmla="*/ 14 w 61"/>
                    <a:gd name="T43" fmla="*/ 6 h 74"/>
                    <a:gd name="T44" fmla="*/ 18 w 61"/>
                    <a:gd name="T45" fmla="*/ 2 h 74"/>
                    <a:gd name="T46" fmla="*/ 24 w 61"/>
                    <a:gd name="T47" fmla="*/ 1 h 74"/>
                    <a:gd name="T48" fmla="*/ 30 w 61"/>
                    <a:gd name="T49" fmla="*/ 0 h 74"/>
                    <a:gd name="T50" fmla="*/ 36 w 61"/>
                    <a:gd name="T51" fmla="*/ 1 h 74"/>
                    <a:gd name="T52" fmla="*/ 42 w 61"/>
                    <a:gd name="T53" fmla="*/ 2 h 74"/>
                    <a:gd name="T54" fmla="*/ 47 w 61"/>
                    <a:gd name="T55" fmla="*/ 6 h 74"/>
                    <a:gd name="T56" fmla="*/ 52 w 61"/>
                    <a:gd name="T57" fmla="*/ 11 h 74"/>
                    <a:gd name="T58" fmla="*/ 55 w 61"/>
                    <a:gd name="T59" fmla="*/ 17 h 74"/>
                    <a:gd name="T60" fmla="*/ 59 w 61"/>
                    <a:gd name="T61" fmla="*/ 23 h 74"/>
                    <a:gd name="T62" fmla="*/ 60 w 61"/>
                    <a:gd name="T63" fmla="*/ 30 h 74"/>
                    <a:gd name="T64" fmla="*/ 61 w 61"/>
                    <a:gd name="T65" fmla="*/ 3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 h="74">
                      <a:moveTo>
                        <a:pt x="61" y="37"/>
                      </a:moveTo>
                      <a:lnTo>
                        <a:pt x="60" y="45"/>
                      </a:lnTo>
                      <a:lnTo>
                        <a:pt x="59" y="52"/>
                      </a:lnTo>
                      <a:lnTo>
                        <a:pt x="55" y="58"/>
                      </a:lnTo>
                      <a:lnTo>
                        <a:pt x="52" y="63"/>
                      </a:lnTo>
                      <a:lnTo>
                        <a:pt x="47" y="68"/>
                      </a:lnTo>
                      <a:lnTo>
                        <a:pt x="42" y="71"/>
                      </a:lnTo>
                      <a:lnTo>
                        <a:pt x="36" y="73"/>
                      </a:lnTo>
                      <a:lnTo>
                        <a:pt x="30" y="74"/>
                      </a:lnTo>
                      <a:lnTo>
                        <a:pt x="24" y="73"/>
                      </a:lnTo>
                      <a:lnTo>
                        <a:pt x="18" y="71"/>
                      </a:lnTo>
                      <a:lnTo>
                        <a:pt x="14" y="68"/>
                      </a:lnTo>
                      <a:lnTo>
                        <a:pt x="8" y="63"/>
                      </a:lnTo>
                      <a:lnTo>
                        <a:pt x="5" y="58"/>
                      </a:lnTo>
                      <a:lnTo>
                        <a:pt x="2" y="52"/>
                      </a:lnTo>
                      <a:lnTo>
                        <a:pt x="0" y="45"/>
                      </a:lnTo>
                      <a:lnTo>
                        <a:pt x="0" y="37"/>
                      </a:lnTo>
                      <a:lnTo>
                        <a:pt x="0" y="30"/>
                      </a:lnTo>
                      <a:lnTo>
                        <a:pt x="2" y="23"/>
                      </a:lnTo>
                      <a:lnTo>
                        <a:pt x="5" y="17"/>
                      </a:lnTo>
                      <a:lnTo>
                        <a:pt x="8" y="11"/>
                      </a:lnTo>
                      <a:lnTo>
                        <a:pt x="14" y="6"/>
                      </a:lnTo>
                      <a:lnTo>
                        <a:pt x="18" y="2"/>
                      </a:lnTo>
                      <a:lnTo>
                        <a:pt x="24" y="1"/>
                      </a:lnTo>
                      <a:lnTo>
                        <a:pt x="30" y="0"/>
                      </a:lnTo>
                      <a:lnTo>
                        <a:pt x="36" y="1"/>
                      </a:lnTo>
                      <a:lnTo>
                        <a:pt x="42" y="2"/>
                      </a:lnTo>
                      <a:lnTo>
                        <a:pt x="47" y="6"/>
                      </a:lnTo>
                      <a:lnTo>
                        <a:pt x="52" y="11"/>
                      </a:lnTo>
                      <a:lnTo>
                        <a:pt x="55" y="17"/>
                      </a:lnTo>
                      <a:lnTo>
                        <a:pt x="59" y="23"/>
                      </a:lnTo>
                      <a:lnTo>
                        <a:pt x="60" y="30"/>
                      </a:lnTo>
                      <a:lnTo>
                        <a:pt x="61"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727085" name="Freeform 45"/>
                <p:cNvSpPr>
                  <a:spLocks/>
                </p:cNvSpPr>
                <p:nvPr/>
              </p:nvSpPr>
              <p:spPr bwMode="auto">
                <a:xfrm>
                  <a:off x="3506" y="958"/>
                  <a:ext cx="36" cy="75"/>
                </a:xfrm>
                <a:custGeom>
                  <a:avLst/>
                  <a:gdLst>
                    <a:gd name="T0" fmla="*/ 137 w 185"/>
                    <a:gd name="T1" fmla="*/ 344 h 362"/>
                    <a:gd name="T2" fmla="*/ 136 w 185"/>
                    <a:gd name="T3" fmla="*/ 352 h 362"/>
                    <a:gd name="T4" fmla="*/ 132 w 185"/>
                    <a:gd name="T5" fmla="*/ 357 h 362"/>
                    <a:gd name="T6" fmla="*/ 128 w 185"/>
                    <a:gd name="T7" fmla="*/ 361 h 362"/>
                    <a:gd name="T8" fmla="*/ 120 w 185"/>
                    <a:gd name="T9" fmla="*/ 362 h 362"/>
                    <a:gd name="T10" fmla="*/ 112 w 185"/>
                    <a:gd name="T11" fmla="*/ 361 h 362"/>
                    <a:gd name="T12" fmla="*/ 107 w 185"/>
                    <a:gd name="T13" fmla="*/ 357 h 362"/>
                    <a:gd name="T14" fmla="*/ 104 w 185"/>
                    <a:gd name="T15" fmla="*/ 352 h 362"/>
                    <a:gd name="T16" fmla="*/ 102 w 185"/>
                    <a:gd name="T17" fmla="*/ 344 h 362"/>
                    <a:gd name="T18" fmla="*/ 102 w 185"/>
                    <a:gd name="T19" fmla="*/ 143 h 362"/>
                    <a:gd name="T20" fmla="*/ 82 w 185"/>
                    <a:gd name="T21" fmla="*/ 143 h 362"/>
                    <a:gd name="T22" fmla="*/ 82 w 185"/>
                    <a:gd name="T23" fmla="*/ 344 h 362"/>
                    <a:gd name="T24" fmla="*/ 80 w 185"/>
                    <a:gd name="T25" fmla="*/ 352 h 362"/>
                    <a:gd name="T26" fmla="*/ 77 w 185"/>
                    <a:gd name="T27" fmla="*/ 357 h 362"/>
                    <a:gd name="T28" fmla="*/ 71 w 185"/>
                    <a:gd name="T29" fmla="*/ 361 h 362"/>
                    <a:gd name="T30" fmla="*/ 63 w 185"/>
                    <a:gd name="T31" fmla="*/ 362 h 362"/>
                    <a:gd name="T32" fmla="*/ 55 w 185"/>
                    <a:gd name="T33" fmla="*/ 361 h 362"/>
                    <a:gd name="T34" fmla="*/ 51 w 185"/>
                    <a:gd name="T35" fmla="*/ 357 h 362"/>
                    <a:gd name="T36" fmla="*/ 47 w 185"/>
                    <a:gd name="T37" fmla="*/ 352 h 362"/>
                    <a:gd name="T38" fmla="*/ 46 w 185"/>
                    <a:gd name="T39" fmla="*/ 344 h 362"/>
                    <a:gd name="T40" fmla="*/ 46 w 185"/>
                    <a:gd name="T41" fmla="*/ 39 h 362"/>
                    <a:gd name="T42" fmla="*/ 29 w 185"/>
                    <a:gd name="T43" fmla="*/ 39 h 362"/>
                    <a:gd name="T44" fmla="*/ 29 w 185"/>
                    <a:gd name="T45" fmla="*/ 167 h 362"/>
                    <a:gd name="T46" fmla="*/ 27 w 185"/>
                    <a:gd name="T47" fmla="*/ 175 h 362"/>
                    <a:gd name="T48" fmla="*/ 25 w 185"/>
                    <a:gd name="T49" fmla="*/ 181 h 362"/>
                    <a:gd name="T50" fmla="*/ 21 w 185"/>
                    <a:gd name="T51" fmla="*/ 185 h 362"/>
                    <a:gd name="T52" fmla="*/ 14 w 185"/>
                    <a:gd name="T53" fmla="*/ 186 h 362"/>
                    <a:gd name="T54" fmla="*/ 8 w 185"/>
                    <a:gd name="T55" fmla="*/ 185 h 362"/>
                    <a:gd name="T56" fmla="*/ 3 w 185"/>
                    <a:gd name="T57" fmla="*/ 181 h 362"/>
                    <a:gd name="T58" fmla="*/ 1 w 185"/>
                    <a:gd name="T59" fmla="*/ 175 h 362"/>
                    <a:gd name="T60" fmla="*/ 0 w 185"/>
                    <a:gd name="T61" fmla="*/ 167 h 362"/>
                    <a:gd name="T62" fmla="*/ 0 w 185"/>
                    <a:gd name="T63" fmla="*/ 39 h 362"/>
                    <a:gd name="T64" fmla="*/ 1 w 185"/>
                    <a:gd name="T65" fmla="*/ 30 h 362"/>
                    <a:gd name="T66" fmla="*/ 2 w 185"/>
                    <a:gd name="T67" fmla="*/ 22 h 362"/>
                    <a:gd name="T68" fmla="*/ 6 w 185"/>
                    <a:gd name="T69" fmla="*/ 15 h 362"/>
                    <a:gd name="T70" fmla="*/ 9 w 185"/>
                    <a:gd name="T71" fmla="*/ 9 h 362"/>
                    <a:gd name="T72" fmla="*/ 15 w 185"/>
                    <a:gd name="T73" fmla="*/ 6 h 362"/>
                    <a:gd name="T74" fmla="*/ 22 w 185"/>
                    <a:gd name="T75" fmla="*/ 2 h 362"/>
                    <a:gd name="T76" fmla="*/ 29 w 185"/>
                    <a:gd name="T77" fmla="*/ 1 h 362"/>
                    <a:gd name="T78" fmla="*/ 38 w 185"/>
                    <a:gd name="T79" fmla="*/ 0 h 362"/>
                    <a:gd name="T80" fmla="*/ 146 w 185"/>
                    <a:gd name="T81" fmla="*/ 0 h 362"/>
                    <a:gd name="T82" fmla="*/ 155 w 185"/>
                    <a:gd name="T83" fmla="*/ 1 h 362"/>
                    <a:gd name="T84" fmla="*/ 163 w 185"/>
                    <a:gd name="T85" fmla="*/ 2 h 362"/>
                    <a:gd name="T86" fmla="*/ 170 w 185"/>
                    <a:gd name="T87" fmla="*/ 6 h 362"/>
                    <a:gd name="T88" fmla="*/ 176 w 185"/>
                    <a:gd name="T89" fmla="*/ 9 h 362"/>
                    <a:gd name="T90" fmla="*/ 180 w 185"/>
                    <a:gd name="T91" fmla="*/ 15 h 362"/>
                    <a:gd name="T92" fmla="*/ 183 w 185"/>
                    <a:gd name="T93" fmla="*/ 22 h 362"/>
                    <a:gd name="T94" fmla="*/ 184 w 185"/>
                    <a:gd name="T95" fmla="*/ 30 h 362"/>
                    <a:gd name="T96" fmla="*/ 185 w 185"/>
                    <a:gd name="T97" fmla="*/ 39 h 362"/>
                    <a:gd name="T98" fmla="*/ 185 w 185"/>
                    <a:gd name="T99" fmla="*/ 167 h 362"/>
                    <a:gd name="T100" fmla="*/ 184 w 185"/>
                    <a:gd name="T101" fmla="*/ 175 h 362"/>
                    <a:gd name="T102" fmla="*/ 182 w 185"/>
                    <a:gd name="T103" fmla="*/ 181 h 362"/>
                    <a:gd name="T104" fmla="*/ 177 w 185"/>
                    <a:gd name="T105" fmla="*/ 185 h 362"/>
                    <a:gd name="T106" fmla="*/ 171 w 185"/>
                    <a:gd name="T107" fmla="*/ 186 h 362"/>
                    <a:gd name="T108" fmla="*/ 165 w 185"/>
                    <a:gd name="T109" fmla="*/ 185 h 362"/>
                    <a:gd name="T110" fmla="*/ 160 w 185"/>
                    <a:gd name="T111" fmla="*/ 181 h 362"/>
                    <a:gd name="T112" fmla="*/ 158 w 185"/>
                    <a:gd name="T113" fmla="*/ 175 h 362"/>
                    <a:gd name="T114" fmla="*/ 157 w 185"/>
                    <a:gd name="T115" fmla="*/ 167 h 362"/>
                    <a:gd name="T116" fmla="*/ 157 w 185"/>
                    <a:gd name="T117" fmla="*/ 39 h 362"/>
                    <a:gd name="T118" fmla="*/ 138 w 185"/>
                    <a:gd name="T119" fmla="*/ 39 h 362"/>
                    <a:gd name="T120" fmla="*/ 137 w 185"/>
                    <a:gd name="T121" fmla="*/ 344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5" h="362">
                      <a:moveTo>
                        <a:pt x="137" y="344"/>
                      </a:moveTo>
                      <a:lnTo>
                        <a:pt x="136" y="352"/>
                      </a:lnTo>
                      <a:lnTo>
                        <a:pt x="132" y="357"/>
                      </a:lnTo>
                      <a:lnTo>
                        <a:pt x="128" y="361"/>
                      </a:lnTo>
                      <a:lnTo>
                        <a:pt x="120" y="362"/>
                      </a:lnTo>
                      <a:lnTo>
                        <a:pt x="112" y="361"/>
                      </a:lnTo>
                      <a:lnTo>
                        <a:pt x="107" y="357"/>
                      </a:lnTo>
                      <a:lnTo>
                        <a:pt x="104" y="352"/>
                      </a:lnTo>
                      <a:lnTo>
                        <a:pt x="102" y="344"/>
                      </a:lnTo>
                      <a:lnTo>
                        <a:pt x="102" y="143"/>
                      </a:lnTo>
                      <a:lnTo>
                        <a:pt x="82" y="143"/>
                      </a:lnTo>
                      <a:lnTo>
                        <a:pt x="82" y="344"/>
                      </a:lnTo>
                      <a:lnTo>
                        <a:pt x="80" y="352"/>
                      </a:lnTo>
                      <a:lnTo>
                        <a:pt x="77" y="357"/>
                      </a:lnTo>
                      <a:lnTo>
                        <a:pt x="71" y="361"/>
                      </a:lnTo>
                      <a:lnTo>
                        <a:pt x="63" y="362"/>
                      </a:lnTo>
                      <a:lnTo>
                        <a:pt x="55" y="361"/>
                      </a:lnTo>
                      <a:lnTo>
                        <a:pt x="51" y="357"/>
                      </a:lnTo>
                      <a:lnTo>
                        <a:pt x="47" y="352"/>
                      </a:lnTo>
                      <a:lnTo>
                        <a:pt x="46" y="344"/>
                      </a:lnTo>
                      <a:lnTo>
                        <a:pt x="46" y="39"/>
                      </a:lnTo>
                      <a:lnTo>
                        <a:pt x="29" y="39"/>
                      </a:lnTo>
                      <a:lnTo>
                        <a:pt x="29" y="167"/>
                      </a:lnTo>
                      <a:lnTo>
                        <a:pt x="27" y="175"/>
                      </a:lnTo>
                      <a:lnTo>
                        <a:pt x="25" y="181"/>
                      </a:lnTo>
                      <a:lnTo>
                        <a:pt x="21" y="185"/>
                      </a:lnTo>
                      <a:lnTo>
                        <a:pt x="14" y="186"/>
                      </a:lnTo>
                      <a:lnTo>
                        <a:pt x="8" y="185"/>
                      </a:lnTo>
                      <a:lnTo>
                        <a:pt x="3" y="181"/>
                      </a:lnTo>
                      <a:lnTo>
                        <a:pt x="1" y="175"/>
                      </a:lnTo>
                      <a:lnTo>
                        <a:pt x="0" y="167"/>
                      </a:lnTo>
                      <a:lnTo>
                        <a:pt x="0" y="39"/>
                      </a:lnTo>
                      <a:lnTo>
                        <a:pt x="1" y="30"/>
                      </a:lnTo>
                      <a:lnTo>
                        <a:pt x="2" y="22"/>
                      </a:lnTo>
                      <a:lnTo>
                        <a:pt x="6" y="15"/>
                      </a:lnTo>
                      <a:lnTo>
                        <a:pt x="9" y="9"/>
                      </a:lnTo>
                      <a:lnTo>
                        <a:pt x="15" y="6"/>
                      </a:lnTo>
                      <a:lnTo>
                        <a:pt x="22" y="2"/>
                      </a:lnTo>
                      <a:lnTo>
                        <a:pt x="29" y="1"/>
                      </a:lnTo>
                      <a:lnTo>
                        <a:pt x="38" y="0"/>
                      </a:lnTo>
                      <a:lnTo>
                        <a:pt x="146" y="0"/>
                      </a:lnTo>
                      <a:lnTo>
                        <a:pt x="155" y="1"/>
                      </a:lnTo>
                      <a:lnTo>
                        <a:pt x="163" y="2"/>
                      </a:lnTo>
                      <a:lnTo>
                        <a:pt x="170" y="6"/>
                      </a:lnTo>
                      <a:lnTo>
                        <a:pt x="176" y="9"/>
                      </a:lnTo>
                      <a:lnTo>
                        <a:pt x="180" y="15"/>
                      </a:lnTo>
                      <a:lnTo>
                        <a:pt x="183" y="22"/>
                      </a:lnTo>
                      <a:lnTo>
                        <a:pt x="184" y="30"/>
                      </a:lnTo>
                      <a:lnTo>
                        <a:pt x="185" y="39"/>
                      </a:lnTo>
                      <a:lnTo>
                        <a:pt x="185" y="167"/>
                      </a:lnTo>
                      <a:lnTo>
                        <a:pt x="184" y="175"/>
                      </a:lnTo>
                      <a:lnTo>
                        <a:pt x="182" y="181"/>
                      </a:lnTo>
                      <a:lnTo>
                        <a:pt x="177" y="185"/>
                      </a:lnTo>
                      <a:lnTo>
                        <a:pt x="171" y="186"/>
                      </a:lnTo>
                      <a:lnTo>
                        <a:pt x="165" y="185"/>
                      </a:lnTo>
                      <a:lnTo>
                        <a:pt x="160" y="181"/>
                      </a:lnTo>
                      <a:lnTo>
                        <a:pt x="158" y="175"/>
                      </a:lnTo>
                      <a:lnTo>
                        <a:pt x="157" y="167"/>
                      </a:lnTo>
                      <a:lnTo>
                        <a:pt x="157" y="39"/>
                      </a:lnTo>
                      <a:lnTo>
                        <a:pt x="138" y="39"/>
                      </a:lnTo>
                      <a:lnTo>
                        <a:pt x="137" y="3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grpSp>
          <p:sp>
            <p:nvSpPr>
              <p:cNvPr id="25812" name="Rectangle 46"/>
              <p:cNvSpPr>
                <a:spLocks noChangeArrowheads="1"/>
              </p:cNvSpPr>
              <p:nvPr/>
            </p:nvSpPr>
            <p:spPr bwMode="auto">
              <a:xfrm>
                <a:off x="2282" y="1113"/>
                <a:ext cx="461" cy="68"/>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buClrTx/>
                  <a:buSzTx/>
                  <a:buFontTx/>
                  <a:buNone/>
                </a:pPr>
                <a:r>
                  <a:rPr lang="en-US" sz="800" b="1">
                    <a:solidFill>
                      <a:srgbClr val="FFFFFF"/>
                    </a:solidFill>
                    <a:effectLst/>
                    <a:cs typeface="Arial" pitchFamily="34" charset="0"/>
                  </a:rPr>
                  <a:t>M8354673993</a:t>
                </a:r>
              </a:p>
            </p:txBody>
          </p:sp>
        </p:grpSp>
        <p:grpSp>
          <p:nvGrpSpPr>
            <p:cNvPr id="25769" name="Group 47"/>
            <p:cNvGrpSpPr>
              <a:grpSpLocks/>
            </p:cNvGrpSpPr>
            <p:nvPr/>
          </p:nvGrpSpPr>
          <p:grpSpPr bwMode="auto">
            <a:xfrm>
              <a:off x="4672" y="587"/>
              <a:ext cx="326" cy="214"/>
              <a:chOff x="5010" y="756"/>
              <a:chExt cx="453" cy="416"/>
            </a:xfrm>
          </p:grpSpPr>
          <p:sp>
            <p:nvSpPr>
              <p:cNvPr id="727088" name="AutoShape 48"/>
              <p:cNvSpPr>
                <a:spLocks noChangeAspect="1" noChangeArrowheads="1" noTextEdit="1"/>
              </p:cNvSpPr>
              <p:nvPr/>
            </p:nvSpPr>
            <p:spPr bwMode="auto">
              <a:xfrm>
                <a:off x="5009" y="758"/>
                <a:ext cx="454" cy="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a:p>
            </p:txBody>
          </p:sp>
          <p:sp>
            <p:nvSpPr>
              <p:cNvPr id="727089" name="Freeform 49"/>
              <p:cNvSpPr>
                <a:spLocks/>
              </p:cNvSpPr>
              <p:nvPr/>
            </p:nvSpPr>
            <p:spPr bwMode="auto">
              <a:xfrm>
                <a:off x="5009" y="758"/>
                <a:ext cx="454" cy="413"/>
              </a:xfrm>
              <a:custGeom>
                <a:avLst/>
                <a:gdLst>
                  <a:gd name="T0" fmla="*/ 724 w 2238"/>
                  <a:gd name="T1" fmla="*/ 144 h 2056"/>
                  <a:gd name="T2" fmla="*/ 1029 w 2238"/>
                  <a:gd name="T3" fmla="*/ 365 h 2056"/>
                  <a:gd name="T4" fmla="*/ 1091 w 2238"/>
                  <a:gd name="T5" fmla="*/ 419 h 2056"/>
                  <a:gd name="T6" fmla="*/ 774 w 2238"/>
                  <a:gd name="T7" fmla="*/ 287 h 2056"/>
                  <a:gd name="T8" fmla="*/ 559 w 2238"/>
                  <a:gd name="T9" fmla="*/ 154 h 2056"/>
                  <a:gd name="T10" fmla="*/ 832 w 2238"/>
                  <a:gd name="T11" fmla="*/ 387 h 2056"/>
                  <a:gd name="T12" fmla="*/ 1118 w 2238"/>
                  <a:gd name="T13" fmla="*/ 541 h 2056"/>
                  <a:gd name="T14" fmla="*/ 886 w 2238"/>
                  <a:gd name="T15" fmla="*/ 476 h 2056"/>
                  <a:gd name="T16" fmla="*/ 559 w 2238"/>
                  <a:gd name="T17" fmla="*/ 310 h 2056"/>
                  <a:gd name="T18" fmla="*/ 631 w 2238"/>
                  <a:gd name="T19" fmla="*/ 395 h 2056"/>
                  <a:gd name="T20" fmla="*/ 927 w 2238"/>
                  <a:gd name="T21" fmla="*/ 583 h 2056"/>
                  <a:gd name="T22" fmla="*/ 988 w 2238"/>
                  <a:gd name="T23" fmla="*/ 636 h 2056"/>
                  <a:gd name="T24" fmla="*/ 677 w 2238"/>
                  <a:gd name="T25" fmla="*/ 524 h 2056"/>
                  <a:gd name="T26" fmla="*/ 465 w 2238"/>
                  <a:gd name="T27" fmla="*/ 425 h 2056"/>
                  <a:gd name="T28" fmla="*/ 734 w 2238"/>
                  <a:gd name="T29" fmla="*/ 617 h 2056"/>
                  <a:gd name="T30" fmla="*/ 1017 w 2238"/>
                  <a:gd name="T31" fmla="*/ 759 h 2056"/>
                  <a:gd name="T32" fmla="*/ 788 w 2238"/>
                  <a:gd name="T33" fmla="*/ 702 h 2056"/>
                  <a:gd name="T34" fmla="*/ 464 w 2238"/>
                  <a:gd name="T35" fmla="*/ 566 h 2056"/>
                  <a:gd name="T36" fmla="*/ 534 w 2238"/>
                  <a:gd name="T37" fmla="*/ 641 h 2056"/>
                  <a:gd name="T38" fmla="*/ 829 w 2238"/>
                  <a:gd name="T39" fmla="*/ 808 h 2056"/>
                  <a:gd name="T40" fmla="*/ 890 w 2238"/>
                  <a:gd name="T41" fmla="*/ 861 h 2056"/>
                  <a:gd name="T42" fmla="*/ 581 w 2238"/>
                  <a:gd name="T43" fmla="*/ 762 h 2056"/>
                  <a:gd name="T44" fmla="*/ 367 w 2238"/>
                  <a:gd name="T45" fmla="*/ 680 h 2056"/>
                  <a:gd name="T46" fmla="*/ 637 w 2238"/>
                  <a:gd name="T47" fmla="*/ 849 h 2056"/>
                  <a:gd name="T48" fmla="*/ 921 w 2238"/>
                  <a:gd name="T49" fmla="*/ 987 h 2056"/>
                  <a:gd name="T50" fmla="*/ 691 w 2238"/>
                  <a:gd name="T51" fmla="*/ 935 h 2056"/>
                  <a:gd name="T52" fmla="*/ 363 w 2238"/>
                  <a:gd name="T53" fmla="*/ 812 h 2056"/>
                  <a:gd name="T54" fmla="*/ 434 w 2238"/>
                  <a:gd name="T55" fmla="*/ 883 h 2056"/>
                  <a:gd name="T56" fmla="*/ 735 w 2238"/>
                  <a:gd name="T57" fmla="*/ 1042 h 2056"/>
                  <a:gd name="T58" fmla="*/ 797 w 2238"/>
                  <a:gd name="T59" fmla="*/ 1095 h 2056"/>
                  <a:gd name="T60" fmla="*/ 481 w 2238"/>
                  <a:gd name="T61" fmla="*/ 1003 h 2056"/>
                  <a:gd name="T62" fmla="*/ 259 w 2238"/>
                  <a:gd name="T63" fmla="*/ 924 h 2056"/>
                  <a:gd name="T64" fmla="*/ 539 w 2238"/>
                  <a:gd name="T65" fmla="*/ 1090 h 2056"/>
                  <a:gd name="T66" fmla="*/ 832 w 2238"/>
                  <a:gd name="T67" fmla="*/ 1224 h 2056"/>
                  <a:gd name="T68" fmla="*/ 597 w 2238"/>
                  <a:gd name="T69" fmla="*/ 1177 h 2056"/>
                  <a:gd name="T70" fmla="*/ 253 w 2238"/>
                  <a:gd name="T71" fmla="*/ 1056 h 2056"/>
                  <a:gd name="T72" fmla="*/ 328 w 2238"/>
                  <a:gd name="T73" fmla="*/ 1126 h 2056"/>
                  <a:gd name="T74" fmla="*/ 643 w 2238"/>
                  <a:gd name="T75" fmla="*/ 1287 h 2056"/>
                  <a:gd name="T76" fmla="*/ 708 w 2238"/>
                  <a:gd name="T77" fmla="*/ 1340 h 2056"/>
                  <a:gd name="T78" fmla="*/ 379 w 2238"/>
                  <a:gd name="T79" fmla="*/ 1252 h 2056"/>
                  <a:gd name="T80" fmla="*/ 139 w 2238"/>
                  <a:gd name="T81" fmla="*/ 1163 h 2056"/>
                  <a:gd name="T82" fmla="*/ 440 w 2238"/>
                  <a:gd name="T83" fmla="*/ 1343 h 2056"/>
                  <a:gd name="T84" fmla="*/ 746 w 2238"/>
                  <a:gd name="T85" fmla="*/ 1474 h 2056"/>
                  <a:gd name="T86" fmla="*/ 501 w 2238"/>
                  <a:gd name="T87" fmla="*/ 1434 h 2056"/>
                  <a:gd name="T88" fmla="*/ 131 w 2238"/>
                  <a:gd name="T89" fmla="*/ 1299 h 2056"/>
                  <a:gd name="T90" fmla="*/ 214 w 2238"/>
                  <a:gd name="T91" fmla="*/ 1377 h 2056"/>
                  <a:gd name="T92" fmla="*/ 553 w 2238"/>
                  <a:gd name="T93" fmla="*/ 1548 h 2056"/>
                  <a:gd name="T94" fmla="*/ 622 w 2238"/>
                  <a:gd name="T95" fmla="*/ 1601 h 2056"/>
                  <a:gd name="T96" fmla="*/ 270 w 2238"/>
                  <a:gd name="T97" fmla="*/ 1511 h 2056"/>
                  <a:gd name="T98" fmla="*/ 2 w 2238"/>
                  <a:gd name="T99" fmla="*/ 1406 h 2056"/>
                  <a:gd name="T100" fmla="*/ 485 w 2238"/>
                  <a:gd name="T101" fmla="*/ 1640 h 2056"/>
                  <a:gd name="T102" fmla="*/ 924 w 2238"/>
                  <a:gd name="T103" fmla="*/ 1732 h 2056"/>
                  <a:gd name="T104" fmla="*/ 1300 w 2238"/>
                  <a:gd name="T105" fmla="*/ 1800 h 2056"/>
                  <a:gd name="T106" fmla="*/ 1676 w 2238"/>
                  <a:gd name="T107" fmla="*/ 2011 h 2056"/>
                  <a:gd name="T108" fmla="*/ 1854 w 2238"/>
                  <a:gd name="T109" fmla="*/ 1475 h 2056"/>
                  <a:gd name="T110" fmla="*/ 2183 w 2238"/>
                  <a:gd name="T111" fmla="*/ 930 h 2056"/>
                  <a:gd name="T112" fmla="*/ 1914 w 2238"/>
                  <a:gd name="T113" fmla="*/ 584 h 2056"/>
                  <a:gd name="T114" fmla="*/ 1535 w 2238"/>
                  <a:gd name="T115" fmla="*/ 461 h 2056"/>
                  <a:gd name="T116" fmla="*/ 1128 w 2238"/>
                  <a:gd name="T117" fmla="*/ 357 h 2056"/>
                  <a:gd name="T118" fmla="*/ 669 w 2238"/>
                  <a:gd name="T119" fmla="*/ 61 h 2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38" h="2056">
                    <a:moveTo>
                      <a:pt x="607" y="0"/>
                    </a:moveTo>
                    <a:lnTo>
                      <a:pt x="606" y="5"/>
                    </a:lnTo>
                    <a:lnTo>
                      <a:pt x="605" y="8"/>
                    </a:lnTo>
                    <a:lnTo>
                      <a:pt x="602" y="12"/>
                    </a:lnTo>
                    <a:lnTo>
                      <a:pt x="601" y="16"/>
                    </a:lnTo>
                    <a:lnTo>
                      <a:pt x="643" y="62"/>
                    </a:lnTo>
                    <a:lnTo>
                      <a:pt x="684" y="105"/>
                    </a:lnTo>
                    <a:lnTo>
                      <a:pt x="724" y="144"/>
                    </a:lnTo>
                    <a:lnTo>
                      <a:pt x="765" y="180"/>
                    </a:lnTo>
                    <a:lnTo>
                      <a:pt x="804" y="213"/>
                    </a:lnTo>
                    <a:lnTo>
                      <a:pt x="843" y="244"/>
                    </a:lnTo>
                    <a:lnTo>
                      <a:pt x="881" y="273"/>
                    </a:lnTo>
                    <a:lnTo>
                      <a:pt x="918" y="298"/>
                    </a:lnTo>
                    <a:lnTo>
                      <a:pt x="955" y="323"/>
                    </a:lnTo>
                    <a:lnTo>
                      <a:pt x="992" y="346"/>
                    </a:lnTo>
                    <a:lnTo>
                      <a:pt x="1029" y="365"/>
                    </a:lnTo>
                    <a:lnTo>
                      <a:pt x="1064" y="384"/>
                    </a:lnTo>
                    <a:lnTo>
                      <a:pt x="1100" y="402"/>
                    </a:lnTo>
                    <a:lnTo>
                      <a:pt x="1136" y="418"/>
                    </a:lnTo>
                    <a:lnTo>
                      <a:pt x="1171" y="433"/>
                    </a:lnTo>
                    <a:lnTo>
                      <a:pt x="1206" y="447"/>
                    </a:lnTo>
                    <a:lnTo>
                      <a:pt x="1168" y="439"/>
                    </a:lnTo>
                    <a:lnTo>
                      <a:pt x="1130" y="430"/>
                    </a:lnTo>
                    <a:lnTo>
                      <a:pt x="1091" y="419"/>
                    </a:lnTo>
                    <a:lnTo>
                      <a:pt x="1053" y="408"/>
                    </a:lnTo>
                    <a:lnTo>
                      <a:pt x="1014" y="395"/>
                    </a:lnTo>
                    <a:lnTo>
                      <a:pt x="974" y="381"/>
                    </a:lnTo>
                    <a:lnTo>
                      <a:pt x="935" y="365"/>
                    </a:lnTo>
                    <a:lnTo>
                      <a:pt x="896" y="348"/>
                    </a:lnTo>
                    <a:lnTo>
                      <a:pt x="856" y="330"/>
                    </a:lnTo>
                    <a:lnTo>
                      <a:pt x="815" y="309"/>
                    </a:lnTo>
                    <a:lnTo>
                      <a:pt x="774" y="287"/>
                    </a:lnTo>
                    <a:lnTo>
                      <a:pt x="733" y="263"/>
                    </a:lnTo>
                    <a:lnTo>
                      <a:pt x="691" y="236"/>
                    </a:lnTo>
                    <a:lnTo>
                      <a:pt x="648" y="207"/>
                    </a:lnTo>
                    <a:lnTo>
                      <a:pt x="606" y="177"/>
                    </a:lnTo>
                    <a:lnTo>
                      <a:pt x="562" y="144"/>
                    </a:lnTo>
                    <a:lnTo>
                      <a:pt x="561" y="148"/>
                    </a:lnTo>
                    <a:lnTo>
                      <a:pt x="560" y="151"/>
                    </a:lnTo>
                    <a:lnTo>
                      <a:pt x="559" y="154"/>
                    </a:lnTo>
                    <a:lnTo>
                      <a:pt x="557" y="159"/>
                    </a:lnTo>
                    <a:lnTo>
                      <a:pt x="599" y="199"/>
                    </a:lnTo>
                    <a:lnTo>
                      <a:pt x="638" y="236"/>
                    </a:lnTo>
                    <a:lnTo>
                      <a:pt x="678" y="271"/>
                    </a:lnTo>
                    <a:lnTo>
                      <a:pt x="718" y="303"/>
                    </a:lnTo>
                    <a:lnTo>
                      <a:pt x="756" y="333"/>
                    </a:lnTo>
                    <a:lnTo>
                      <a:pt x="794" y="361"/>
                    </a:lnTo>
                    <a:lnTo>
                      <a:pt x="832" y="387"/>
                    </a:lnTo>
                    <a:lnTo>
                      <a:pt x="868" y="411"/>
                    </a:lnTo>
                    <a:lnTo>
                      <a:pt x="905" y="433"/>
                    </a:lnTo>
                    <a:lnTo>
                      <a:pt x="941" y="454"/>
                    </a:lnTo>
                    <a:lnTo>
                      <a:pt x="978" y="474"/>
                    </a:lnTo>
                    <a:lnTo>
                      <a:pt x="1014" y="492"/>
                    </a:lnTo>
                    <a:lnTo>
                      <a:pt x="1048" y="509"/>
                    </a:lnTo>
                    <a:lnTo>
                      <a:pt x="1084" y="524"/>
                    </a:lnTo>
                    <a:lnTo>
                      <a:pt x="1118" y="541"/>
                    </a:lnTo>
                    <a:lnTo>
                      <a:pt x="1153" y="554"/>
                    </a:lnTo>
                    <a:lnTo>
                      <a:pt x="1115" y="546"/>
                    </a:lnTo>
                    <a:lnTo>
                      <a:pt x="1078" y="537"/>
                    </a:lnTo>
                    <a:lnTo>
                      <a:pt x="1040" y="527"/>
                    </a:lnTo>
                    <a:lnTo>
                      <a:pt x="1001" y="515"/>
                    </a:lnTo>
                    <a:lnTo>
                      <a:pt x="963" y="504"/>
                    </a:lnTo>
                    <a:lnTo>
                      <a:pt x="925" y="491"/>
                    </a:lnTo>
                    <a:lnTo>
                      <a:pt x="886" y="476"/>
                    </a:lnTo>
                    <a:lnTo>
                      <a:pt x="847" y="461"/>
                    </a:lnTo>
                    <a:lnTo>
                      <a:pt x="806" y="444"/>
                    </a:lnTo>
                    <a:lnTo>
                      <a:pt x="766" y="425"/>
                    </a:lnTo>
                    <a:lnTo>
                      <a:pt x="726" y="406"/>
                    </a:lnTo>
                    <a:lnTo>
                      <a:pt x="685" y="385"/>
                    </a:lnTo>
                    <a:lnTo>
                      <a:pt x="644" y="362"/>
                    </a:lnTo>
                    <a:lnTo>
                      <a:pt x="601" y="337"/>
                    </a:lnTo>
                    <a:lnTo>
                      <a:pt x="559" y="310"/>
                    </a:lnTo>
                    <a:lnTo>
                      <a:pt x="516" y="282"/>
                    </a:lnTo>
                    <a:lnTo>
                      <a:pt x="515" y="286"/>
                    </a:lnTo>
                    <a:lnTo>
                      <a:pt x="514" y="289"/>
                    </a:lnTo>
                    <a:lnTo>
                      <a:pt x="513" y="293"/>
                    </a:lnTo>
                    <a:lnTo>
                      <a:pt x="511" y="296"/>
                    </a:lnTo>
                    <a:lnTo>
                      <a:pt x="552" y="332"/>
                    </a:lnTo>
                    <a:lnTo>
                      <a:pt x="592" y="364"/>
                    </a:lnTo>
                    <a:lnTo>
                      <a:pt x="631" y="395"/>
                    </a:lnTo>
                    <a:lnTo>
                      <a:pt x="669" y="425"/>
                    </a:lnTo>
                    <a:lnTo>
                      <a:pt x="707" y="452"/>
                    </a:lnTo>
                    <a:lnTo>
                      <a:pt x="745" y="478"/>
                    </a:lnTo>
                    <a:lnTo>
                      <a:pt x="782" y="501"/>
                    </a:lnTo>
                    <a:lnTo>
                      <a:pt x="819" y="524"/>
                    </a:lnTo>
                    <a:lnTo>
                      <a:pt x="856" y="545"/>
                    </a:lnTo>
                    <a:lnTo>
                      <a:pt x="892" y="565"/>
                    </a:lnTo>
                    <a:lnTo>
                      <a:pt x="927" y="583"/>
                    </a:lnTo>
                    <a:lnTo>
                      <a:pt x="962" y="602"/>
                    </a:lnTo>
                    <a:lnTo>
                      <a:pt x="996" y="618"/>
                    </a:lnTo>
                    <a:lnTo>
                      <a:pt x="1031" y="634"/>
                    </a:lnTo>
                    <a:lnTo>
                      <a:pt x="1065" y="649"/>
                    </a:lnTo>
                    <a:lnTo>
                      <a:pt x="1100" y="664"/>
                    </a:lnTo>
                    <a:lnTo>
                      <a:pt x="1063" y="656"/>
                    </a:lnTo>
                    <a:lnTo>
                      <a:pt x="1025" y="647"/>
                    </a:lnTo>
                    <a:lnTo>
                      <a:pt x="988" y="636"/>
                    </a:lnTo>
                    <a:lnTo>
                      <a:pt x="950" y="626"/>
                    </a:lnTo>
                    <a:lnTo>
                      <a:pt x="912" y="614"/>
                    </a:lnTo>
                    <a:lnTo>
                      <a:pt x="874" y="602"/>
                    </a:lnTo>
                    <a:lnTo>
                      <a:pt x="835" y="588"/>
                    </a:lnTo>
                    <a:lnTo>
                      <a:pt x="797" y="574"/>
                    </a:lnTo>
                    <a:lnTo>
                      <a:pt x="758" y="559"/>
                    </a:lnTo>
                    <a:lnTo>
                      <a:pt x="718" y="542"/>
                    </a:lnTo>
                    <a:lnTo>
                      <a:pt x="677" y="524"/>
                    </a:lnTo>
                    <a:lnTo>
                      <a:pt x="637" y="505"/>
                    </a:lnTo>
                    <a:lnTo>
                      <a:pt x="597" y="484"/>
                    </a:lnTo>
                    <a:lnTo>
                      <a:pt x="555" y="463"/>
                    </a:lnTo>
                    <a:lnTo>
                      <a:pt x="513" y="439"/>
                    </a:lnTo>
                    <a:lnTo>
                      <a:pt x="470" y="415"/>
                    </a:lnTo>
                    <a:lnTo>
                      <a:pt x="469" y="418"/>
                    </a:lnTo>
                    <a:lnTo>
                      <a:pt x="468" y="422"/>
                    </a:lnTo>
                    <a:lnTo>
                      <a:pt x="465" y="425"/>
                    </a:lnTo>
                    <a:lnTo>
                      <a:pt x="464" y="429"/>
                    </a:lnTo>
                    <a:lnTo>
                      <a:pt x="505" y="461"/>
                    </a:lnTo>
                    <a:lnTo>
                      <a:pt x="544" y="490"/>
                    </a:lnTo>
                    <a:lnTo>
                      <a:pt x="583" y="519"/>
                    </a:lnTo>
                    <a:lnTo>
                      <a:pt x="621" y="545"/>
                    </a:lnTo>
                    <a:lnTo>
                      <a:pt x="659" y="570"/>
                    </a:lnTo>
                    <a:lnTo>
                      <a:pt x="697" y="594"/>
                    </a:lnTo>
                    <a:lnTo>
                      <a:pt x="734" y="617"/>
                    </a:lnTo>
                    <a:lnTo>
                      <a:pt x="771" y="637"/>
                    </a:lnTo>
                    <a:lnTo>
                      <a:pt x="806" y="658"/>
                    </a:lnTo>
                    <a:lnTo>
                      <a:pt x="842" y="676"/>
                    </a:lnTo>
                    <a:lnTo>
                      <a:pt x="878" y="695"/>
                    </a:lnTo>
                    <a:lnTo>
                      <a:pt x="913" y="712"/>
                    </a:lnTo>
                    <a:lnTo>
                      <a:pt x="948" y="728"/>
                    </a:lnTo>
                    <a:lnTo>
                      <a:pt x="983" y="744"/>
                    </a:lnTo>
                    <a:lnTo>
                      <a:pt x="1017" y="759"/>
                    </a:lnTo>
                    <a:lnTo>
                      <a:pt x="1052" y="774"/>
                    </a:lnTo>
                    <a:lnTo>
                      <a:pt x="1015" y="766"/>
                    </a:lnTo>
                    <a:lnTo>
                      <a:pt x="977" y="757"/>
                    </a:lnTo>
                    <a:lnTo>
                      <a:pt x="940" y="748"/>
                    </a:lnTo>
                    <a:lnTo>
                      <a:pt x="902" y="738"/>
                    </a:lnTo>
                    <a:lnTo>
                      <a:pt x="864" y="726"/>
                    </a:lnTo>
                    <a:lnTo>
                      <a:pt x="826" y="715"/>
                    </a:lnTo>
                    <a:lnTo>
                      <a:pt x="788" y="702"/>
                    </a:lnTo>
                    <a:lnTo>
                      <a:pt x="749" y="688"/>
                    </a:lnTo>
                    <a:lnTo>
                      <a:pt x="710" y="674"/>
                    </a:lnTo>
                    <a:lnTo>
                      <a:pt x="670" y="659"/>
                    </a:lnTo>
                    <a:lnTo>
                      <a:pt x="630" y="643"/>
                    </a:lnTo>
                    <a:lnTo>
                      <a:pt x="590" y="626"/>
                    </a:lnTo>
                    <a:lnTo>
                      <a:pt x="548" y="607"/>
                    </a:lnTo>
                    <a:lnTo>
                      <a:pt x="507" y="587"/>
                    </a:lnTo>
                    <a:lnTo>
                      <a:pt x="464" y="566"/>
                    </a:lnTo>
                    <a:lnTo>
                      <a:pt x="422" y="544"/>
                    </a:lnTo>
                    <a:lnTo>
                      <a:pt x="420" y="547"/>
                    </a:lnTo>
                    <a:lnTo>
                      <a:pt x="419" y="551"/>
                    </a:lnTo>
                    <a:lnTo>
                      <a:pt x="417" y="554"/>
                    </a:lnTo>
                    <a:lnTo>
                      <a:pt x="416" y="558"/>
                    </a:lnTo>
                    <a:lnTo>
                      <a:pt x="456" y="587"/>
                    </a:lnTo>
                    <a:lnTo>
                      <a:pt x="495" y="614"/>
                    </a:lnTo>
                    <a:lnTo>
                      <a:pt x="534" y="641"/>
                    </a:lnTo>
                    <a:lnTo>
                      <a:pt x="572" y="665"/>
                    </a:lnTo>
                    <a:lnTo>
                      <a:pt x="610" y="689"/>
                    </a:lnTo>
                    <a:lnTo>
                      <a:pt x="648" y="711"/>
                    </a:lnTo>
                    <a:lnTo>
                      <a:pt x="685" y="733"/>
                    </a:lnTo>
                    <a:lnTo>
                      <a:pt x="721" y="753"/>
                    </a:lnTo>
                    <a:lnTo>
                      <a:pt x="758" y="772"/>
                    </a:lnTo>
                    <a:lnTo>
                      <a:pt x="794" y="791"/>
                    </a:lnTo>
                    <a:lnTo>
                      <a:pt x="829" y="808"/>
                    </a:lnTo>
                    <a:lnTo>
                      <a:pt x="864" y="825"/>
                    </a:lnTo>
                    <a:lnTo>
                      <a:pt x="898" y="841"/>
                    </a:lnTo>
                    <a:lnTo>
                      <a:pt x="933" y="857"/>
                    </a:lnTo>
                    <a:lnTo>
                      <a:pt x="968" y="872"/>
                    </a:lnTo>
                    <a:lnTo>
                      <a:pt x="1002" y="887"/>
                    </a:lnTo>
                    <a:lnTo>
                      <a:pt x="965" y="879"/>
                    </a:lnTo>
                    <a:lnTo>
                      <a:pt x="928" y="870"/>
                    </a:lnTo>
                    <a:lnTo>
                      <a:pt x="890" y="861"/>
                    </a:lnTo>
                    <a:lnTo>
                      <a:pt x="854" y="851"/>
                    </a:lnTo>
                    <a:lnTo>
                      <a:pt x="815" y="840"/>
                    </a:lnTo>
                    <a:lnTo>
                      <a:pt x="777" y="830"/>
                    </a:lnTo>
                    <a:lnTo>
                      <a:pt x="738" y="817"/>
                    </a:lnTo>
                    <a:lnTo>
                      <a:pt x="700" y="804"/>
                    </a:lnTo>
                    <a:lnTo>
                      <a:pt x="661" y="792"/>
                    </a:lnTo>
                    <a:lnTo>
                      <a:pt x="621" y="777"/>
                    </a:lnTo>
                    <a:lnTo>
                      <a:pt x="581" y="762"/>
                    </a:lnTo>
                    <a:lnTo>
                      <a:pt x="540" y="746"/>
                    </a:lnTo>
                    <a:lnTo>
                      <a:pt x="499" y="728"/>
                    </a:lnTo>
                    <a:lnTo>
                      <a:pt x="457" y="710"/>
                    </a:lnTo>
                    <a:lnTo>
                      <a:pt x="415" y="690"/>
                    </a:lnTo>
                    <a:lnTo>
                      <a:pt x="371" y="670"/>
                    </a:lnTo>
                    <a:lnTo>
                      <a:pt x="370" y="673"/>
                    </a:lnTo>
                    <a:lnTo>
                      <a:pt x="369" y="676"/>
                    </a:lnTo>
                    <a:lnTo>
                      <a:pt x="367" y="680"/>
                    </a:lnTo>
                    <a:lnTo>
                      <a:pt x="366" y="682"/>
                    </a:lnTo>
                    <a:lnTo>
                      <a:pt x="407" y="710"/>
                    </a:lnTo>
                    <a:lnTo>
                      <a:pt x="446" y="736"/>
                    </a:lnTo>
                    <a:lnTo>
                      <a:pt x="485" y="761"/>
                    </a:lnTo>
                    <a:lnTo>
                      <a:pt x="524" y="785"/>
                    </a:lnTo>
                    <a:lnTo>
                      <a:pt x="562" y="808"/>
                    </a:lnTo>
                    <a:lnTo>
                      <a:pt x="600" y="830"/>
                    </a:lnTo>
                    <a:lnTo>
                      <a:pt x="637" y="849"/>
                    </a:lnTo>
                    <a:lnTo>
                      <a:pt x="674" y="869"/>
                    </a:lnTo>
                    <a:lnTo>
                      <a:pt x="710" y="889"/>
                    </a:lnTo>
                    <a:lnTo>
                      <a:pt x="746" y="906"/>
                    </a:lnTo>
                    <a:lnTo>
                      <a:pt x="782" y="923"/>
                    </a:lnTo>
                    <a:lnTo>
                      <a:pt x="817" y="940"/>
                    </a:lnTo>
                    <a:lnTo>
                      <a:pt x="852" y="957"/>
                    </a:lnTo>
                    <a:lnTo>
                      <a:pt x="887" y="972"/>
                    </a:lnTo>
                    <a:lnTo>
                      <a:pt x="921" y="987"/>
                    </a:lnTo>
                    <a:lnTo>
                      <a:pt x="956" y="1001"/>
                    </a:lnTo>
                    <a:lnTo>
                      <a:pt x="919" y="993"/>
                    </a:lnTo>
                    <a:lnTo>
                      <a:pt x="881" y="984"/>
                    </a:lnTo>
                    <a:lnTo>
                      <a:pt x="844" y="976"/>
                    </a:lnTo>
                    <a:lnTo>
                      <a:pt x="806" y="966"/>
                    </a:lnTo>
                    <a:lnTo>
                      <a:pt x="768" y="957"/>
                    </a:lnTo>
                    <a:lnTo>
                      <a:pt x="729" y="946"/>
                    </a:lnTo>
                    <a:lnTo>
                      <a:pt x="691" y="935"/>
                    </a:lnTo>
                    <a:lnTo>
                      <a:pt x="652" y="922"/>
                    </a:lnTo>
                    <a:lnTo>
                      <a:pt x="613" y="909"/>
                    </a:lnTo>
                    <a:lnTo>
                      <a:pt x="572" y="895"/>
                    </a:lnTo>
                    <a:lnTo>
                      <a:pt x="531" y="882"/>
                    </a:lnTo>
                    <a:lnTo>
                      <a:pt x="491" y="866"/>
                    </a:lnTo>
                    <a:lnTo>
                      <a:pt x="448" y="849"/>
                    </a:lnTo>
                    <a:lnTo>
                      <a:pt x="407" y="832"/>
                    </a:lnTo>
                    <a:lnTo>
                      <a:pt x="363" y="812"/>
                    </a:lnTo>
                    <a:lnTo>
                      <a:pt x="319" y="793"/>
                    </a:lnTo>
                    <a:lnTo>
                      <a:pt x="318" y="796"/>
                    </a:lnTo>
                    <a:lnTo>
                      <a:pt x="317" y="799"/>
                    </a:lnTo>
                    <a:lnTo>
                      <a:pt x="314" y="802"/>
                    </a:lnTo>
                    <a:lnTo>
                      <a:pt x="313" y="806"/>
                    </a:lnTo>
                    <a:lnTo>
                      <a:pt x="355" y="832"/>
                    </a:lnTo>
                    <a:lnTo>
                      <a:pt x="395" y="857"/>
                    </a:lnTo>
                    <a:lnTo>
                      <a:pt x="434" y="883"/>
                    </a:lnTo>
                    <a:lnTo>
                      <a:pt x="473" y="906"/>
                    </a:lnTo>
                    <a:lnTo>
                      <a:pt x="513" y="928"/>
                    </a:lnTo>
                    <a:lnTo>
                      <a:pt x="551" y="948"/>
                    </a:lnTo>
                    <a:lnTo>
                      <a:pt x="589" y="969"/>
                    </a:lnTo>
                    <a:lnTo>
                      <a:pt x="625" y="989"/>
                    </a:lnTo>
                    <a:lnTo>
                      <a:pt x="662" y="1007"/>
                    </a:lnTo>
                    <a:lnTo>
                      <a:pt x="698" y="1025"/>
                    </a:lnTo>
                    <a:lnTo>
                      <a:pt x="735" y="1042"/>
                    </a:lnTo>
                    <a:lnTo>
                      <a:pt x="771" y="1059"/>
                    </a:lnTo>
                    <a:lnTo>
                      <a:pt x="805" y="1074"/>
                    </a:lnTo>
                    <a:lnTo>
                      <a:pt x="841" y="1090"/>
                    </a:lnTo>
                    <a:lnTo>
                      <a:pt x="875" y="1104"/>
                    </a:lnTo>
                    <a:lnTo>
                      <a:pt x="910" y="1119"/>
                    </a:lnTo>
                    <a:lnTo>
                      <a:pt x="873" y="1111"/>
                    </a:lnTo>
                    <a:lnTo>
                      <a:pt x="835" y="1103"/>
                    </a:lnTo>
                    <a:lnTo>
                      <a:pt x="797" y="1095"/>
                    </a:lnTo>
                    <a:lnTo>
                      <a:pt x="759" y="1086"/>
                    </a:lnTo>
                    <a:lnTo>
                      <a:pt x="721" y="1076"/>
                    </a:lnTo>
                    <a:lnTo>
                      <a:pt x="683" y="1066"/>
                    </a:lnTo>
                    <a:lnTo>
                      <a:pt x="644" y="1055"/>
                    </a:lnTo>
                    <a:lnTo>
                      <a:pt x="604" y="1043"/>
                    </a:lnTo>
                    <a:lnTo>
                      <a:pt x="563" y="1030"/>
                    </a:lnTo>
                    <a:lnTo>
                      <a:pt x="523" y="1016"/>
                    </a:lnTo>
                    <a:lnTo>
                      <a:pt x="481" y="1003"/>
                    </a:lnTo>
                    <a:lnTo>
                      <a:pt x="439" y="987"/>
                    </a:lnTo>
                    <a:lnTo>
                      <a:pt x="396" y="970"/>
                    </a:lnTo>
                    <a:lnTo>
                      <a:pt x="354" y="953"/>
                    </a:lnTo>
                    <a:lnTo>
                      <a:pt x="309" y="933"/>
                    </a:lnTo>
                    <a:lnTo>
                      <a:pt x="264" y="914"/>
                    </a:lnTo>
                    <a:lnTo>
                      <a:pt x="263" y="917"/>
                    </a:lnTo>
                    <a:lnTo>
                      <a:pt x="261" y="921"/>
                    </a:lnTo>
                    <a:lnTo>
                      <a:pt x="259" y="924"/>
                    </a:lnTo>
                    <a:lnTo>
                      <a:pt x="258" y="927"/>
                    </a:lnTo>
                    <a:lnTo>
                      <a:pt x="301" y="953"/>
                    </a:lnTo>
                    <a:lnTo>
                      <a:pt x="342" y="980"/>
                    </a:lnTo>
                    <a:lnTo>
                      <a:pt x="382" y="1004"/>
                    </a:lnTo>
                    <a:lnTo>
                      <a:pt x="423" y="1027"/>
                    </a:lnTo>
                    <a:lnTo>
                      <a:pt x="462" y="1049"/>
                    </a:lnTo>
                    <a:lnTo>
                      <a:pt x="501" y="1071"/>
                    </a:lnTo>
                    <a:lnTo>
                      <a:pt x="539" y="1090"/>
                    </a:lnTo>
                    <a:lnTo>
                      <a:pt x="577" y="1110"/>
                    </a:lnTo>
                    <a:lnTo>
                      <a:pt x="615" y="1128"/>
                    </a:lnTo>
                    <a:lnTo>
                      <a:pt x="652" y="1146"/>
                    </a:lnTo>
                    <a:lnTo>
                      <a:pt x="688" y="1163"/>
                    </a:lnTo>
                    <a:lnTo>
                      <a:pt x="724" y="1179"/>
                    </a:lnTo>
                    <a:lnTo>
                      <a:pt x="760" y="1194"/>
                    </a:lnTo>
                    <a:lnTo>
                      <a:pt x="796" y="1209"/>
                    </a:lnTo>
                    <a:lnTo>
                      <a:pt x="832" y="1224"/>
                    </a:lnTo>
                    <a:lnTo>
                      <a:pt x="866" y="1238"/>
                    </a:lnTo>
                    <a:lnTo>
                      <a:pt x="828" y="1231"/>
                    </a:lnTo>
                    <a:lnTo>
                      <a:pt x="791" y="1223"/>
                    </a:lnTo>
                    <a:lnTo>
                      <a:pt x="753" y="1215"/>
                    </a:lnTo>
                    <a:lnTo>
                      <a:pt x="714" y="1207"/>
                    </a:lnTo>
                    <a:lnTo>
                      <a:pt x="676" y="1197"/>
                    </a:lnTo>
                    <a:lnTo>
                      <a:pt x="636" y="1188"/>
                    </a:lnTo>
                    <a:lnTo>
                      <a:pt x="597" y="1177"/>
                    </a:lnTo>
                    <a:lnTo>
                      <a:pt x="556" y="1165"/>
                    </a:lnTo>
                    <a:lnTo>
                      <a:pt x="515" y="1154"/>
                    </a:lnTo>
                    <a:lnTo>
                      <a:pt x="473" y="1140"/>
                    </a:lnTo>
                    <a:lnTo>
                      <a:pt x="431" y="1126"/>
                    </a:lnTo>
                    <a:lnTo>
                      <a:pt x="388" y="1110"/>
                    </a:lnTo>
                    <a:lnTo>
                      <a:pt x="343" y="1094"/>
                    </a:lnTo>
                    <a:lnTo>
                      <a:pt x="298" y="1075"/>
                    </a:lnTo>
                    <a:lnTo>
                      <a:pt x="253" y="1056"/>
                    </a:lnTo>
                    <a:lnTo>
                      <a:pt x="206" y="1035"/>
                    </a:lnTo>
                    <a:lnTo>
                      <a:pt x="205" y="1037"/>
                    </a:lnTo>
                    <a:lnTo>
                      <a:pt x="203" y="1041"/>
                    </a:lnTo>
                    <a:lnTo>
                      <a:pt x="202" y="1044"/>
                    </a:lnTo>
                    <a:lnTo>
                      <a:pt x="199" y="1046"/>
                    </a:lnTo>
                    <a:lnTo>
                      <a:pt x="243" y="1074"/>
                    </a:lnTo>
                    <a:lnTo>
                      <a:pt x="286" y="1101"/>
                    </a:lnTo>
                    <a:lnTo>
                      <a:pt x="328" y="1126"/>
                    </a:lnTo>
                    <a:lnTo>
                      <a:pt x="370" y="1150"/>
                    </a:lnTo>
                    <a:lnTo>
                      <a:pt x="411" y="1172"/>
                    </a:lnTo>
                    <a:lnTo>
                      <a:pt x="450" y="1194"/>
                    </a:lnTo>
                    <a:lnTo>
                      <a:pt x="491" y="1215"/>
                    </a:lnTo>
                    <a:lnTo>
                      <a:pt x="529" y="1234"/>
                    </a:lnTo>
                    <a:lnTo>
                      <a:pt x="568" y="1253"/>
                    </a:lnTo>
                    <a:lnTo>
                      <a:pt x="605" y="1270"/>
                    </a:lnTo>
                    <a:lnTo>
                      <a:pt x="643" y="1287"/>
                    </a:lnTo>
                    <a:lnTo>
                      <a:pt x="680" y="1303"/>
                    </a:lnTo>
                    <a:lnTo>
                      <a:pt x="716" y="1318"/>
                    </a:lnTo>
                    <a:lnTo>
                      <a:pt x="752" y="1333"/>
                    </a:lnTo>
                    <a:lnTo>
                      <a:pt x="788" y="1347"/>
                    </a:lnTo>
                    <a:lnTo>
                      <a:pt x="824" y="1361"/>
                    </a:lnTo>
                    <a:lnTo>
                      <a:pt x="786" y="1354"/>
                    </a:lnTo>
                    <a:lnTo>
                      <a:pt x="748" y="1347"/>
                    </a:lnTo>
                    <a:lnTo>
                      <a:pt x="708" y="1340"/>
                    </a:lnTo>
                    <a:lnTo>
                      <a:pt x="669" y="1332"/>
                    </a:lnTo>
                    <a:lnTo>
                      <a:pt x="630" y="1323"/>
                    </a:lnTo>
                    <a:lnTo>
                      <a:pt x="590" y="1314"/>
                    </a:lnTo>
                    <a:lnTo>
                      <a:pt x="549" y="1303"/>
                    </a:lnTo>
                    <a:lnTo>
                      <a:pt x="508" y="1292"/>
                    </a:lnTo>
                    <a:lnTo>
                      <a:pt x="465" y="1279"/>
                    </a:lnTo>
                    <a:lnTo>
                      <a:pt x="423" y="1265"/>
                    </a:lnTo>
                    <a:lnTo>
                      <a:pt x="379" y="1252"/>
                    </a:lnTo>
                    <a:lnTo>
                      <a:pt x="334" y="1234"/>
                    </a:lnTo>
                    <a:lnTo>
                      <a:pt x="288" y="1217"/>
                    </a:lnTo>
                    <a:lnTo>
                      <a:pt x="241" y="1199"/>
                    </a:lnTo>
                    <a:lnTo>
                      <a:pt x="194" y="1177"/>
                    </a:lnTo>
                    <a:lnTo>
                      <a:pt x="144" y="1155"/>
                    </a:lnTo>
                    <a:lnTo>
                      <a:pt x="143" y="1157"/>
                    </a:lnTo>
                    <a:lnTo>
                      <a:pt x="142" y="1159"/>
                    </a:lnTo>
                    <a:lnTo>
                      <a:pt x="139" y="1163"/>
                    </a:lnTo>
                    <a:lnTo>
                      <a:pt x="138" y="1165"/>
                    </a:lnTo>
                    <a:lnTo>
                      <a:pt x="184" y="1195"/>
                    </a:lnTo>
                    <a:lnTo>
                      <a:pt x="229" y="1223"/>
                    </a:lnTo>
                    <a:lnTo>
                      <a:pt x="273" y="1250"/>
                    </a:lnTo>
                    <a:lnTo>
                      <a:pt x="316" y="1275"/>
                    </a:lnTo>
                    <a:lnTo>
                      <a:pt x="358" y="1299"/>
                    </a:lnTo>
                    <a:lnTo>
                      <a:pt x="400" y="1321"/>
                    </a:lnTo>
                    <a:lnTo>
                      <a:pt x="440" y="1343"/>
                    </a:lnTo>
                    <a:lnTo>
                      <a:pt x="480" y="1362"/>
                    </a:lnTo>
                    <a:lnTo>
                      <a:pt x="519" y="1381"/>
                    </a:lnTo>
                    <a:lnTo>
                      <a:pt x="559" y="1399"/>
                    </a:lnTo>
                    <a:lnTo>
                      <a:pt x="597" y="1415"/>
                    </a:lnTo>
                    <a:lnTo>
                      <a:pt x="635" y="1431"/>
                    </a:lnTo>
                    <a:lnTo>
                      <a:pt x="673" y="1446"/>
                    </a:lnTo>
                    <a:lnTo>
                      <a:pt x="710" y="1460"/>
                    </a:lnTo>
                    <a:lnTo>
                      <a:pt x="746" y="1474"/>
                    </a:lnTo>
                    <a:lnTo>
                      <a:pt x="782" y="1487"/>
                    </a:lnTo>
                    <a:lnTo>
                      <a:pt x="743" y="1481"/>
                    </a:lnTo>
                    <a:lnTo>
                      <a:pt x="705" y="1475"/>
                    </a:lnTo>
                    <a:lnTo>
                      <a:pt x="665" y="1468"/>
                    </a:lnTo>
                    <a:lnTo>
                      <a:pt x="625" y="1461"/>
                    </a:lnTo>
                    <a:lnTo>
                      <a:pt x="585" y="1453"/>
                    </a:lnTo>
                    <a:lnTo>
                      <a:pt x="544" y="1444"/>
                    </a:lnTo>
                    <a:lnTo>
                      <a:pt x="501" y="1434"/>
                    </a:lnTo>
                    <a:lnTo>
                      <a:pt x="458" y="1422"/>
                    </a:lnTo>
                    <a:lnTo>
                      <a:pt x="416" y="1409"/>
                    </a:lnTo>
                    <a:lnTo>
                      <a:pt x="371" y="1394"/>
                    </a:lnTo>
                    <a:lnTo>
                      <a:pt x="325" y="1380"/>
                    </a:lnTo>
                    <a:lnTo>
                      <a:pt x="279" y="1362"/>
                    </a:lnTo>
                    <a:lnTo>
                      <a:pt x="230" y="1343"/>
                    </a:lnTo>
                    <a:lnTo>
                      <a:pt x="182" y="1322"/>
                    </a:lnTo>
                    <a:lnTo>
                      <a:pt x="131" y="1299"/>
                    </a:lnTo>
                    <a:lnTo>
                      <a:pt x="79" y="1273"/>
                    </a:lnTo>
                    <a:lnTo>
                      <a:pt x="78" y="1277"/>
                    </a:lnTo>
                    <a:lnTo>
                      <a:pt x="76" y="1279"/>
                    </a:lnTo>
                    <a:lnTo>
                      <a:pt x="75" y="1283"/>
                    </a:lnTo>
                    <a:lnTo>
                      <a:pt x="73" y="1286"/>
                    </a:lnTo>
                    <a:lnTo>
                      <a:pt x="121" y="1318"/>
                    </a:lnTo>
                    <a:lnTo>
                      <a:pt x="168" y="1348"/>
                    </a:lnTo>
                    <a:lnTo>
                      <a:pt x="214" y="1377"/>
                    </a:lnTo>
                    <a:lnTo>
                      <a:pt x="260" y="1404"/>
                    </a:lnTo>
                    <a:lnTo>
                      <a:pt x="304" y="1429"/>
                    </a:lnTo>
                    <a:lnTo>
                      <a:pt x="348" y="1452"/>
                    </a:lnTo>
                    <a:lnTo>
                      <a:pt x="390" y="1474"/>
                    </a:lnTo>
                    <a:lnTo>
                      <a:pt x="432" y="1495"/>
                    </a:lnTo>
                    <a:lnTo>
                      <a:pt x="472" y="1513"/>
                    </a:lnTo>
                    <a:lnTo>
                      <a:pt x="513" y="1532"/>
                    </a:lnTo>
                    <a:lnTo>
                      <a:pt x="553" y="1548"/>
                    </a:lnTo>
                    <a:lnTo>
                      <a:pt x="591" y="1564"/>
                    </a:lnTo>
                    <a:lnTo>
                      <a:pt x="630" y="1578"/>
                    </a:lnTo>
                    <a:lnTo>
                      <a:pt x="668" y="1592"/>
                    </a:lnTo>
                    <a:lnTo>
                      <a:pt x="705" y="1604"/>
                    </a:lnTo>
                    <a:lnTo>
                      <a:pt x="742" y="1616"/>
                    </a:lnTo>
                    <a:lnTo>
                      <a:pt x="703" y="1611"/>
                    </a:lnTo>
                    <a:lnTo>
                      <a:pt x="662" y="1607"/>
                    </a:lnTo>
                    <a:lnTo>
                      <a:pt x="622" y="1601"/>
                    </a:lnTo>
                    <a:lnTo>
                      <a:pt x="582" y="1594"/>
                    </a:lnTo>
                    <a:lnTo>
                      <a:pt x="539" y="1586"/>
                    </a:lnTo>
                    <a:lnTo>
                      <a:pt x="498" y="1578"/>
                    </a:lnTo>
                    <a:lnTo>
                      <a:pt x="454" y="1567"/>
                    </a:lnTo>
                    <a:lnTo>
                      <a:pt x="409" y="1556"/>
                    </a:lnTo>
                    <a:lnTo>
                      <a:pt x="364" y="1542"/>
                    </a:lnTo>
                    <a:lnTo>
                      <a:pt x="318" y="1528"/>
                    </a:lnTo>
                    <a:lnTo>
                      <a:pt x="270" y="1511"/>
                    </a:lnTo>
                    <a:lnTo>
                      <a:pt x="221" y="1492"/>
                    </a:lnTo>
                    <a:lnTo>
                      <a:pt x="170" y="1472"/>
                    </a:lnTo>
                    <a:lnTo>
                      <a:pt x="119" y="1449"/>
                    </a:lnTo>
                    <a:lnTo>
                      <a:pt x="66" y="1422"/>
                    </a:lnTo>
                    <a:lnTo>
                      <a:pt x="10" y="1394"/>
                    </a:lnTo>
                    <a:lnTo>
                      <a:pt x="8" y="1399"/>
                    </a:lnTo>
                    <a:lnTo>
                      <a:pt x="6" y="1403"/>
                    </a:lnTo>
                    <a:lnTo>
                      <a:pt x="2" y="1406"/>
                    </a:lnTo>
                    <a:lnTo>
                      <a:pt x="0" y="1411"/>
                    </a:lnTo>
                    <a:lnTo>
                      <a:pt x="77" y="1457"/>
                    </a:lnTo>
                    <a:lnTo>
                      <a:pt x="151" y="1497"/>
                    </a:lnTo>
                    <a:lnTo>
                      <a:pt x="222" y="1534"/>
                    </a:lnTo>
                    <a:lnTo>
                      <a:pt x="291" y="1566"/>
                    </a:lnTo>
                    <a:lnTo>
                      <a:pt x="358" y="1595"/>
                    </a:lnTo>
                    <a:lnTo>
                      <a:pt x="423" y="1619"/>
                    </a:lnTo>
                    <a:lnTo>
                      <a:pt x="485" y="1640"/>
                    </a:lnTo>
                    <a:lnTo>
                      <a:pt x="545" y="1658"/>
                    </a:lnTo>
                    <a:lnTo>
                      <a:pt x="604" y="1675"/>
                    </a:lnTo>
                    <a:lnTo>
                      <a:pt x="661" y="1688"/>
                    </a:lnTo>
                    <a:lnTo>
                      <a:pt x="716" y="1700"/>
                    </a:lnTo>
                    <a:lnTo>
                      <a:pt x="771" y="1709"/>
                    </a:lnTo>
                    <a:lnTo>
                      <a:pt x="822" y="1717"/>
                    </a:lnTo>
                    <a:lnTo>
                      <a:pt x="874" y="1725"/>
                    </a:lnTo>
                    <a:lnTo>
                      <a:pt x="924" y="1732"/>
                    </a:lnTo>
                    <a:lnTo>
                      <a:pt x="973" y="1738"/>
                    </a:lnTo>
                    <a:lnTo>
                      <a:pt x="1022" y="1745"/>
                    </a:lnTo>
                    <a:lnTo>
                      <a:pt x="1069" y="1751"/>
                    </a:lnTo>
                    <a:lnTo>
                      <a:pt x="1116" y="1759"/>
                    </a:lnTo>
                    <a:lnTo>
                      <a:pt x="1162" y="1767"/>
                    </a:lnTo>
                    <a:lnTo>
                      <a:pt x="1208" y="1776"/>
                    </a:lnTo>
                    <a:lnTo>
                      <a:pt x="1254" y="1786"/>
                    </a:lnTo>
                    <a:lnTo>
                      <a:pt x="1300" y="1800"/>
                    </a:lnTo>
                    <a:lnTo>
                      <a:pt x="1346" y="1815"/>
                    </a:lnTo>
                    <a:lnTo>
                      <a:pt x="1391" y="1832"/>
                    </a:lnTo>
                    <a:lnTo>
                      <a:pt x="1437" y="1853"/>
                    </a:lnTo>
                    <a:lnTo>
                      <a:pt x="1485" y="1877"/>
                    </a:lnTo>
                    <a:lnTo>
                      <a:pt x="1531" y="1905"/>
                    </a:lnTo>
                    <a:lnTo>
                      <a:pt x="1578" y="1936"/>
                    </a:lnTo>
                    <a:lnTo>
                      <a:pt x="1626" y="1971"/>
                    </a:lnTo>
                    <a:lnTo>
                      <a:pt x="1676" y="2011"/>
                    </a:lnTo>
                    <a:lnTo>
                      <a:pt x="1725" y="2056"/>
                    </a:lnTo>
                    <a:lnTo>
                      <a:pt x="1735" y="1967"/>
                    </a:lnTo>
                    <a:lnTo>
                      <a:pt x="1747" y="1881"/>
                    </a:lnTo>
                    <a:lnTo>
                      <a:pt x="1762" y="1796"/>
                    </a:lnTo>
                    <a:lnTo>
                      <a:pt x="1781" y="1713"/>
                    </a:lnTo>
                    <a:lnTo>
                      <a:pt x="1803" y="1632"/>
                    </a:lnTo>
                    <a:lnTo>
                      <a:pt x="1827" y="1552"/>
                    </a:lnTo>
                    <a:lnTo>
                      <a:pt x="1854" y="1475"/>
                    </a:lnTo>
                    <a:lnTo>
                      <a:pt x="1884" y="1399"/>
                    </a:lnTo>
                    <a:lnTo>
                      <a:pt x="1918" y="1326"/>
                    </a:lnTo>
                    <a:lnTo>
                      <a:pt x="1955" y="1255"/>
                    </a:lnTo>
                    <a:lnTo>
                      <a:pt x="1994" y="1186"/>
                    </a:lnTo>
                    <a:lnTo>
                      <a:pt x="2036" y="1119"/>
                    </a:lnTo>
                    <a:lnTo>
                      <a:pt x="2083" y="1053"/>
                    </a:lnTo>
                    <a:lnTo>
                      <a:pt x="2131" y="991"/>
                    </a:lnTo>
                    <a:lnTo>
                      <a:pt x="2183" y="930"/>
                    </a:lnTo>
                    <a:lnTo>
                      <a:pt x="2238" y="872"/>
                    </a:lnTo>
                    <a:lnTo>
                      <a:pt x="2192" y="815"/>
                    </a:lnTo>
                    <a:lnTo>
                      <a:pt x="2145" y="764"/>
                    </a:lnTo>
                    <a:lnTo>
                      <a:pt x="2099" y="719"/>
                    </a:lnTo>
                    <a:lnTo>
                      <a:pt x="2053" y="679"/>
                    </a:lnTo>
                    <a:lnTo>
                      <a:pt x="2006" y="643"/>
                    </a:lnTo>
                    <a:lnTo>
                      <a:pt x="1960" y="612"/>
                    </a:lnTo>
                    <a:lnTo>
                      <a:pt x="1914" y="584"/>
                    </a:lnTo>
                    <a:lnTo>
                      <a:pt x="1867" y="561"/>
                    </a:lnTo>
                    <a:lnTo>
                      <a:pt x="1821" y="541"/>
                    </a:lnTo>
                    <a:lnTo>
                      <a:pt x="1774" y="523"/>
                    </a:lnTo>
                    <a:lnTo>
                      <a:pt x="1727" y="508"/>
                    </a:lnTo>
                    <a:lnTo>
                      <a:pt x="1679" y="494"/>
                    </a:lnTo>
                    <a:lnTo>
                      <a:pt x="1632" y="483"/>
                    </a:lnTo>
                    <a:lnTo>
                      <a:pt x="1584" y="471"/>
                    </a:lnTo>
                    <a:lnTo>
                      <a:pt x="1535" y="461"/>
                    </a:lnTo>
                    <a:lnTo>
                      <a:pt x="1487" y="452"/>
                    </a:lnTo>
                    <a:lnTo>
                      <a:pt x="1437" y="441"/>
                    </a:lnTo>
                    <a:lnTo>
                      <a:pt x="1387" y="431"/>
                    </a:lnTo>
                    <a:lnTo>
                      <a:pt x="1336" y="419"/>
                    </a:lnTo>
                    <a:lnTo>
                      <a:pt x="1285" y="407"/>
                    </a:lnTo>
                    <a:lnTo>
                      <a:pt x="1234" y="393"/>
                    </a:lnTo>
                    <a:lnTo>
                      <a:pt x="1181" y="376"/>
                    </a:lnTo>
                    <a:lnTo>
                      <a:pt x="1128" y="357"/>
                    </a:lnTo>
                    <a:lnTo>
                      <a:pt x="1074" y="334"/>
                    </a:lnTo>
                    <a:lnTo>
                      <a:pt x="1018" y="309"/>
                    </a:lnTo>
                    <a:lnTo>
                      <a:pt x="963" y="280"/>
                    </a:lnTo>
                    <a:lnTo>
                      <a:pt x="905" y="245"/>
                    </a:lnTo>
                    <a:lnTo>
                      <a:pt x="848" y="207"/>
                    </a:lnTo>
                    <a:lnTo>
                      <a:pt x="789" y="165"/>
                    </a:lnTo>
                    <a:lnTo>
                      <a:pt x="730" y="115"/>
                    </a:lnTo>
                    <a:lnTo>
                      <a:pt x="669" y="61"/>
                    </a:lnTo>
                    <a:lnTo>
                      <a:pt x="607"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727090" name="Freeform 50"/>
              <p:cNvSpPr>
                <a:spLocks/>
              </p:cNvSpPr>
              <p:nvPr/>
            </p:nvSpPr>
            <p:spPr bwMode="auto">
              <a:xfrm>
                <a:off x="5168" y="819"/>
                <a:ext cx="253" cy="258"/>
              </a:xfrm>
              <a:custGeom>
                <a:avLst/>
                <a:gdLst>
                  <a:gd name="T0" fmla="*/ 767 w 1236"/>
                  <a:gd name="T1" fmla="*/ 0 h 1290"/>
                  <a:gd name="T2" fmla="*/ 1168 w 1236"/>
                  <a:gd name="T3" fmla="*/ 39 h 1290"/>
                  <a:gd name="T4" fmla="*/ 821 w 1236"/>
                  <a:gd name="T5" fmla="*/ 355 h 1290"/>
                  <a:gd name="T6" fmla="*/ 787 w 1236"/>
                  <a:gd name="T7" fmla="*/ 331 h 1290"/>
                  <a:gd name="T8" fmla="*/ 749 w 1236"/>
                  <a:gd name="T9" fmla="*/ 310 h 1290"/>
                  <a:gd name="T10" fmla="*/ 710 w 1236"/>
                  <a:gd name="T11" fmla="*/ 293 h 1290"/>
                  <a:gd name="T12" fmla="*/ 669 w 1236"/>
                  <a:gd name="T13" fmla="*/ 278 h 1290"/>
                  <a:gd name="T14" fmla="*/ 628 w 1236"/>
                  <a:gd name="T15" fmla="*/ 266 h 1290"/>
                  <a:gd name="T16" fmla="*/ 584 w 1236"/>
                  <a:gd name="T17" fmla="*/ 259 h 1290"/>
                  <a:gd name="T18" fmla="*/ 540 w 1236"/>
                  <a:gd name="T19" fmla="*/ 255 h 1290"/>
                  <a:gd name="T20" fmla="*/ 464 w 1236"/>
                  <a:gd name="T21" fmla="*/ 257 h 1290"/>
                  <a:gd name="T22" fmla="*/ 364 w 1236"/>
                  <a:gd name="T23" fmla="*/ 278 h 1290"/>
                  <a:gd name="T24" fmla="*/ 271 w 1236"/>
                  <a:gd name="T25" fmla="*/ 317 h 1290"/>
                  <a:gd name="T26" fmla="*/ 189 w 1236"/>
                  <a:gd name="T27" fmla="*/ 373 h 1290"/>
                  <a:gd name="T28" fmla="*/ 119 w 1236"/>
                  <a:gd name="T29" fmla="*/ 444 h 1290"/>
                  <a:gd name="T30" fmla="*/ 62 w 1236"/>
                  <a:gd name="T31" fmla="*/ 527 h 1290"/>
                  <a:gd name="T32" fmla="*/ 23 w 1236"/>
                  <a:gd name="T33" fmla="*/ 619 h 1290"/>
                  <a:gd name="T34" fmla="*/ 3 w 1236"/>
                  <a:gd name="T35" fmla="*/ 720 h 1290"/>
                  <a:gd name="T36" fmla="*/ 3 w 1236"/>
                  <a:gd name="T37" fmla="*/ 826 h 1290"/>
                  <a:gd name="T38" fmla="*/ 23 w 1236"/>
                  <a:gd name="T39" fmla="*/ 927 h 1290"/>
                  <a:gd name="T40" fmla="*/ 62 w 1236"/>
                  <a:gd name="T41" fmla="*/ 1019 h 1290"/>
                  <a:gd name="T42" fmla="*/ 119 w 1236"/>
                  <a:gd name="T43" fmla="*/ 1102 h 1290"/>
                  <a:gd name="T44" fmla="*/ 189 w 1236"/>
                  <a:gd name="T45" fmla="*/ 1172 h 1290"/>
                  <a:gd name="T46" fmla="*/ 271 w 1236"/>
                  <a:gd name="T47" fmla="*/ 1227 h 1290"/>
                  <a:gd name="T48" fmla="*/ 364 w 1236"/>
                  <a:gd name="T49" fmla="*/ 1267 h 1290"/>
                  <a:gd name="T50" fmla="*/ 464 w 1236"/>
                  <a:gd name="T51" fmla="*/ 1287 h 1290"/>
                  <a:gd name="T52" fmla="*/ 570 w 1236"/>
                  <a:gd name="T53" fmla="*/ 1287 h 1290"/>
                  <a:gd name="T54" fmla="*/ 672 w 1236"/>
                  <a:gd name="T55" fmla="*/ 1267 h 1290"/>
                  <a:gd name="T56" fmla="*/ 764 w 1236"/>
                  <a:gd name="T57" fmla="*/ 1227 h 1290"/>
                  <a:gd name="T58" fmla="*/ 847 w 1236"/>
                  <a:gd name="T59" fmla="*/ 1172 h 1290"/>
                  <a:gd name="T60" fmla="*/ 916 w 1236"/>
                  <a:gd name="T61" fmla="*/ 1102 h 1290"/>
                  <a:gd name="T62" fmla="*/ 972 w 1236"/>
                  <a:gd name="T63" fmla="*/ 1019 h 1290"/>
                  <a:gd name="T64" fmla="*/ 1012 w 1236"/>
                  <a:gd name="T65" fmla="*/ 927 h 1290"/>
                  <a:gd name="T66" fmla="*/ 1032 w 1236"/>
                  <a:gd name="T67" fmla="*/ 826 h 1290"/>
                  <a:gd name="T68" fmla="*/ 1031 w 1236"/>
                  <a:gd name="T69" fmla="*/ 718 h 1290"/>
                  <a:gd name="T70" fmla="*/ 1009 w 1236"/>
                  <a:gd name="T71" fmla="*/ 612 h 1290"/>
                  <a:gd name="T72" fmla="*/ 967 w 1236"/>
                  <a:gd name="T73" fmla="*/ 516 h 1290"/>
                  <a:gd name="T74" fmla="*/ 906 w 1236"/>
                  <a:gd name="T75" fmla="*/ 431 h 1290"/>
                  <a:gd name="T76" fmla="*/ 1196 w 1236"/>
                  <a:gd name="T77" fmla="*/ 69 h 1290"/>
                  <a:gd name="T78" fmla="*/ 1236 w 1236"/>
                  <a:gd name="T79" fmla="*/ 428 h 1290"/>
                  <a:gd name="T80" fmla="*/ 1236 w 1236"/>
                  <a:gd name="T81" fmla="*/ 0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6" h="1290">
                    <a:moveTo>
                      <a:pt x="1215" y="0"/>
                    </a:moveTo>
                    <a:lnTo>
                      <a:pt x="767" y="0"/>
                    </a:lnTo>
                    <a:lnTo>
                      <a:pt x="767" y="39"/>
                    </a:lnTo>
                    <a:lnTo>
                      <a:pt x="1168" y="39"/>
                    </a:lnTo>
                    <a:lnTo>
                      <a:pt x="839" y="368"/>
                    </a:lnTo>
                    <a:lnTo>
                      <a:pt x="821" y="355"/>
                    </a:lnTo>
                    <a:lnTo>
                      <a:pt x="804" y="342"/>
                    </a:lnTo>
                    <a:lnTo>
                      <a:pt x="787" y="331"/>
                    </a:lnTo>
                    <a:lnTo>
                      <a:pt x="769" y="320"/>
                    </a:lnTo>
                    <a:lnTo>
                      <a:pt x="749" y="310"/>
                    </a:lnTo>
                    <a:lnTo>
                      <a:pt x="731" y="301"/>
                    </a:lnTo>
                    <a:lnTo>
                      <a:pt x="710" y="293"/>
                    </a:lnTo>
                    <a:lnTo>
                      <a:pt x="690" y="285"/>
                    </a:lnTo>
                    <a:lnTo>
                      <a:pt x="669" y="278"/>
                    </a:lnTo>
                    <a:lnTo>
                      <a:pt x="649" y="272"/>
                    </a:lnTo>
                    <a:lnTo>
                      <a:pt x="628" y="266"/>
                    </a:lnTo>
                    <a:lnTo>
                      <a:pt x="606" y="263"/>
                    </a:lnTo>
                    <a:lnTo>
                      <a:pt x="584" y="259"/>
                    </a:lnTo>
                    <a:lnTo>
                      <a:pt x="562" y="257"/>
                    </a:lnTo>
                    <a:lnTo>
                      <a:pt x="540" y="255"/>
                    </a:lnTo>
                    <a:lnTo>
                      <a:pt x="517" y="255"/>
                    </a:lnTo>
                    <a:lnTo>
                      <a:pt x="464" y="257"/>
                    </a:lnTo>
                    <a:lnTo>
                      <a:pt x="414" y="265"/>
                    </a:lnTo>
                    <a:lnTo>
                      <a:pt x="364" y="278"/>
                    </a:lnTo>
                    <a:lnTo>
                      <a:pt x="317" y="295"/>
                    </a:lnTo>
                    <a:lnTo>
                      <a:pt x="271" y="317"/>
                    </a:lnTo>
                    <a:lnTo>
                      <a:pt x="228" y="343"/>
                    </a:lnTo>
                    <a:lnTo>
                      <a:pt x="189" y="373"/>
                    </a:lnTo>
                    <a:lnTo>
                      <a:pt x="152" y="407"/>
                    </a:lnTo>
                    <a:lnTo>
                      <a:pt x="119" y="444"/>
                    </a:lnTo>
                    <a:lnTo>
                      <a:pt x="89" y="484"/>
                    </a:lnTo>
                    <a:lnTo>
                      <a:pt x="62" y="527"/>
                    </a:lnTo>
                    <a:lnTo>
                      <a:pt x="41" y="572"/>
                    </a:lnTo>
                    <a:lnTo>
                      <a:pt x="23" y="619"/>
                    </a:lnTo>
                    <a:lnTo>
                      <a:pt x="11" y="668"/>
                    </a:lnTo>
                    <a:lnTo>
                      <a:pt x="3" y="720"/>
                    </a:lnTo>
                    <a:lnTo>
                      <a:pt x="0" y="773"/>
                    </a:lnTo>
                    <a:lnTo>
                      <a:pt x="3" y="826"/>
                    </a:lnTo>
                    <a:lnTo>
                      <a:pt x="11" y="877"/>
                    </a:lnTo>
                    <a:lnTo>
                      <a:pt x="23" y="927"/>
                    </a:lnTo>
                    <a:lnTo>
                      <a:pt x="41" y="974"/>
                    </a:lnTo>
                    <a:lnTo>
                      <a:pt x="62" y="1019"/>
                    </a:lnTo>
                    <a:lnTo>
                      <a:pt x="89" y="1061"/>
                    </a:lnTo>
                    <a:lnTo>
                      <a:pt x="119" y="1102"/>
                    </a:lnTo>
                    <a:lnTo>
                      <a:pt x="152" y="1139"/>
                    </a:lnTo>
                    <a:lnTo>
                      <a:pt x="189" y="1172"/>
                    </a:lnTo>
                    <a:lnTo>
                      <a:pt x="228" y="1201"/>
                    </a:lnTo>
                    <a:lnTo>
                      <a:pt x="271" y="1227"/>
                    </a:lnTo>
                    <a:lnTo>
                      <a:pt x="317" y="1249"/>
                    </a:lnTo>
                    <a:lnTo>
                      <a:pt x="364" y="1267"/>
                    </a:lnTo>
                    <a:lnTo>
                      <a:pt x="414" y="1279"/>
                    </a:lnTo>
                    <a:lnTo>
                      <a:pt x="464" y="1287"/>
                    </a:lnTo>
                    <a:lnTo>
                      <a:pt x="517" y="1290"/>
                    </a:lnTo>
                    <a:lnTo>
                      <a:pt x="570" y="1287"/>
                    </a:lnTo>
                    <a:lnTo>
                      <a:pt x="621" y="1279"/>
                    </a:lnTo>
                    <a:lnTo>
                      <a:pt x="672" y="1267"/>
                    </a:lnTo>
                    <a:lnTo>
                      <a:pt x="719" y="1249"/>
                    </a:lnTo>
                    <a:lnTo>
                      <a:pt x="764" y="1227"/>
                    </a:lnTo>
                    <a:lnTo>
                      <a:pt x="807" y="1201"/>
                    </a:lnTo>
                    <a:lnTo>
                      <a:pt x="847" y="1172"/>
                    </a:lnTo>
                    <a:lnTo>
                      <a:pt x="884" y="1139"/>
                    </a:lnTo>
                    <a:lnTo>
                      <a:pt x="916" y="1102"/>
                    </a:lnTo>
                    <a:lnTo>
                      <a:pt x="946" y="1061"/>
                    </a:lnTo>
                    <a:lnTo>
                      <a:pt x="972" y="1019"/>
                    </a:lnTo>
                    <a:lnTo>
                      <a:pt x="994" y="974"/>
                    </a:lnTo>
                    <a:lnTo>
                      <a:pt x="1012" y="927"/>
                    </a:lnTo>
                    <a:lnTo>
                      <a:pt x="1024" y="877"/>
                    </a:lnTo>
                    <a:lnTo>
                      <a:pt x="1032" y="826"/>
                    </a:lnTo>
                    <a:lnTo>
                      <a:pt x="1035" y="773"/>
                    </a:lnTo>
                    <a:lnTo>
                      <a:pt x="1031" y="718"/>
                    </a:lnTo>
                    <a:lnTo>
                      <a:pt x="1023" y="664"/>
                    </a:lnTo>
                    <a:lnTo>
                      <a:pt x="1009" y="612"/>
                    </a:lnTo>
                    <a:lnTo>
                      <a:pt x="990" y="562"/>
                    </a:lnTo>
                    <a:lnTo>
                      <a:pt x="967" y="516"/>
                    </a:lnTo>
                    <a:lnTo>
                      <a:pt x="938" y="473"/>
                    </a:lnTo>
                    <a:lnTo>
                      <a:pt x="906" y="431"/>
                    </a:lnTo>
                    <a:lnTo>
                      <a:pt x="869" y="394"/>
                    </a:lnTo>
                    <a:lnTo>
                      <a:pt x="1196" y="69"/>
                    </a:lnTo>
                    <a:lnTo>
                      <a:pt x="1196" y="428"/>
                    </a:lnTo>
                    <a:lnTo>
                      <a:pt x="1236" y="428"/>
                    </a:lnTo>
                    <a:lnTo>
                      <a:pt x="1236" y="20"/>
                    </a:lnTo>
                    <a:lnTo>
                      <a:pt x="1236" y="0"/>
                    </a:lnTo>
                    <a:lnTo>
                      <a:pt x="12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727091" name="Freeform 51"/>
              <p:cNvSpPr>
                <a:spLocks/>
              </p:cNvSpPr>
              <p:nvPr/>
            </p:nvSpPr>
            <p:spPr bwMode="auto">
              <a:xfrm>
                <a:off x="5177" y="875"/>
                <a:ext cx="192" cy="192"/>
              </a:xfrm>
              <a:custGeom>
                <a:avLst/>
                <a:gdLst>
                  <a:gd name="T0" fmla="*/ 952 w 954"/>
                  <a:gd name="T1" fmla="*/ 527 h 955"/>
                  <a:gd name="T2" fmla="*/ 933 w 954"/>
                  <a:gd name="T3" fmla="*/ 620 h 955"/>
                  <a:gd name="T4" fmla="*/ 897 w 954"/>
                  <a:gd name="T5" fmla="*/ 705 h 955"/>
                  <a:gd name="T6" fmla="*/ 845 w 954"/>
                  <a:gd name="T7" fmla="*/ 781 h 955"/>
                  <a:gd name="T8" fmla="*/ 779 w 954"/>
                  <a:gd name="T9" fmla="*/ 846 h 955"/>
                  <a:gd name="T10" fmla="*/ 703 w 954"/>
                  <a:gd name="T11" fmla="*/ 898 h 955"/>
                  <a:gd name="T12" fmla="*/ 618 w 954"/>
                  <a:gd name="T13" fmla="*/ 934 h 955"/>
                  <a:gd name="T14" fmla="*/ 525 w 954"/>
                  <a:gd name="T15" fmla="*/ 953 h 955"/>
                  <a:gd name="T16" fmla="*/ 428 w 954"/>
                  <a:gd name="T17" fmla="*/ 953 h 955"/>
                  <a:gd name="T18" fmla="*/ 335 w 954"/>
                  <a:gd name="T19" fmla="*/ 934 h 955"/>
                  <a:gd name="T20" fmla="*/ 250 w 954"/>
                  <a:gd name="T21" fmla="*/ 898 h 955"/>
                  <a:gd name="T22" fmla="*/ 173 w 954"/>
                  <a:gd name="T23" fmla="*/ 846 h 955"/>
                  <a:gd name="T24" fmla="*/ 109 w 954"/>
                  <a:gd name="T25" fmla="*/ 781 h 955"/>
                  <a:gd name="T26" fmla="*/ 57 w 954"/>
                  <a:gd name="T27" fmla="*/ 705 h 955"/>
                  <a:gd name="T28" fmla="*/ 21 w 954"/>
                  <a:gd name="T29" fmla="*/ 620 h 955"/>
                  <a:gd name="T30" fmla="*/ 2 w 954"/>
                  <a:gd name="T31" fmla="*/ 527 h 955"/>
                  <a:gd name="T32" fmla="*/ 2 w 954"/>
                  <a:gd name="T33" fmla="*/ 430 h 955"/>
                  <a:gd name="T34" fmla="*/ 21 w 954"/>
                  <a:gd name="T35" fmla="*/ 337 h 955"/>
                  <a:gd name="T36" fmla="*/ 57 w 954"/>
                  <a:gd name="T37" fmla="*/ 250 h 955"/>
                  <a:gd name="T38" fmla="*/ 109 w 954"/>
                  <a:gd name="T39" fmla="*/ 174 h 955"/>
                  <a:gd name="T40" fmla="*/ 173 w 954"/>
                  <a:gd name="T41" fmla="*/ 110 h 955"/>
                  <a:gd name="T42" fmla="*/ 250 w 954"/>
                  <a:gd name="T43" fmla="*/ 58 h 955"/>
                  <a:gd name="T44" fmla="*/ 335 w 954"/>
                  <a:gd name="T45" fmla="*/ 22 h 955"/>
                  <a:gd name="T46" fmla="*/ 428 w 954"/>
                  <a:gd name="T47" fmla="*/ 2 h 955"/>
                  <a:gd name="T48" fmla="*/ 525 w 954"/>
                  <a:gd name="T49" fmla="*/ 2 h 955"/>
                  <a:gd name="T50" fmla="*/ 618 w 954"/>
                  <a:gd name="T51" fmla="*/ 22 h 955"/>
                  <a:gd name="T52" fmla="*/ 703 w 954"/>
                  <a:gd name="T53" fmla="*/ 58 h 955"/>
                  <a:gd name="T54" fmla="*/ 779 w 954"/>
                  <a:gd name="T55" fmla="*/ 110 h 955"/>
                  <a:gd name="T56" fmla="*/ 845 w 954"/>
                  <a:gd name="T57" fmla="*/ 174 h 955"/>
                  <a:gd name="T58" fmla="*/ 897 w 954"/>
                  <a:gd name="T59" fmla="*/ 250 h 955"/>
                  <a:gd name="T60" fmla="*/ 933 w 954"/>
                  <a:gd name="T61" fmla="*/ 337 h 955"/>
                  <a:gd name="T62" fmla="*/ 952 w 954"/>
                  <a:gd name="T63" fmla="*/ 43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4" h="955">
                    <a:moveTo>
                      <a:pt x="954" y="478"/>
                    </a:moveTo>
                    <a:lnTo>
                      <a:pt x="952" y="527"/>
                    </a:lnTo>
                    <a:lnTo>
                      <a:pt x="945" y="574"/>
                    </a:lnTo>
                    <a:lnTo>
                      <a:pt x="933" y="620"/>
                    </a:lnTo>
                    <a:lnTo>
                      <a:pt x="916" y="664"/>
                    </a:lnTo>
                    <a:lnTo>
                      <a:pt x="897" y="705"/>
                    </a:lnTo>
                    <a:lnTo>
                      <a:pt x="873" y="745"/>
                    </a:lnTo>
                    <a:lnTo>
                      <a:pt x="845" y="781"/>
                    </a:lnTo>
                    <a:lnTo>
                      <a:pt x="814" y="815"/>
                    </a:lnTo>
                    <a:lnTo>
                      <a:pt x="779" y="846"/>
                    </a:lnTo>
                    <a:lnTo>
                      <a:pt x="744" y="874"/>
                    </a:lnTo>
                    <a:lnTo>
                      <a:pt x="703" y="898"/>
                    </a:lnTo>
                    <a:lnTo>
                      <a:pt x="662" y="917"/>
                    </a:lnTo>
                    <a:lnTo>
                      <a:pt x="618" y="934"/>
                    </a:lnTo>
                    <a:lnTo>
                      <a:pt x="572" y="946"/>
                    </a:lnTo>
                    <a:lnTo>
                      <a:pt x="525" y="953"/>
                    </a:lnTo>
                    <a:lnTo>
                      <a:pt x="476" y="955"/>
                    </a:lnTo>
                    <a:lnTo>
                      <a:pt x="428" y="953"/>
                    </a:lnTo>
                    <a:lnTo>
                      <a:pt x="381" y="946"/>
                    </a:lnTo>
                    <a:lnTo>
                      <a:pt x="335" y="934"/>
                    </a:lnTo>
                    <a:lnTo>
                      <a:pt x="291" y="917"/>
                    </a:lnTo>
                    <a:lnTo>
                      <a:pt x="250" y="898"/>
                    </a:lnTo>
                    <a:lnTo>
                      <a:pt x="210" y="874"/>
                    </a:lnTo>
                    <a:lnTo>
                      <a:pt x="173" y="846"/>
                    </a:lnTo>
                    <a:lnTo>
                      <a:pt x="140" y="815"/>
                    </a:lnTo>
                    <a:lnTo>
                      <a:pt x="109" y="781"/>
                    </a:lnTo>
                    <a:lnTo>
                      <a:pt x="81" y="745"/>
                    </a:lnTo>
                    <a:lnTo>
                      <a:pt x="57" y="705"/>
                    </a:lnTo>
                    <a:lnTo>
                      <a:pt x="38" y="664"/>
                    </a:lnTo>
                    <a:lnTo>
                      <a:pt x="21" y="620"/>
                    </a:lnTo>
                    <a:lnTo>
                      <a:pt x="9" y="574"/>
                    </a:lnTo>
                    <a:lnTo>
                      <a:pt x="2" y="527"/>
                    </a:lnTo>
                    <a:lnTo>
                      <a:pt x="0" y="478"/>
                    </a:lnTo>
                    <a:lnTo>
                      <a:pt x="2" y="430"/>
                    </a:lnTo>
                    <a:lnTo>
                      <a:pt x="9" y="382"/>
                    </a:lnTo>
                    <a:lnTo>
                      <a:pt x="21" y="337"/>
                    </a:lnTo>
                    <a:lnTo>
                      <a:pt x="38" y="293"/>
                    </a:lnTo>
                    <a:lnTo>
                      <a:pt x="57" y="250"/>
                    </a:lnTo>
                    <a:lnTo>
                      <a:pt x="81" y="211"/>
                    </a:lnTo>
                    <a:lnTo>
                      <a:pt x="109" y="174"/>
                    </a:lnTo>
                    <a:lnTo>
                      <a:pt x="140" y="141"/>
                    </a:lnTo>
                    <a:lnTo>
                      <a:pt x="173" y="110"/>
                    </a:lnTo>
                    <a:lnTo>
                      <a:pt x="210" y="82"/>
                    </a:lnTo>
                    <a:lnTo>
                      <a:pt x="250" y="58"/>
                    </a:lnTo>
                    <a:lnTo>
                      <a:pt x="291" y="38"/>
                    </a:lnTo>
                    <a:lnTo>
                      <a:pt x="335" y="22"/>
                    </a:lnTo>
                    <a:lnTo>
                      <a:pt x="381" y="9"/>
                    </a:lnTo>
                    <a:lnTo>
                      <a:pt x="428" y="2"/>
                    </a:lnTo>
                    <a:lnTo>
                      <a:pt x="476" y="0"/>
                    </a:lnTo>
                    <a:lnTo>
                      <a:pt x="525" y="2"/>
                    </a:lnTo>
                    <a:lnTo>
                      <a:pt x="572" y="9"/>
                    </a:lnTo>
                    <a:lnTo>
                      <a:pt x="618" y="22"/>
                    </a:lnTo>
                    <a:lnTo>
                      <a:pt x="662" y="38"/>
                    </a:lnTo>
                    <a:lnTo>
                      <a:pt x="703" y="58"/>
                    </a:lnTo>
                    <a:lnTo>
                      <a:pt x="744" y="82"/>
                    </a:lnTo>
                    <a:lnTo>
                      <a:pt x="779" y="110"/>
                    </a:lnTo>
                    <a:lnTo>
                      <a:pt x="814" y="141"/>
                    </a:lnTo>
                    <a:lnTo>
                      <a:pt x="845" y="174"/>
                    </a:lnTo>
                    <a:lnTo>
                      <a:pt x="873" y="211"/>
                    </a:lnTo>
                    <a:lnTo>
                      <a:pt x="897" y="250"/>
                    </a:lnTo>
                    <a:lnTo>
                      <a:pt x="916" y="293"/>
                    </a:lnTo>
                    <a:lnTo>
                      <a:pt x="933" y="337"/>
                    </a:lnTo>
                    <a:lnTo>
                      <a:pt x="945" y="382"/>
                    </a:lnTo>
                    <a:lnTo>
                      <a:pt x="952" y="430"/>
                    </a:lnTo>
                    <a:lnTo>
                      <a:pt x="954" y="4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727092" name="Freeform 52"/>
              <p:cNvSpPr>
                <a:spLocks/>
              </p:cNvSpPr>
              <p:nvPr/>
            </p:nvSpPr>
            <p:spPr bwMode="auto">
              <a:xfrm>
                <a:off x="5140" y="847"/>
                <a:ext cx="234" cy="258"/>
              </a:xfrm>
              <a:custGeom>
                <a:avLst/>
                <a:gdLst>
                  <a:gd name="T0" fmla="*/ 438 w 1146"/>
                  <a:gd name="T1" fmla="*/ 20 h 1289"/>
                  <a:gd name="T2" fmla="*/ 343 w 1146"/>
                  <a:gd name="T3" fmla="*/ 62 h 1289"/>
                  <a:gd name="T4" fmla="*/ 257 w 1146"/>
                  <a:gd name="T5" fmla="*/ 117 h 1289"/>
                  <a:gd name="T6" fmla="*/ 181 w 1146"/>
                  <a:gd name="T7" fmla="*/ 185 h 1289"/>
                  <a:gd name="T8" fmla="*/ 116 w 1146"/>
                  <a:gd name="T9" fmla="*/ 266 h 1289"/>
                  <a:gd name="T10" fmla="*/ 51 w 1146"/>
                  <a:gd name="T11" fmla="*/ 384 h 1289"/>
                  <a:gd name="T12" fmla="*/ 3 w 1146"/>
                  <a:gd name="T13" fmla="*/ 572 h 1289"/>
                  <a:gd name="T14" fmla="*/ 13 w 1146"/>
                  <a:gd name="T15" fmla="*/ 761 h 1289"/>
                  <a:gd name="T16" fmla="*/ 74 w 1146"/>
                  <a:gd name="T17" fmla="*/ 937 h 1289"/>
                  <a:gd name="T18" fmla="*/ 185 w 1146"/>
                  <a:gd name="T19" fmla="*/ 1092 h 1289"/>
                  <a:gd name="T20" fmla="*/ 341 w 1146"/>
                  <a:gd name="T21" fmla="*/ 1211 h 1289"/>
                  <a:gd name="T22" fmla="*/ 418 w 1146"/>
                  <a:gd name="T23" fmla="*/ 1246 h 1289"/>
                  <a:gd name="T24" fmla="*/ 497 w 1146"/>
                  <a:gd name="T25" fmla="*/ 1270 h 1289"/>
                  <a:gd name="T26" fmla="*/ 578 w 1146"/>
                  <a:gd name="T27" fmla="*/ 1285 h 1289"/>
                  <a:gd name="T28" fmla="*/ 661 w 1146"/>
                  <a:gd name="T29" fmla="*/ 1289 h 1289"/>
                  <a:gd name="T30" fmla="*/ 742 w 1146"/>
                  <a:gd name="T31" fmla="*/ 1283 h 1289"/>
                  <a:gd name="T32" fmla="*/ 822 w 1146"/>
                  <a:gd name="T33" fmla="*/ 1267 h 1289"/>
                  <a:gd name="T34" fmla="*/ 899 w 1146"/>
                  <a:gd name="T35" fmla="*/ 1241 h 1289"/>
                  <a:gd name="T36" fmla="*/ 973 w 1146"/>
                  <a:gd name="T37" fmla="*/ 1205 h 1289"/>
                  <a:gd name="T38" fmla="*/ 1043 w 1146"/>
                  <a:gd name="T39" fmla="*/ 1160 h 1289"/>
                  <a:gd name="T40" fmla="*/ 1107 w 1146"/>
                  <a:gd name="T41" fmla="*/ 1107 h 1289"/>
                  <a:gd name="T42" fmla="*/ 1115 w 1146"/>
                  <a:gd name="T43" fmla="*/ 1039 h 1289"/>
                  <a:gd name="T44" fmla="*/ 1060 w 1146"/>
                  <a:gd name="T45" fmla="*/ 1095 h 1289"/>
                  <a:gd name="T46" fmla="*/ 997 w 1146"/>
                  <a:gd name="T47" fmla="*/ 1144 h 1289"/>
                  <a:gd name="T48" fmla="*/ 931 w 1146"/>
                  <a:gd name="T49" fmla="*/ 1183 h 1289"/>
                  <a:gd name="T50" fmla="*/ 860 w 1146"/>
                  <a:gd name="T51" fmla="*/ 1213 h 1289"/>
                  <a:gd name="T52" fmla="*/ 787 w 1146"/>
                  <a:gd name="T53" fmla="*/ 1234 h 1289"/>
                  <a:gd name="T54" fmla="*/ 711 w 1146"/>
                  <a:gd name="T55" fmla="*/ 1246 h 1289"/>
                  <a:gd name="T56" fmla="*/ 635 w 1146"/>
                  <a:gd name="T57" fmla="*/ 1249 h 1289"/>
                  <a:gd name="T58" fmla="*/ 557 w 1146"/>
                  <a:gd name="T59" fmla="*/ 1242 h 1289"/>
                  <a:gd name="T60" fmla="*/ 481 w 1146"/>
                  <a:gd name="T61" fmla="*/ 1226 h 1289"/>
                  <a:gd name="T62" fmla="*/ 408 w 1146"/>
                  <a:gd name="T63" fmla="*/ 1198 h 1289"/>
                  <a:gd name="T64" fmla="*/ 307 w 1146"/>
                  <a:gd name="T65" fmla="*/ 1143 h 1289"/>
                  <a:gd name="T66" fmla="*/ 174 w 1146"/>
                  <a:gd name="T67" fmla="*/ 1019 h 1289"/>
                  <a:gd name="T68" fmla="*/ 85 w 1146"/>
                  <a:gd name="T69" fmla="*/ 866 h 1289"/>
                  <a:gd name="T70" fmla="*/ 42 w 1146"/>
                  <a:gd name="T71" fmla="*/ 695 h 1289"/>
                  <a:gd name="T72" fmla="*/ 52 w 1146"/>
                  <a:gd name="T73" fmla="*/ 517 h 1289"/>
                  <a:gd name="T74" fmla="*/ 115 w 1146"/>
                  <a:gd name="T75" fmla="*/ 344 h 1289"/>
                  <a:gd name="T76" fmla="*/ 168 w 1146"/>
                  <a:gd name="T77" fmla="*/ 262 h 1289"/>
                  <a:gd name="T78" fmla="*/ 233 w 1146"/>
                  <a:gd name="T79" fmla="*/ 191 h 1289"/>
                  <a:gd name="T80" fmla="*/ 307 w 1146"/>
                  <a:gd name="T81" fmla="*/ 131 h 1289"/>
                  <a:gd name="T82" fmla="*/ 390 w 1146"/>
                  <a:gd name="T83" fmla="*/ 82 h 1289"/>
                  <a:gd name="T84" fmla="*/ 481 w 1146"/>
                  <a:gd name="T85" fmla="*/ 48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6" h="1289">
                    <a:moveTo>
                      <a:pt x="503" y="0"/>
                    </a:moveTo>
                    <a:lnTo>
                      <a:pt x="470" y="10"/>
                    </a:lnTo>
                    <a:lnTo>
                      <a:pt x="438" y="20"/>
                    </a:lnTo>
                    <a:lnTo>
                      <a:pt x="405" y="33"/>
                    </a:lnTo>
                    <a:lnTo>
                      <a:pt x="374" y="47"/>
                    </a:lnTo>
                    <a:lnTo>
                      <a:pt x="343" y="62"/>
                    </a:lnTo>
                    <a:lnTo>
                      <a:pt x="313" y="79"/>
                    </a:lnTo>
                    <a:lnTo>
                      <a:pt x="284" y="97"/>
                    </a:lnTo>
                    <a:lnTo>
                      <a:pt x="257" y="117"/>
                    </a:lnTo>
                    <a:lnTo>
                      <a:pt x="230" y="139"/>
                    </a:lnTo>
                    <a:lnTo>
                      <a:pt x="205" y="161"/>
                    </a:lnTo>
                    <a:lnTo>
                      <a:pt x="181" y="185"/>
                    </a:lnTo>
                    <a:lnTo>
                      <a:pt x="158" y="210"/>
                    </a:lnTo>
                    <a:lnTo>
                      <a:pt x="136" y="238"/>
                    </a:lnTo>
                    <a:lnTo>
                      <a:pt x="116" y="266"/>
                    </a:lnTo>
                    <a:lnTo>
                      <a:pt x="97" y="294"/>
                    </a:lnTo>
                    <a:lnTo>
                      <a:pt x="79" y="324"/>
                    </a:lnTo>
                    <a:lnTo>
                      <a:pt x="51" y="384"/>
                    </a:lnTo>
                    <a:lnTo>
                      <a:pt x="29" y="446"/>
                    </a:lnTo>
                    <a:lnTo>
                      <a:pt x="13" y="509"/>
                    </a:lnTo>
                    <a:lnTo>
                      <a:pt x="3" y="572"/>
                    </a:lnTo>
                    <a:lnTo>
                      <a:pt x="0" y="635"/>
                    </a:lnTo>
                    <a:lnTo>
                      <a:pt x="3" y="699"/>
                    </a:lnTo>
                    <a:lnTo>
                      <a:pt x="13" y="761"/>
                    </a:lnTo>
                    <a:lnTo>
                      <a:pt x="28" y="821"/>
                    </a:lnTo>
                    <a:lnTo>
                      <a:pt x="48" y="881"/>
                    </a:lnTo>
                    <a:lnTo>
                      <a:pt x="74" y="937"/>
                    </a:lnTo>
                    <a:lnTo>
                      <a:pt x="106" y="993"/>
                    </a:lnTo>
                    <a:lnTo>
                      <a:pt x="143" y="1043"/>
                    </a:lnTo>
                    <a:lnTo>
                      <a:pt x="185" y="1092"/>
                    </a:lnTo>
                    <a:lnTo>
                      <a:pt x="231" y="1136"/>
                    </a:lnTo>
                    <a:lnTo>
                      <a:pt x="284" y="1176"/>
                    </a:lnTo>
                    <a:lnTo>
                      <a:pt x="341" y="1211"/>
                    </a:lnTo>
                    <a:lnTo>
                      <a:pt x="366" y="1223"/>
                    </a:lnTo>
                    <a:lnTo>
                      <a:pt x="391" y="1236"/>
                    </a:lnTo>
                    <a:lnTo>
                      <a:pt x="418" y="1246"/>
                    </a:lnTo>
                    <a:lnTo>
                      <a:pt x="444" y="1256"/>
                    </a:lnTo>
                    <a:lnTo>
                      <a:pt x="471" y="1264"/>
                    </a:lnTo>
                    <a:lnTo>
                      <a:pt x="497" y="1270"/>
                    </a:lnTo>
                    <a:lnTo>
                      <a:pt x="524" y="1276"/>
                    </a:lnTo>
                    <a:lnTo>
                      <a:pt x="552" y="1281"/>
                    </a:lnTo>
                    <a:lnTo>
                      <a:pt x="578" y="1285"/>
                    </a:lnTo>
                    <a:lnTo>
                      <a:pt x="606" y="1288"/>
                    </a:lnTo>
                    <a:lnTo>
                      <a:pt x="633" y="1289"/>
                    </a:lnTo>
                    <a:lnTo>
                      <a:pt x="661" y="1289"/>
                    </a:lnTo>
                    <a:lnTo>
                      <a:pt x="688" y="1288"/>
                    </a:lnTo>
                    <a:lnTo>
                      <a:pt x="715" y="1285"/>
                    </a:lnTo>
                    <a:lnTo>
                      <a:pt x="742" y="1283"/>
                    </a:lnTo>
                    <a:lnTo>
                      <a:pt x="769" y="1279"/>
                    </a:lnTo>
                    <a:lnTo>
                      <a:pt x="796" y="1273"/>
                    </a:lnTo>
                    <a:lnTo>
                      <a:pt x="822" y="1267"/>
                    </a:lnTo>
                    <a:lnTo>
                      <a:pt x="849" y="1259"/>
                    </a:lnTo>
                    <a:lnTo>
                      <a:pt x="874" y="1251"/>
                    </a:lnTo>
                    <a:lnTo>
                      <a:pt x="899" y="1241"/>
                    </a:lnTo>
                    <a:lnTo>
                      <a:pt x="925" y="1230"/>
                    </a:lnTo>
                    <a:lnTo>
                      <a:pt x="949" y="1219"/>
                    </a:lnTo>
                    <a:lnTo>
                      <a:pt x="973" y="1205"/>
                    </a:lnTo>
                    <a:lnTo>
                      <a:pt x="997" y="1191"/>
                    </a:lnTo>
                    <a:lnTo>
                      <a:pt x="1020" y="1176"/>
                    </a:lnTo>
                    <a:lnTo>
                      <a:pt x="1043" y="1160"/>
                    </a:lnTo>
                    <a:lnTo>
                      <a:pt x="1065" y="1144"/>
                    </a:lnTo>
                    <a:lnTo>
                      <a:pt x="1086" y="1125"/>
                    </a:lnTo>
                    <a:lnTo>
                      <a:pt x="1107" y="1107"/>
                    </a:lnTo>
                    <a:lnTo>
                      <a:pt x="1126" y="1086"/>
                    </a:lnTo>
                    <a:lnTo>
                      <a:pt x="1146" y="1065"/>
                    </a:lnTo>
                    <a:lnTo>
                      <a:pt x="1115" y="1039"/>
                    </a:lnTo>
                    <a:lnTo>
                      <a:pt x="1096" y="1058"/>
                    </a:lnTo>
                    <a:lnTo>
                      <a:pt x="1078" y="1077"/>
                    </a:lnTo>
                    <a:lnTo>
                      <a:pt x="1060" y="1095"/>
                    </a:lnTo>
                    <a:lnTo>
                      <a:pt x="1039" y="1113"/>
                    </a:lnTo>
                    <a:lnTo>
                      <a:pt x="1018" y="1128"/>
                    </a:lnTo>
                    <a:lnTo>
                      <a:pt x="997" y="1144"/>
                    </a:lnTo>
                    <a:lnTo>
                      <a:pt x="975" y="1158"/>
                    </a:lnTo>
                    <a:lnTo>
                      <a:pt x="954" y="1170"/>
                    </a:lnTo>
                    <a:lnTo>
                      <a:pt x="931" y="1183"/>
                    </a:lnTo>
                    <a:lnTo>
                      <a:pt x="908" y="1193"/>
                    </a:lnTo>
                    <a:lnTo>
                      <a:pt x="884" y="1204"/>
                    </a:lnTo>
                    <a:lnTo>
                      <a:pt x="860" y="1213"/>
                    </a:lnTo>
                    <a:lnTo>
                      <a:pt x="836" y="1221"/>
                    </a:lnTo>
                    <a:lnTo>
                      <a:pt x="811" y="1228"/>
                    </a:lnTo>
                    <a:lnTo>
                      <a:pt x="787" y="1234"/>
                    </a:lnTo>
                    <a:lnTo>
                      <a:pt x="761" y="1239"/>
                    </a:lnTo>
                    <a:lnTo>
                      <a:pt x="736" y="1243"/>
                    </a:lnTo>
                    <a:lnTo>
                      <a:pt x="711" y="1246"/>
                    </a:lnTo>
                    <a:lnTo>
                      <a:pt x="685" y="1249"/>
                    </a:lnTo>
                    <a:lnTo>
                      <a:pt x="660" y="1249"/>
                    </a:lnTo>
                    <a:lnTo>
                      <a:pt x="635" y="1249"/>
                    </a:lnTo>
                    <a:lnTo>
                      <a:pt x="608" y="1247"/>
                    </a:lnTo>
                    <a:lnTo>
                      <a:pt x="583" y="1245"/>
                    </a:lnTo>
                    <a:lnTo>
                      <a:pt x="557" y="1242"/>
                    </a:lnTo>
                    <a:lnTo>
                      <a:pt x="532" y="1237"/>
                    </a:lnTo>
                    <a:lnTo>
                      <a:pt x="507" y="1231"/>
                    </a:lnTo>
                    <a:lnTo>
                      <a:pt x="481" y="1226"/>
                    </a:lnTo>
                    <a:lnTo>
                      <a:pt x="457" y="1217"/>
                    </a:lnTo>
                    <a:lnTo>
                      <a:pt x="432" y="1208"/>
                    </a:lnTo>
                    <a:lnTo>
                      <a:pt x="408" y="1198"/>
                    </a:lnTo>
                    <a:lnTo>
                      <a:pt x="385" y="1188"/>
                    </a:lnTo>
                    <a:lnTo>
                      <a:pt x="360" y="1175"/>
                    </a:lnTo>
                    <a:lnTo>
                      <a:pt x="307" y="1143"/>
                    </a:lnTo>
                    <a:lnTo>
                      <a:pt x="258" y="1105"/>
                    </a:lnTo>
                    <a:lnTo>
                      <a:pt x="213" y="1064"/>
                    </a:lnTo>
                    <a:lnTo>
                      <a:pt x="174" y="1019"/>
                    </a:lnTo>
                    <a:lnTo>
                      <a:pt x="139" y="971"/>
                    </a:lnTo>
                    <a:lnTo>
                      <a:pt x="109" y="919"/>
                    </a:lnTo>
                    <a:lnTo>
                      <a:pt x="85" y="866"/>
                    </a:lnTo>
                    <a:lnTo>
                      <a:pt x="66" y="811"/>
                    </a:lnTo>
                    <a:lnTo>
                      <a:pt x="52" y="753"/>
                    </a:lnTo>
                    <a:lnTo>
                      <a:pt x="42" y="695"/>
                    </a:lnTo>
                    <a:lnTo>
                      <a:pt x="40" y="635"/>
                    </a:lnTo>
                    <a:lnTo>
                      <a:pt x="44" y="577"/>
                    </a:lnTo>
                    <a:lnTo>
                      <a:pt x="52" y="517"/>
                    </a:lnTo>
                    <a:lnTo>
                      <a:pt x="67" y="458"/>
                    </a:lnTo>
                    <a:lnTo>
                      <a:pt x="87" y="400"/>
                    </a:lnTo>
                    <a:lnTo>
                      <a:pt x="115" y="344"/>
                    </a:lnTo>
                    <a:lnTo>
                      <a:pt x="131" y="316"/>
                    </a:lnTo>
                    <a:lnTo>
                      <a:pt x="148" y="289"/>
                    </a:lnTo>
                    <a:lnTo>
                      <a:pt x="168" y="262"/>
                    </a:lnTo>
                    <a:lnTo>
                      <a:pt x="189" y="238"/>
                    </a:lnTo>
                    <a:lnTo>
                      <a:pt x="210" y="214"/>
                    </a:lnTo>
                    <a:lnTo>
                      <a:pt x="233" y="191"/>
                    </a:lnTo>
                    <a:lnTo>
                      <a:pt x="257" y="170"/>
                    </a:lnTo>
                    <a:lnTo>
                      <a:pt x="281" y="149"/>
                    </a:lnTo>
                    <a:lnTo>
                      <a:pt x="307" y="131"/>
                    </a:lnTo>
                    <a:lnTo>
                      <a:pt x="334" y="113"/>
                    </a:lnTo>
                    <a:lnTo>
                      <a:pt x="362" y="97"/>
                    </a:lnTo>
                    <a:lnTo>
                      <a:pt x="390" y="82"/>
                    </a:lnTo>
                    <a:lnTo>
                      <a:pt x="420" y="70"/>
                    </a:lnTo>
                    <a:lnTo>
                      <a:pt x="450" y="58"/>
                    </a:lnTo>
                    <a:lnTo>
                      <a:pt x="481" y="48"/>
                    </a:lnTo>
                    <a:lnTo>
                      <a:pt x="512" y="40"/>
                    </a:lnTo>
                    <a:lnTo>
                      <a:pt x="5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grpSp>
            <p:nvGrpSpPr>
              <p:cNvPr id="25801" name="Group 53"/>
              <p:cNvGrpSpPr>
                <a:grpSpLocks/>
              </p:cNvGrpSpPr>
              <p:nvPr/>
            </p:nvGrpSpPr>
            <p:grpSpPr bwMode="auto">
              <a:xfrm>
                <a:off x="5182" y="880"/>
                <a:ext cx="183" cy="184"/>
                <a:chOff x="3459" y="926"/>
                <a:chExt cx="128" cy="128"/>
              </a:xfrm>
            </p:grpSpPr>
            <p:sp>
              <p:nvSpPr>
                <p:cNvPr id="727094" name="Freeform 54"/>
                <p:cNvSpPr>
                  <a:spLocks/>
                </p:cNvSpPr>
                <p:nvPr/>
              </p:nvSpPr>
              <p:spPr bwMode="auto">
                <a:xfrm>
                  <a:off x="3459" y="926"/>
                  <a:ext cx="128" cy="127"/>
                </a:xfrm>
                <a:custGeom>
                  <a:avLst/>
                  <a:gdLst>
                    <a:gd name="T0" fmla="*/ 629 w 630"/>
                    <a:gd name="T1" fmla="*/ 348 h 631"/>
                    <a:gd name="T2" fmla="*/ 616 w 630"/>
                    <a:gd name="T3" fmla="*/ 409 h 631"/>
                    <a:gd name="T4" fmla="*/ 592 w 630"/>
                    <a:gd name="T5" fmla="*/ 465 h 631"/>
                    <a:gd name="T6" fmla="*/ 557 w 630"/>
                    <a:gd name="T7" fmla="*/ 516 h 631"/>
                    <a:gd name="T8" fmla="*/ 515 w 630"/>
                    <a:gd name="T9" fmla="*/ 558 h 631"/>
                    <a:gd name="T10" fmla="*/ 464 w 630"/>
                    <a:gd name="T11" fmla="*/ 593 h 631"/>
                    <a:gd name="T12" fmla="*/ 407 w 630"/>
                    <a:gd name="T13" fmla="*/ 617 h 631"/>
                    <a:gd name="T14" fmla="*/ 346 w 630"/>
                    <a:gd name="T15" fmla="*/ 630 h 631"/>
                    <a:gd name="T16" fmla="*/ 282 w 630"/>
                    <a:gd name="T17" fmla="*/ 630 h 631"/>
                    <a:gd name="T18" fmla="*/ 221 w 630"/>
                    <a:gd name="T19" fmla="*/ 617 h 631"/>
                    <a:gd name="T20" fmla="*/ 164 w 630"/>
                    <a:gd name="T21" fmla="*/ 593 h 631"/>
                    <a:gd name="T22" fmla="*/ 114 w 630"/>
                    <a:gd name="T23" fmla="*/ 558 h 631"/>
                    <a:gd name="T24" fmla="*/ 71 w 630"/>
                    <a:gd name="T25" fmla="*/ 516 h 631"/>
                    <a:gd name="T26" fmla="*/ 38 w 630"/>
                    <a:gd name="T27" fmla="*/ 465 h 631"/>
                    <a:gd name="T28" fmla="*/ 14 w 630"/>
                    <a:gd name="T29" fmla="*/ 409 h 631"/>
                    <a:gd name="T30" fmla="*/ 1 w 630"/>
                    <a:gd name="T31" fmla="*/ 348 h 631"/>
                    <a:gd name="T32" fmla="*/ 1 w 630"/>
                    <a:gd name="T33" fmla="*/ 283 h 631"/>
                    <a:gd name="T34" fmla="*/ 14 w 630"/>
                    <a:gd name="T35" fmla="*/ 222 h 631"/>
                    <a:gd name="T36" fmla="*/ 38 w 630"/>
                    <a:gd name="T37" fmla="*/ 166 h 631"/>
                    <a:gd name="T38" fmla="*/ 71 w 630"/>
                    <a:gd name="T39" fmla="*/ 115 h 631"/>
                    <a:gd name="T40" fmla="*/ 114 w 630"/>
                    <a:gd name="T41" fmla="*/ 72 h 631"/>
                    <a:gd name="T42" fmla="*/ 164 w 630"/>
                    <a:gd name="T43" fmla="*/ 38 h 631"/>
                    <a:gd name="T44" fmla="*/ 221 w 630"/>
                    <a:gd name="T45" fmla="*/ 13 h 631"/>
                    <a:gd name="T46" fmla="*/ 282 w 630"/>
                    <a:gd name="T47" fmla="*/ 1 h 631"/>
                    <a:gd name="T48" fmla="*/ 346 w 630"/>
                    <a:gd name="T49" fmla="*/ 1 h 631"/>
                    <a:gd name="T50" fmla="*/ 407 w 630"/>
                    <a:gd name="T51" fmla="*/ 13 h 631"/>
                    <a:gd name="T52" fmla="*/ 464 w 630"/>
                    <a:gd name="T53" fmla="*/ 38 h 631"/>
                    <a:gd name="T54" fmla="*/ 515 w 630"/>
                    <a:gd name="T55" fmla="*/ 72 h 631"/>
                    <a:gd name="T56" fmla="*/ 557 w 630"/>
                    <a:gd name="T57" fmla="*/ 115 h 631"/>
                    <a:gd name="T58" fmla="*/ 592 w 630"/>
                    <a:gd name="T59" fmla="*/ 166 h 631"/>
                    <a:gd name="T60" fmla="*/ 616 w 630"/>
                    <a:gd name="T61" fmla="*/ 222 h 631"/>
                    <a:gd name="T62" fmla="*/ 629 w 630"/>
                    <a:gd name="T63" fmla="*/ 283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0" h="631">
                      <a:moveTo>
                        <a:pt x="630" y="315"/>
                      </a:moveTo>
                      <a:lnTo>
                        <a:pt x="629" y="348"/>
                      </a:lnTo>
                      <a:lnTo>
                        <a:pt x="623" y="379"/>
                      </a:lnTo>
                      <a:lnTo>
                        <a:pt x="616" y="409"/>
                      </a:lnTo>
                      <a:lnTo>
                        <a:pt x="604" y="439"/>
                      </a:lnTo>
                      <a:lnTo>
                        <a:pt x="592" y="465"/>
                      </a:lnTo>
                      <a:lnTo>
                        <a:pt x="576" y="492"/>
                      </a:lnTo>
                      <a:lnTo>
                        <a:pt x="557" y="516"/>
                      </a:lnTo>
                      <a:lnTo>
                        <a:pt x="538" y="539"/>
                      </a:lnTo>
                      <a:lnTo>
                        <a:pt x="515" y="558"/>
                      </a:lnTo>
                      <a:lnTo>
                        <a:pt x="490" y="577"/>
                      </a:lnTo>
                      <a:lnTo>
                        <a:pt x="464" y="593"/>
                      </a:lnTo>
                      <a:lnTo>
                        <a:pt x="437" y="606"/>
                      </a:lnTo>
                      <a:lnTo>
                        <a:pt x="407" y="617"/>
                      </a:lnTo>
                      <a:lnTo>
                        <a:pt x="378" y="624"/>
                      </a:lnTo>
                      <a:lnTo>
                        <a:pt x="346" y="630"/>
                      </a:lnTo>
                      <a:lnTo>
                        <a:pt x="314" y="631"/>
                      </a:lnTo>
                      <a:lnTo>
                        <a:pt x="282" y="630"/>
                      </a:lnTo>
                      <a:lnTo>
                        <a:pt x="251" y="624"/>
                      </a:lnTo>
                      <a:lnTo>
                        <a:pt x="221" y="617"/>
                      </a:lnTo>
                      <a:lnTo>
                        <a:pt x="192" y="606"/>
                      </a:lnTo>
                      <a:lnTo>
                        <a:pt x="164" y="593"/>
                      </a:lnTo>
                      <a:lnTo>
                        <a:pt x="138" y="577"/>
                      </a:lnTo>
                      <a:lnTo>
                        <a:pt x="114" y="558"/>
                      </a:lnTo>
                      <a:lnTo>
                        <a:pt x="92" y="539"/>
                      </a:lnTo>
                      <a:lnTo>
                        <a:pt x="71" y="516"/>
                      </a:lnTo>
                      <a:lnTo>
                        <a:pt x="54" y="492"/>
                      </a:lnTo>
                      <a:lnTo>
                        <a:pt x="38" y="465"/>
                      </a:lnTo>
                      <a:lnTo>
                        <a:pt x="24" y="439"/>
                      </a:lnTo>
                      <a:lnTo>
                        <a:pt x="14" y="409"/>
                      </a:lnTo>
                      <a:lnTo>
                        <a:pt x="7" y="379"/>
                      </a:lnTo>
                      <a:lnTo>
                        <a:pt x="1" y="348"/>
                      </a:lnTo>
                      <a:lnTo>
                        <a:pt x="0" y="315"/>
                      </a:lnTo>
                      <a:lnTo>
                        <a:pt x="1" y="283"/>
                      </a:lnTo>
                      <a:lnTo>
                        <a:pt x="7" y="252"/>
                      </a:lnTo>
                      <a:lnTo>
                        <a:pt x="14" y="222"/>
                      </a:lnTo>
                      <a:lnTo>
                        <a:pt x="24" y="192"/>
                      </a:lnTo>
                      <a:lnTo>
                        <a:pt x="38" y="166"/>
                      </a:lnTo>
                      <a:lnTo>
                        <a:pt x="54" y="139"/>
                      </a:lnTo>
                      <a:lnTo>
                        <a:pt x="71" y="115"/>
                      </a:lnTo>
                      <a:lnTo>
                        <a:pt x="92" y="92"/>
                      </a:lnTo>
                      <a:lnTo>
                        <a:pt x="114" y="72"/>
                      </a:lnTo>
                      <a:lnTo>
                        <a:pt x="138" y="54"/>
                      </a:lnTo>
                      <a:lnTo>
                        <a:pt x="164" y="38"/>
                      </a:lnTo>
                      <a:lnTo>
                        <a:pt x="192" y="25"/>
                      </a:lnTo>
                      <a:lnTo>
                        <a:pt x="221" y="13"/>
                      </a:lnTo>
                      <a:lnTo>
                        <a:pt x="251" y="6"/>
                      </a:lnTo>
                      <a:lnTo>
                        <a:pt x="282" y="1"/>
                      </a:lnTo>
                      <a:lnTo>
                        <a:pt x="314" y="0"/>
                      </a:lnTo>
                      <a:lnTo>
                        <a:pt x="346" y="1"/>
                      </a:lnTo>
                      <a:lnTo>
                        <a:pt x="378" y="6"/>
                      </a:lnTo>
                      <a:lnTo>
                        <a:pt x="407" y="13"/>
                      </a:lnTo>
                      <a:lnTo>
                        <a:pt x="437" y="25"/>
                      </a:lnTo>
                      <a:lnTo>
                        <a:pt x="464" y="38"/>
                      </a:lnTo>
                      <a:lnTo>
                        <a:pt x="490" y="54"/>
                      </a:lnTo>
                      <a:lnTo>
                        <a:pt x="515" y="72"/>
                      </a:lnTo>
                      <a:lnTo>
                        <a:pt x="538" y="92"/>
                      </a:lnTo>
                      <a:lnTo>
                        <a:pt x="557" y="115"/>
                      </a:lnTo>
                      <a:lnTo>
                        <a:pt x="576" y="139"/>
                      </a:lnTo>
                      <a:lnTo>
                        <a:pt x="592" y="166"/>
                      </a:lnTo>
                      <a:lnTo>
                        <a:pt x="604" y="192"/>
                      </a:lnTo>
                      <a:lnTo>
                        <a:pt x="616" y="222"/>
                      </a:lnTo>
                      <a:lnTo>
                        <a:pt x="623" y="252"/>
                      </a:lnTo>
                      <a:lnTo>
                        <a:pt x="629" y="283"/>
                      </a:lnTo>
                      <a:lnTo>
                        <a:pt x="630" y="3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727095" name="Freeform 55"/>
                <p:cNvSpPr>
                  <a:spLocks/>
                </p:cNvSpPr>
                <p:nvPr/>
              </p:nvSpPr>
              <p:spPr bwMode="auto">
                <a:xfrm>
                  <a:off x="3518" y="942"/>
                  <a:ext cx="10" cy="13"/>
                </a:xfrm>
                <a:custGeom>
                  <a:avLst/>
                  <a:gdLst>
                    <a:gd name="T0" fmla="*/ 61 w 61"/>
                    <a:gd name="T1" fmla="*/ 37 h 74"/>
                    <a:gd name="T2" fmla="*/ 60 w 61"/>
                    <a:gd name="T3" fmla="*/ 45 h 74"/>
                    <a:gd name="T4" fmla="*/ 59 w 61"/>
                    <a:gd name="T5" fmla="*/ 52 h 74"/>
                    <a:gd name="T6" fmla="*/ 55 w 61"/>
                    <a:gd name="T7" fmla="*/ 58 h 74"/>
                    <a:gd name="T8" fmla="*/ 52 w 61"/>
                    <a:gd name="T9" fmla="*/ 63 h 74"/>
                    <a:gd name="T10" fmla="*/ 47 w 61"/>
                    <a:gd name="T11" fmla="*/ 68 h 74"/>
                    <a:gd name="T12" fmla="*/ 42 w 61"/>
                    <a:gd name="T13" fmla="*/ 71 h 74"/>
                    <a:gd name="T14" fmla="*/ 36 w 61"/>
                    <a:gd name="T15" fmla="*/ 73 h 74"/>
                    <a:gd name="T16" fmla="*/ 30 w 61"/>
                    <a:gd name="T17" fmla="*/ 74 h 74"/>
                    <a:gd name="T18" fmla="*/ 24 w 61"/>
                    <a:gd name="T19" fmla="*/ 73 h 74"/>
                    <a:gd name="T20" fmla="*/ 18 w 61"/>
                    <a:gd name="T21" fmla="*/ 71 h 74"/>
                    <a:gd name="T22" fmla="*/ 14 w 61"/>
                    <a:gd name="T23" fmla="*/ 68 h 74"/>
                    <a:gd name="T24" fmla="*/ 8 w 61"/>
                    <a:gd name="T25" fmla="*/ 63 h 74"/>
                    <a:gd name="T26" fmla="*/ 5 w 61"/>
                    <a:gd name="T27" fmla="*/ 58 h 74"/>
                    <a:gd name="T28" fmla="*/ 2 w 61"/>
                    <a:gd name="T29" fmla="*/ 52 h 74"/>
                    <a:gd name="T30" fmla="*/ 0 w 61"/>
                    <a:gd name="T31" fmla="*/ 45 h 74"/>
                    <a:gd name="T32" fmla="*/ 0 w 61"/>
                    <a:gd name="T33" fmla="*/ 37 h 74"/>
                    <a:gd name="T34" fmla="*/ 0 w 61"/>
                    <a:gd name="T35" fmla="*/ 30 h 74"/>
                    <a:gd name="T36" fmla="*/ 2 w 61"/>
                    <a:gd name="T37" fmla="*/ 23 h 74"/>
                    <a:gd name="T38" fmla="*/ 5 w 61"/>
                    <a:gd name="T39" fmla="*/ 17 h 74"/>
                    <a:gd name="T40" fmla="*/ 8 w 61"/>
                    <a:gd name="T41" fmla="*/ 11 h 74"/>
                    <a:gd name="T42" fmla="*/ 14 w 61"/>
                    <a:gd name="T43" fmla="*/ 6 h 74"/>
                    <a:gd name="T44" fmla="*/ 18 w 61"/>
                    <a:gd name="T45" fmla="*/ 2 h 74"/>
                    <a:gd name="T46" fmla="*/ 24 w 61"/>
                    <a:gd name="T47" fmla="*/ 1 h 74"/>
                    <a:gd name="T48" fmla="*/ 30 w 61"/>
                    <a:gd name="T49" fmla="*/ 0 h 74"/>
                    <a:gd name="T50" fmla="*/ 36 w 61"/>
                    <a:gd name="T51" fmla="*/ 1 h 74"/>
                    <a:gd name="T52" fmla="*/ 42 w 61"/>
                    <a:gd name="T53" fmla="*/ 2 h 74"/>
                    <a:gd name="T54" fmla="*/ 47 w 61"/>
                    <a:gd name="T55" fmla="*/ 6 h 74"/>
                    <a:gd name="T56" fmla="*/ 52 w 61"/>
                    <a:gd name="T57" fmla="*/ 11 h 74"/>
                    <a:gd name="T58" fmla="*/ 55 w 61"/>
                    <a:gd name="T59" fmla="*/ 17 h 74"/>
                    <a:gd name="T60" fmla="*/ 59 w 61"/>
                    <a:gd name="T61" fmla="*/ 23 h 74"/>
                    <a:gd name="T62" fmla="*/ 60 w 61"/>
                    <a:gd name="T63" fmla="*/ 30 h 74"/>
                    <a:gd name="T64" fmla="*/ 61 w 61"/>
                    <a:gd name="T65" fmla="*/ 3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 h="74">
                      <a:moveTo>
                        <a:pt x="61" y="37"/>
                      </a:moveTo>
                      <a:lnTo>
                        <a:pt x="60" y="45"/>
                      </a:lnTo>
                      <a:lnTo>
                        <a:pt x="59" y="52"/>
                      </a:lnTo>
                      <a:lnTo>
                        <a:pt x="55" y="58"/>
                      </a:lnTo>
                      <a:lnTo>
                        <a:pt x="52" y="63"/>
                      </a:lnTo>
                      <a:lnTo>
                        <a:pt x="47" y="68"/>
                      </a:lnTo>
                      <a:lnTo>
                        <a:pt x="42" y="71"/>
                      </a:lnTo>
                      <a:lnTo>
                        <a:pt x="36" y="73"/>
                      </a:lnTo>
                      <a:lnTo>
                        <a:pt x="30" y="74"/>
                      </a:lnTo>
                      <a:lnTo>
                        <a:pt x="24" y="73"/>
                      </a:lnTo>
                      <a:lnTo>
                        <a:pt x="18" y="71"/>
                      </a:lnTo>
                      <a:lnTo>
                        <a:pt x="14" y="68"/>
                      </a:lnTo>
                      <a:lnTo>
                        <a:pt x="8" y="63"/>
                      </a:lnTo>
                      <a:lnTo>
                        <a:pt x="5" y="58"/>
                      </a:lnTo>
                      <a:lnTo>
                        <a:pt x="2" y="52"/>
                      </a:lnTo>
                      <a:lnTo>
                        <a:pt x="0" y="45"/>
                      </a:lnTo>
                      <a:lnTo>
                        <a:pt x="0" y="37"/>
                      </a:lnTo>
                      <a:lnTo>
                        <a:pt x="0" y="30"/>
                      </a:lnTo>
                      <a:lnTo>
                        <a:pt x="2" y="23"/>
                      </a:lnTo>
                      <a:lnTo>
                        <a:pt x="5" y="17"/>
                      </a:lnTo>
                      <a:lnTo>
                        <a:pt x="8" y="11"/>
                      </a:lnTo>
                      <a:lnTo>
                        <a:pt x="14" y="6"/>
                      </a:lnTo>
                      <a:lnTo>
                        <a:pt x="18" y="2"/>
                      </a:lnTo>
                      <a:lnTo>
                        <a:pt x="24" y="1"/>
                      </a:lnTo>
                      <a:lnTo>
                        <a:pt x="30" y="0"/>
                      </a:lnTo>
                      <a:lnTo>
                        <a:pt x="36" y="1"/>
                      </a:lnTo>
                      <a:lnTo>
                        <a:pt x="42" y="2"/>
                      </a:lnTo>
                      <a:lnTo>
                        <a:pt x="47" y="6"/>
                      </a:lnTo>
                      <a:lnTo>
                        <a:pt x="52" y="11"/>
                      </a:lnTo>
                      <a:lnTo>
                        <a:pt x="55" y="17"/>
                      </a:lnTo>
                      <a:lnTo>
                        <a:pt x="59" y="23"/>
                      </a:lnTo>
                      <a:lnTo>
                        <a:pt x="60" y="30"/>
                      </a:lnTo>
                      <a:lnTo>
                        <a:pt x="61"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727096" name="Freeform 56"/>
                <p:cNvSpPr>
                  <a:spLocks/>
                </p:cNvSpPr>
                <p:nvPr/>
              </p:nvSpPr>
              <p:spPr bwMode="auto">
                <a:xfrm>
                  <a:off x="3505" y="959"/>
                  <a:ext cx="36" cy="75"/>
                </a:xfrm>
                <a:custGeom>
                  <a:avLst/>
                  <a:gdLst>
                    <a:gd name="T0" fmla="*/ 137 w 185"/>
                    <a:gd name="T1" fmla="*/ 344 h 362"/>
                    <a:gd name="T2" fmla="*/ 136 w 185"/>
                    <a:gd name="T3" fmla="*/ 352 h 362"/>
                    <a:gd name="T4" fmla="*/ 132 w 185"/>
                    <a:gd name="T5" fmla="*/ 357 h 362"/>
                    <a:gd name="T6" fmla="*/ 128 w 185"/>
                    <a:gd name="T7" fmla="*/ 361 h 362"/>
                    <a:gd name="T8" fmla="*/ 120 w 185"/>
                    <a:gd name="T9" fmla="*/ 362 h 362"/>
                    <a:gd name="T10" fmla="*/ 112 w 185"/>
                    <a:gd name="T11" fmla="*/ 361 h 362"/>
                    <a:gd name="T12" fmla="*/ 107 w 185"/>
                    <a:gd name="T13" fmla="*/ 357 h 362"/>
                    <a:gd name="T14" fmla="*/ 104 w 185"/>
                    <a:gd name="T15" fmla="*/ 352 h 362"/>
                    <a:gd name="T16" fmla="*/ 102 w 185"/>
                    <a:gd name="T17" fmla="*/ 344 h 362"/>
                    <a:gd name="T18" fmla="*/ 102 w 185"/>
                    <a:gd name="T19" fmla="*/ 143 h 362"/>
                    <a:gd name="T20" fmla="*/ 82 w 185"/>
                    <a:gd name="T21" fmla="*/ 143 h 362"/>
                    <a:gd name="T22" fmla="*/ 82 w 185"/>
                    <a:gd name="T23" fmla="*/ 344 h 362"/>
                    <a:gd name="T24" fmla="*/ 80 w 185"/>
                    <a:gd name="T25" fmla="*/ 352 h 362"/>
                    <a:gd name="T26" fmla="*/ 77 w 185"/>
                    <a:gd name="T27" fmla="*/ 357 h 362"/>
                    <a:gd name="T28" fmla="*/ 71 w 185"/>
                    <a:gd name="T29" fmla="*/ 361 h 362"/>
                    <a:gd name="T30" fmla="*/ 63 w 185"/>
                    <a:gd name="T31" fmla="*/ 362 h 362"/>
                    <a:gd name="T32" fmla="*/ 55 w 185"/>
                    <a:gd name="T33" fmla="*/ 361 h 362"/>
                    <a:gd name="T34" fmla="*/ 51 w 185"/>
                    <a:gd name="T35" fmla="*/ 357 h 362"/>
                    <a:gd name="T36" fmla="*/ 47 w 185"/>
                    <a:gd name="T37" fmla="*/ 352 h 362"/>
                    <a:gd name="T38" fmla="*/ 46 w 185"/>
                    <a:gd name="T39" fmla="*/ 344 h 362"/>
                    <a:gd name="T40" fmla="*/ 46 w 185"/>
                    <a:gd name="T41" fmla="*/ 39 h 362"/>
                    <a:gd name="T42" fmla="*/ 29 w 185"/>
                    <a:gd name="T43" fmla="*/ 39 h 362"/>
                    <a:gd name="T44" fmla="*/ 29 w 185"/>
                    <a:gd name="T45" fmla="*/ 167 h 362"/>
                    <a:gd name="T46" fmla="*/ 27 w 185"/>
                    <a:gd name="T47" fmla="*/ 175 h 362"/>
                    <a:gd name="T48" fmla="*/ 25 w 185"/>
                    <a:gd name="T49" fmla="*/ 181 h 362"/>
                    <a:gd name="T50" fmla="*/ 21 w 185"/>
                    <a:gd name="T51" fmla="*/ 185 h 362"/>
                    <a:gd name="T52" fmla="*/ 14 w 185"/>
                    <a:gd name="T53" fmla="*/ 186 h 362"/>
                    <a:gd name="T54" fmla="*/ 8 w 185"/>
                    <a:gd name="T55" fmla="*/ 185 h 362"/>
                    <a:gd name="T56" fmla="*/ 3 w 185"/>
                    <a:gd name="T57" fmla="*/ 181 h 362"/>
                    <a:gd name="T58" fmla="*/ 1 w 185"/>
                    <a:gd name="T59" fmla="*/ 175 h 362"/>
                    <a:gd name="T60" fmla="*/ 0 w 185"/>
                    <a:gd name="T61" fmla="*/ 167 h 362"/>
                    <a:gd name="T62" fmla="*/ 0 w 185"/>
                    <a:gd name="T63" fmla="*/ 39 h 362"/>
                    <a:gd name="T64" fmla="*/ 1 w 185"/>
                    <a:gd name="T65" fmla="*/ 30 h 362"/>
                    <a:gd name="T66" fmla="*/ 2 w 185"/>
                    <a:gd name="T67" fmla="*/ 22 h 362"/>
                    <a:gd name="T68" fmla="*/ 6 w 185"/>
                    <a:gd name="T69" fmla="*/ 15 h 362"/>
                    <a:gd name="T70" fmla="*/ 9 w 185"/>
                    <a:gd name="T71" fmla="*/ 9 h 362"/>
                    <a:gd name="T72" fmla="*/ 15 w 185"/>
                    <a:gd name="T73" fmla="*/ 6 h 362"/>
                    <a:gd name="T74" fmla="*/ 22 w 185"/>
                    <a:gd name="T75" fmla="*/ 2 h 362"/>
                    <a:gd name="T76" fmla="*/ 29 w 185"/>
                    <a:gd name="T77" fmla="*/ 1 h 362"/>
                    <a:gd name="T78" fmla="*/ 38 w 185"/>
                    <a:gd name="T79" fmla="*/ 0 h 362"/>
                    <a:gd name="T80" fmla="*/ 146 w 185"/>
                    <a:gd name="T81" fmla="*/ 0 h 362"/>
                    <a:gd name="T82" fmla="*/ 155 w 185"/>
                    <a:gd name="T83" fmla="*/ 1 h 362"/>
                    <a:gd name="T84" fmla="*/ 163 w 185"/>
                    <a:gd name="T85" fmla="*/ 2 h 362"/>
                    <a:gd name="T86" fmla="*/ 170 w 185"/>
                    <a:gd name="T87" fmla="*/ 6 h 362"/>
                    <a:gd name="T88" fmla="*/ 176 w 185"/>
                    <a:gd name="T89" fmla="*/ 9 h 362"/>
                    <a:gd name="T90" fmla="*/ 180 w 185"/>
                    <a:gd name="T91" fmla="*/ 15 h 362"/>
                    <a:gd name="T92" fmla="*/ 183 w 185"/>
                    <a:gd name="T93" fmla="*/ 22 h 362"/>
                    <a:gd name="T94" fmla="*/ 184 w 185"/>
                    <a:gd name="T95" fmla="*/ 30 h 362"/>
                    <a:gd name="T96" fmla="*/ 185 w 185"/>
                    <a:gd name="T97" fmla="*/ 39 h 362"/>
                    <a:gd name="T98" fmla="*/ 185 w 185"/>
                    <a:gd name="T99" fmla="*/ 167 h 362"/>
                    <a:gd name="T100" fmla="*/ 184 w 185"/>
                    <a:gd name="T101" fmla="*/ 175 h 362"/>
                    <a:gd name="T102" fmla="*/ 182 w 185"/>
                    <a:gd name="T103" fmla="*/ 181 h 362"/>
                    <a:gd name="T104" fmla="*/ 177 w 185"/>
                    <a:gd name="T105" fmla="*/ 185 h 362"/>
                    <a:gd name="T106" fmla="*/ 171 w 185"/>
                    <a:gd name="T107" fmla="*/ 186 h 362"/>
                    <a:gd name="T108" fmla="*/ 165 w 185"/>
                    <a:gd name="T109" fmla="*/ 185 h 362"/>
                    <a:gd name="T110" fmla="*/ 160 w 185"/>
                    <a:gd name="T111" fmla="*/ 181 h 362"/>
                    <a:gd name="T112" fmla="*/ 158 w 185"/>
                    <a:gd name="T113" fmla="*/ 175 h 362"/>
                    <a:gd name="T114" fmla="*/ 157 w 185"/>
                    <a:gd name="T115" fmla="*/ 167 h 362"/>
                    <a:gd name="T116" fmla="*/ 157 w 185"/>
                    <a:gd name="T117" fmla="*/ 39 h 362"/>
                    <a:gd name="T118" fmla="*/ 138 w 185"/>
                    <a:gd name="T119" fmla="*/ 39 h 362"/>
                    <a:gd name="T120" fmla="*/ 137 w 185"/>
                    <a:gd name="T121" fmla="*/ 344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5" h="362">
                      <a:moveTo>
                        <a:pt x="137" y="344"/>
                      </a:moveTo>
                      <a:lnTo>
                        <a:pt x="136" y="352"/>
                      </a:lnTo>
                      <a:lnTo>
                        <a:pt x="132" y="357"/>
                      </a:lnTo>
                      <a:lnTo>
                        <a:pt x="128" y="361"/>
                      </a:lnTo>
                      <a:lnTo>
                        <a:pt x="120" y="362"/>
                      </a:lnTo>
                      <a:lnTo>
                        <a:pt x="112" y="361"/>
                      </a:lnTo>
                      <a:lnTo>
                        <a:pt x="107" y="357"/>
                      </a:lnTo>
                      <a:lnTo>
                        <a:pt x="104" y="352"/>
                      </a:lnTo>
                      <a:lnTo>
                        <a:pt x="102" y="344"/>
                      </a:lnTo>
                      <a:lnTo>
                        <a:pt x="102" y="143"/>
                      </a:lnTo>
                      <a:lnTo>
                        <a:pt x="82" y="143"/>
                      </a:lnTo>
                      <a:lnTo>
                        <a:pt x="82" y="344"/>
                      </a:lnTo>
                      <a:lnTo>
                        <a:pt x="80" y="352"/>
                      </a:lnTo>
                      <a:lnTo>
                        <a:pt x="77" y="357"/>
                      </a:lnTo>
                      <a:lnTo>
                        <a:pt x="71" y="361"/>
                      </a:lnTo>
                      <a:lnTo>
                        <a:pt x="63" y="362"/>
                      </a:lnTo>
                      <a:lnTo>
                        <a:pt x="55" y="361"/>
                      </a:lnTo>
                      <a:lnTo>
                        <a:pt x="51" y="357"/>
                      </a:lnTo>
                      <a:lnTo>
                        <a:pt x="47" y="352"/>
                      </a:lnTo>
                      <a:lnTo>
                        <a:pt x="46" y="344"/>
                      </a:lnTo>
                      <a:lnTo>
                        <a:pt x="46" y="39"/>
                      </a:lnTo>
                      <a:lnTo>
                        <a:pt x="29" y="39"/>
                      </a:lnTo>
                      <a:lnTo>
                        <a:pt x="29" y="167"/>
                      </a:lnTo>
                      <a:lnTo>
                        <a:pt x="27" y="175"/>
                      </a:lnTo>
                      <a:lnTo>
                        <a:pt x="25" y="181"/>
                      </a:lnTo>
                      <a:lnTo>
                        <a:pt x="21" y="185"/>
                      </a:lnTo>
                      <a:lnTo>
                        <a:pt x="14" y="186"/>
                      </a:lnTo>
                      <a:lnTo>
                        <a:pt x="8" y="185"/>
                      </a:lnTo>
                      <a:lnTo>
                        <a:pt x="3" y="181"/>
                      </a:lnTo>
                      <a:lnTo>
                        <a:pt x="1" y="175"/>
                      </a:lnTo>
                      <a:lnTo>
                        <a:pt x="0" y="167"/>
                      </a:lnTo>
                      <a:lnTo>
                        <a:pt x="0" y="39"/>
                      </a:lnTo>
                      <a:lnTo>
                        <a:pt x="1" y="30"/>
                      </a:lnTo>
                      <a:lnTo>
                        <a:pt x="2" y="22"/>
                      </a:lnTo>
                      <a:lnTo>
                        <a:pt x="6" y="15"/>
                      </a:lnTo>
                      <a:lnTo>
                        <a:pt x="9" y="9"/>
                      </a:lnTo>
                      <a:lnTo>
                        <a:pt x="15" y="6"/>
                      </a:lnTo>
                      <a:lnTo>
                        <a:pt x="22" y="2"/>
                      </a:lnTo>
                      <a:lnTo>
                        <a:pt x="29" y="1"/>
                      </a:lnTo>
                      <a:lnTo>
                        <a:pt x="38" y="0"/>
                      </a:lnTo>
                      <a:lnTo>
                        <a:pt x="146" y="0"/>
                      </a:lnTo>
                      <a:lnTo>
                        <a:pt x="155" y="1"/>
                      </a:lnTo>
                      <a:lnTo>
                        <a:pt x="163" y="2"/>
                      </a:lnTo>
                      <a:lnTo>
                        <a:pt x="170" y="6"/>
                      </a:lnTo>
                      <a:lnTo>
                        <a:pt x="176" y="9"/>
                      </a:lnTo>
                      <a:lnTo>
                        <a:pt x="180" y="15"/>
                      </a:lnTo>
                      <a:lnTo>
                        <a:pt x="183" y="22"/>
                      </a:lnTo>
                      <a:lnTo>
                        <a:pt x="184" y="30"/>
                      </a:lnTo>
                      <a:lnTo>
                        <a:pt x="185" y="39"/>
                      </a:lnTo>
                      <a:lnTo>
                        <a:pt x="185" y="167"/>
                      </a:lnTo>
                      <a:lnTo>
                        <a:pt x="184" y="175"/>
                      </a:lnTo>
                      <a:lnTo>
                        <a:pt x="182" y="181"/>
                      </a:lnTo>
                      <a:lnTo>
                        <a:pt x="177" y="185"/>
                      </a:lnTo>
                      <a:lnTo>
                        <a:pt x="171" y="186"/>
                      </a:lnTo>
                      <a:lnTo>
                        <a:pt x="165" y="185"/>
                      </a:lnTo>
                      <a:lnTo>
                        <a:pt x="160" y="181"/>
                      </a:lnTo>
                      <a:lnTo>
                        <a:pt x="158" y="175"/>
                      </a:lnTo>
                      <a:lnTo>
                        <a:pt x="157" y="167"/>
                      </a:lnTo>
                      <a:lnTo>
                        <a:pt x="157" y="39"/>
                      </a:lnTo>
                      <a:lnTo>
                        <a:pt x="138" y="39"/>
                      </a:lnTo>
                      <a:lnTo>
                        <a:pt x="137" y="3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grpSp>
          <p:sp>
            <p:nvSpPr>
              <p:cNvPr id="25802" name="Rectangle 57"/>
              <p:cNvSpPr>
                <a:spLocks noChangeArrowheads="1"/>
              </p:cNvSpPr>
              <p:nvPr/>
            </p:nvSpPr>
            <p:spPr bwMode="auto">
              <a:xfrm>
                <a:off x="5118" y="1048"/>
                <a:ext cx="304" cy="68"/>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buClrTx/>
                  <a:buSzTx/>
                  <a:buFontTx/>
                  <a:buNone/>
                </a:pPr>
                <a:r>
                  <a:rPr lang="en-US" sz="800" b="1">
                    <a:solidFill>
                      <a:srgbClr val="FFFFFF"/>
                    </a:solidFill>
                    <a:effectLst/>
                    <a:cs typeface="Arial" pitchFamily="34" charset="0"/>
                  </a:rPr>
                  <a:t>A87631</a:t>
                </a:r>
              </a:p>
            </p:txBody>
          </p:sp>
        </p:grpSp>
        <p:grpSp>
          <p:nvGrpSpPr>
            <p:cNvPr id="25770" name="Group 58"/>
            <p:cNvGrpSpPr>
              <a:grpSpLocks/>
            </p:cNvGrpSpPr>
            <p:nvPr/>
          </p:nvGrpSpPr>
          <p:grpSpPr bwMode="auto">
            <a:xfrm>
              <a:off x="4244" y="564"/>
              <a:ext cx="318" cy="237"/>
              <a:chOff x="705" y="916"/>
              <a:chExt cx="453" cy="416"/>
            </a:xfrm>
          </p:grpSpPr>
          <p:sp>
            <p:nvSpPr>
              <p:cNvPr id="727099" name="Freeform 59"/>
              <p:cNvSpPr>
                <a:spLocks/>
              </p:cNvSpPr>
              <p:nvPr/>
            </p:nvSpPr>
            <p:spPr bwMode="auto">
              <a:xfrm>
                <a:off x="704" y="916"/>
                <a:ext cx="456" cy="415"/>
              </a:xfrm>
              <a:custGeom>
                <a:avLst/>
                <a:gdLst>
                  <a:gd name="T0" fmla="*/ 724 w 2238"/>
                  <a:gd name="T1" fmla="*/ 144 h 2056"/>
                  <a:gd name="T2" fmla="*/ 1029 w 2238"/>
                  <a:gd name="T3" fmla="*/ 365 h 2056"/>
                  <a:gd name="T4" fmla="*/ 1091 w 2238"/>
                  <a:gd name="T5" fmla="*/ 419 h 2056"/>
                  <a:gd name="T6" fmla="*/ 774 w 2238"/>
                  <a:gd name="T7" fmla="*/ 287 h 2056"/>
                  <a:gd name="T8" fmla="*/ 559 w 2238"/>
                  <a:gd name="T9" fmla="*/ 154 h 2056"/>
                  <a:gd name="T10" fmla="*/ 832 w 2238"/>
                  <a:gd name="T11" fmla="*/ 387 h 2056"/>
                  <a:gd name="T12" fmla="*/ 1118 w 2238"/>
                  <a:gd name="T13" fmla="*/ 541 h 2056"/>
                  <a:gd name="T14" fmla="*/ 886 w 2238"/>
                  <a:gd name="T15" fmla="*/ 476 h 2056"/>
                  <a:gd name="T16" fmla="*/ 559 w 2238"/>
                  <a:gd name="T17" fmla="*/ 310 h 2056"/>
                  <a:gd name="T18" fmla="*/ 631 w 2238"/>
                  <a:gd name="T19" fmla="*/ 395 h 2056"/>
                  <a:gd name="T20" fmla="*/ 927 w 2238"/>
                  <a:gd name="T21" fmla="*/ 583 h 2056"/>
                  <a:gd name="T22" fmla="*/ 988 w 2238"/>
                  <a:gd name="T23" fmla="*/ 636 h 2056"/>
                  <a:gd name="T24" fmla="*/ 677 w 2238"/>
                  <a:gd name="T25" fmla="*/ 524 h 2056"/>
                  <a:gd name="T26" fmla="*/ 465 w 2238"/>
                  <a:gd name="T27" fmla="*/ 425 h 2056"/>
                  <a:gd name="T28" fmla="*/ 734 w 2238"/>
                  <a:gd name="T29" fmla="*/ 617 h 2056"/>
                  <a:gd name="T30" fmla="*/ 1017 w 2238"/>
                  <a:gd name="T31" fmla="*/ 759 h 2056"/>
                  <a:gd name="T32" fmla="*/ 788 w 2238"/>
                  <a:gd name="T33" fmla="*/ 702 h 2056"/>
                  <a:gd name="T34" fmla="*/ 464 w 2238"/>
                  <a:gd name="T35" fmla="*/ 566 h 2056"/>
                  <a:gd name="T36" fmla="*/ 534 w 2238"/>
                  <a:gd name="T37" fmla="*/ 641 h 2056"/>
                  <a:gd name="T38" fmla="*/ 829 w 2238"/>
                  <a:gd name="T39" fmla="*/ 808 h 2056"/>
                  <a:gd name="T40" fmla="*/ 890 w 2238"/>
                  <a:gd name="T41" fmla="*/ 861 h 2056"/>
                  <a:gd name="T42" fmla="*/ 581 w 2238"/>
                  <a:gd name="T43" fmla="*/ 762 h 2056"/>
                  <a:gd name="T44" fmla="*/ 367 w 2238"/>
                  <a:gd name="T45" fmla="*/ 680 h 2056"/>
                  <a:gd name="T46" fmla="*/ 637 w 2238"/>
                  <a:gd name="T47" fmla="*/ 849 h 2056"/>
                  <a:gd name="T48" fmla="*/ 921 w 2238"/>
                  <a:gd name="T49" fmla="*/ 987 h 2056"/>
                  <a:gd name="T50" fmla="*/ 691 w 2238"/>
                  <a:gd name="T51" fmla="*/ 935 h 2056"/>
                  <a:gd name="T52" fmla="*/ 363 w 2238"/>
                  <a:gd name="T53" fmla="*/ 812 h 2056"/>
                  <a:gd name="T54" fmla="*/ 434 w 2238"/>
                  <a:gd name="T55" fmla="*/ 883 h 2056"/>
                  <a:gd name="T56" fmla="*/ 735 w 2238"/>
                  <a:gd name="T57" fmla="*/ 1042 h 2056"/>
                  <a:gd name="T58" fmla="*/ 797 w 2238"/>
                  <a:gd name="T59" fmla="*/ 1095 h 2056"/>
                  <a:gd name="T60" fmla="*/ 481 w 2238"/>
                  <a:gd name="T61" fmla="*/ 1003 h 2056"/>
                  <a:gd name="T62" fmla="*/ 259 w 2238"/>
                  <a:gd name="T63" fmla="*/ 924 h 2056"/>
                  <a:gd name="T64" fmla="*/ 539 w 2238"/>
                  <a:gd name="T65" fmla="*/ 1090 h 2056"/>
                  <a:gd name="T66" fmla="*/ 832 w 2238"/>
                  <a:gd name="T67" fmla="*/ 1224 h 2056"/>
                  <a:gd name="T68" fmla="*/ 597 w 2238"/>
                  <a:gd name="T69" fmla="*/ 1177 h 2056"/>
                  <a:gd name="T70" fmla="*/ 253 w 2238"/>
                  <a:gd name="T71" fmla="*/ 1056 h 2056"/>
                  <a:gd name="T72" fmla="*/ 328 w 2238"/>
                  <a:gd name="T73" fmla="*/ 1126 h 2056"/>
                  <a:gd name="T74" fmla="*/ 643 w 2238"/>
                  <a:gd name="T75" fmla="*/ 1287 h 2056"/>
                  <a:gd name="T76" fmla="*/ 708 w 2238"/>
                  <a:gd name="T77" fmla="*/ 1340 h 2056"/>
                  <a:gd name="T78" fmla="*/ 379 w 2238"/>
                  <a:gd name="T79" fmla="*/ 1252 h 2056"/>
                  <a:gd name="T80" fmla="*/ 139 w 2238"/>
                  <a:gd name="T81" fmla="*/ 1163 h 2056"/>
                  <a:gd name="T82" fmla="*/ 440 w 2238"/>
                  <a:gd name="T83" fmla="*/ 1343 h 2056"/>
                  <a:gd name="T84" fmla="*/ 746 w 2238"/>
                  <a:gd name="T85" fmla="*/ 1474 h 2056"/>
                  <a:gd name="T86" fmla="*/ 501 w 2238"/>
                  <a:gd name="T87" fmla="*/ 1434 h 2056"/>
                  <a:gd name="T88" fmla="*/ 131 w 2238"/>
                  <a:gd name="T89" fmla="*/ 1299 h 2056"/>
                  <a:gd name="T90" fmla="*/ 214 w 2238"/>
                  <a:gd name="T91" fmla="*/ 1377 h 2056"/>
                  <a:gd name="T92" fmla="*/ 553 w 2238"/>
                  <a:gd name="T93" fmla="*/ 1548 h 2056"/>
                  <a:gd name="T94" fmla="*/ 622 w 2238"/>
                  <a:gd name="T95" fmla="*/ 1601 h 2056"/>
                  <a:gd name="T96" fmla="*/ 270 w 2238"/>
                  <a:gd name="T97" fmla="*/ 1511 h 2056"/>
                  <a:gd name="T98" fmla="*/ 2 w 2238"/>
                  <a:gd name="T99" fmla="*/ 1406 h 2056"/>
                  <a:gd name="T100" fmla="*/ 485 w 2238"/>
                  <a:gd name="T101" fmla="*/ 1640 h 2056"/>
                  <a:gd name="T102" fmla="*/ 924 w 2238"/>
                  <a:gd name="T103" fmla="*/ 1732 h 2056"/>
                  <a:gd name="T104" fmla="*/ 1300 w 2238"/>
                  <a:gd name="T105" fmla="*/ 1800 h 2056"/>
                  <a:gd name="T106" fmla="*/ 1676 w 2238"/>
                  <a:gd name="T107" fmla="*/ 2011 h 2056"/>
                  <a:gd name="T108" fmla="*/ 1854 w 2238"/>
                  <a:gd name="T109" fmla="*/ 1475 h 2056"/>
                  <a:gd name="T110" fmla="*/ 2183 w 2238"/>
                  <a:gd name="T111" fmla="*/ 930 h 2056"/>
                  <a:gd name="T112" fmla="*/ 1914 w 2238"/>
                  <a:gd name="T113" fmla="*/ 584 h 2056"/>
                  <a:gd name="T114" fmla="*/ 1535 w 2238"/>
                  <a:gd name="T115" fmla="*/ 461 h 2056"/>
                  <a:gd name="T116" fmla="*/ 1128 w 2238"/>
                  <a:gd name="T117" fmla="*/ 357 h 2056"/>
                  <a:gd name="T118" fmla="*/ 669 w 2238"/>
                  <a:gd name="T119" fmla="*/ 61 h 2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38" h="2056">
                    <a:moveTo>
                      <a:pt x="607" y="0"/>
                    </a:moveTo>
                    <a:lnTo>
                      <a:pt x="606" y="5"/>
                    </a:lnTo>
                    <a:lnTo>
                      <a:pt x="605" y="8"/>
                    </a:lnTo>
                    <a:lnTo>
                      <a:pt x="602" y="12"/>
                    </a:lnTo>
                    <a:lnTo>
                      <a:pt x="601" y="16"/>
                    </a:lnTo>
                    <a:lnTo>
                      <a:pt x="643" y="62"/>
                    </a:lnTo>
                    <a:lnTo>
                      <a:pt x="684" y="105"/>
                    </a:lnTo>
                    <a:lnTo>
                      <a:pt x="724" y="144"/>
                    </a:lnTo>
                    <a:lnTo>
                      <a:pt x="765" y="180"/>
                    </a:lnTo>
                    <a:lnTo>
                      <a:pt x="804" y="213"/>
                    </a:lnTo>
                    <a:lnTo>
                      <a:pt x="843" y="244"/>
                    </a:lnTo>
                    <a:lnTo>
                      <a:pt x="881" y="273"/>
                    </a:lnTo>
                    <a:lnTo>
                      <a:pt x="918" y="298"/>
                    </a:lnTo>
                    <a:lnTo>
                      <a:pt x="955" y="323"/>
                    </a:lnTo>
                    <a:lnTo>
                      <a:pt x="992" y="346"/>
                    </a:lnTo>
                    <a:lnTo>
                      <a:pt x="1029" y="365"/>
                    </a:lnTo>
                    <a:lnTo>
                      <a:pt x="1064" y="384"/>
                    </a:lnTo>
                    <a:lnTo>
                      <a:pt x="1100" y="402"/>
                    </a:lnTo>
                    <a:lnTo>
                      <a:pt x="1136" y="418"/>
                    </a:lnTo>
                    <a:lnTo>
                      <a:pt x="1171" y="433"/>
                    </a:lnTo>
                    <a:lnTo>
                      <a:pt x="1206" y="447"/>
                    </a:lnTo>
                    <a:lnTo>
                      <a:pt x="1168" y="439"/>
                    </a:lnTo>
                    <a:lnTo>
                      <a:pt x="1130" y="430"/>
                    </a:lnTo>
                    <a:lnTo>
                      <a:pt x="1091" y="419"/>
                    </a:lnTo>
                    <a:lnTo>
                      <a:pt x="1053" y="408"/>
                    </a:lnTo>
                    <a:lnTo>
                      <a:pt x="1014" y="395"/>
                    </a:lnTo>
                    <a:lnTo>
                      <a:pt x="974" y="381"/>
                    </a:lnTo>
                    <a:lnTo>
                      <a:pt x="935" y="365"/>
                    </a:lnTo>
                    <a:lnTo>
                      <a:pt x="896" y="348"/>
                    </a:lnTo>
                    <a:lnTo>
                      <a:pt x="856" y="330"/>
                    </a:lnTo>
                    <a:lnTo>
                      <a:pt x="815" y="309"/>
                    </a:lnTo>
                    <a:lnTo>
                      <a:pt x="774" y="287"/>
                    </a:lnTo>
                    <a:lnTo>
                      <a:pt x="733" y="263"/>
                    </a:lnTo>
                    <a:lnTo>
                      <a:pt x="691" y="236"/>
                    </a:lnTo>
                    <a:lnTo>
                      <a:pt x="648" y="207"/>
                    </a:lnTo>
                    <a:lnTo>
                      <a:pt x="606" y="177"/>
                    </a:lnTo>
                    <a:lnTo>
                      <a:pt x="562" y="144"/>
                    </a:lnTo>
                    <a:lnTo>
                      <a:pt x="561" y="148"/>
                    </a:lnTo>
                    <a:lnTo>
                      <a:pt x="560" y="151"/>
                    </a:lnTo>
                    <a:lnTo>
                      <a:pt x="559" y="154"/>
                    </a:lnTo>
                    <a:lnTo>
                      <a:pt x="557" y="159"/>
                    </a:lnTo>
                    <a:lnTo>
                      <a:pt x="599" y="199"/>
                    </a:lnTo>
                    <a:lnTo>
                      <a:pt x="638" y="236"/>
                    </a:lnTo>
                    <a:lnTo>
                      <a:pt x="678" y="271"/>
                    </a:lnTo>
                    <a:lnTo>
                      <a:pt x="718" y="303"/>
                    </a:lnTo>
                    <a:lnTo>
                      <a:pt x="756" y="333"/>
                    </a:lnTo>
                    <a:lnTo>
                      <a:pt x="794" y="361"/>
                    </a:lnTo>
                    <a:lnTo>
                      <a:pt x="832" y="387"/>
                    </a:lnTo>
                    <a:lnTo>
                      <a:pt x="868" y="411"/>
                    </a:lnTo>
                    <a:lnTo>
                      <a:pt x="905" y="433"/>
                    </a:lnTo>
                    <a:lnTo>
                      <a:pt x="941" y="454"/>
                    </a:lnTo>
                    <a:lnTo>
                      <a:pt x="978" y="474"/>
                    </a:lnTo>
                    <a:lnTo>
                      <a:pt x="1014" y="492"/>
                    </a:lnTo>
                    <a:lnTo>
                      <a:pt x="1048" y="509"/>
                    </a:lnTo>
                    <a:lnTo>
                      <a:pt x="1084" y="524"/>
                    </a:lnTo>
                    <a:lnTo>
                      <a:pt x="1118" y="541"/>
                    </a:lnTo>
                    <a:lnTo>
                      <a:pt x="1153" y="554"/>
                    </a:lnTo>
                    <a:lnTo>
                      <a:pt x="1115" y="546"/>
                    </a:lnTo>
                    <a:lnTo>
                      <a:pt x="1078" y="537"/>
                    </a:lnTo>
                    <a:lnTo>
                      <a:pt x="1040" y="527"/>
                    </a:lnTo>
                    <a:lnTo>
                      <a:pt x="1001" y="515"/>
                    </a:lnTo>
                    <a:lnTo>
                      <a:pt x="963" y="504"/>
                    </a:lnTo>
                    <a:lnTo>
                      <a:pt x="925" y="491"/>
                    </a:lnTo>
                    <a:lnTo>
                      <a:pt x="886" y="476"/>
                    </a:lnTo>
                    <a:lnTo>
                      <a:pt x="847" y="461"/>
                    </a:lnTo>
                    <a:lnTo>
                      <a:pt x="806" y="444"/>
                    </a:lnTo>
                    <a:lnTo>
                      <a:pt x="766" y="425"/>
                    </a:lnTo>
                    <a:lnTo>
                      <a:pt x="726" y="406"/>
                    </a:lnTo>
                    <a:lnTo>
                      <a:pt x="685" y="385"/>
                    </a:lnTo>
                    <a:lnTo>
                      <a:pt x="644" y="362"/>
                    </a:lnTo>
                    <a:lnTo>
                      <a:pt x="601" y="337"/>
                    </a:lnTo>
                    <a:lnTo>
                      <a:pt x="559" y="310"/>
                    </a:lnTo>
                    <a:lnTo>
                      <a:pt x="516" y="282"/>
                    </a:lnTo>
                    <a:lnTo>
                      <a:pt x="515" y="286"/>
                    </a:lnTo>
                    <a:lnTo>
                      <a:pt x="514" y="289"/>
                    </a:lnTo>
                    <a:lnTo>
                      <a:pt x="513" y="293"/>
                    </a:lnTo>
                    <a:lnTo>
                      <a:pt x="511" y="296"/>
                    </a:lnTo>
                    <a:lnTo>
                      <a:pt x="552" y="332"/>
                    </a:lnTo>
                    <a:lnTo>
                      <a:pt x="592" y="364"/>
                    </a:lnTo>
                    <a:lnTo>
                      <a:pt x="631" y="395"/>
                    </a:lnTo>
                    <a:lnTo>
                      <a:pt x="669" y="425"/>
                    </a:lnTo>
                    <a:lnTo>
                      <a:pt x="707" y="452"/>
                    </a:lnTo>
                    <a:lnTo>
                      <a:pt x="745" y="478"/>
                    </a:lnTo>
                    <a:lnTo>
                      <a:pt x="782" y="501"/>
                    </a:lnTo>
                    <a:lnTo>
                      <a:pt x="819" y="524"/>
                    </a:lnTo>
                    <a:lnTo>
                      <a:pt x="856" y="545"/>
                    </a:lnTo>
                    <a:lnTo>
                      <a:pt x="892" y="565"/>
                    </a:lnTo>
                    <a:lnTo>
                      <a:pt x="927" y="583"/>
                    </a:lnTo>
                    <a:lnTo>
                      <a:pt x="962" y="602"/>
                    </a:lnTo>
                    <a:lnTo>
                      <a:pt x="996" y="618"/>
                    </a:lnTo>
                    <a:lnTo>
                      <a:pt x="1031" y="634"/>
                    </a:lnTo>
                    <a:lnTo>
                      <a:pt x="1065" y="649"/>
                    </a:lnTo>
                    <a:lnTo>
                      <a:pt x="1100" y="664"/>
                    </a:lnTo>
                    <a:lnTo>
                      <a:pt x="1063" y="656"/>
                    </a:lnTo>
                    <a:lnTo>
                      <a:pt x="1025" y="647"/>
                    </a:lnTo>
                    <a:lnTo>
                      <a:pt x="988" y="636"/>
                    </a:lnTo>
                    <a:lnTo>
                      <a:pt x="950" y="626"/>
                    </a:lnTo>
                    <a:lnTo>
                      <a:pt x="912" y="614"/>
                    </a:lnTo>
                    <a:lnTo>
                      <a:pt x="874" y="602"/>
                    </a:lnTo>
                    <a:lnTo>
                      <a:pt x="835" y="588"/>
                    </a:lnTo>
                    <a:lnTo>
                      <a:pt x="797" y="574"/>
                    </a:lnTo>
                    <a:lnTo>
                      <a:pt x="758" y="559"/>
                    </a:lnTo>
                    <a:lnTo>
                      <a:pt x="718" y="542"/>
                    </a:lnTo>
                    <a:lnTo>
                      <a:pt x="677" y="524"/>
                    </a:lnTo>
                    <a:lnTo>
                      <a:pt x="637" y="505"/>
                    </a:lnTo>
                    <a:lnTo>
                      <a:pt x="597" y="484"/>
                    </a:lnTo>
                    <a:lnTo>
                      <a:pt x="555" y="463"/>
                    </a:lnTo>
                    <a:lnTo>
                      <a:pt x="513" y="439"/>
                    </a:lnTo>
                    <a:lnTo>
                      <a:pt x="470" y="415"/>
                    </a:lnTo>
                    <a:lnTo>
                      <a:pt x="469" y="418"/>
                    </a:lnTo>
                    <a:lnTo>
                      <a:pt x="468" y="422"/>
                    </a:lnTo>
                    <a:lnTo>
                      <a:pt x="465" y="425"/>
                    </a:lnTo>
                    <a:lnTo>
                      <a:pt x="464" y="429"/>
                    </a:lnTo>
                    <a:lnTo>
                      <a:pt x="505" y="461"/>
                    </a:lnTo>
                    <a:lnTo>
                      <a:pt x="544" y="490"/>
                    </a:lnTo>
                    <a:lnTo>
                      <a:pt x="583" y="519"/>
                    </a:lnTo>
                    <a:lnTo>
                      <a:pt x="621" y="545"/>
                    </a:lnTo>
                    <a:lnTo>
                      <a:pt x="659" y="570"/>
                    </a:lnTo>
                    <a:lnTo>
                      <a:pt x="697" y="594"/>
                    </a:lnTo>
                    <a:lnTo>
                      <a:pt x="734" y="617"/>
                    </a:lnTo>
                    <a:lnTo>
                      <a:pt x="771" y="637"/>
                    </a:lnTo>
                    <a:lnTo>
                      <a:pt x="806" y="658"/>
                    </a:lnTo>
                    <a:lnTo>
                      <a:pt x="842" y="676"/>
                    </a:lnTo>
                    <a:lnTo>
                      <a:pt x="878" y="695"/>
                    </a:lnTo>
                    <a:lnTo>
                      <a:pt x="913" y="712"/>
                    </a:lnTo>
                    <a:lnTo>
                      <a:pt x="948" y="728"/>
                    </a:lnTo>
                    <a:lnTo>
                      <a:pt x="983" y="744"/>
                    </a:lnTo>
                    <a:lnTo>
                      <a:pt x="1017" y="759"/>
                    </a:lnTo>
                    <a:lnTo>
                      <a:pt x="1052" y="774"/>
                    </a:lnTo>
                    <a:lnTo>
                      <a:pt x="1015" y="766"/>
                    </a:lnTo>
                    <a:lnTo>
                      <a:pt x="977" y="757"/>
                    </a:lnTo>
                    <a:lnTo>
                      <a:pt x="940" y="748"/>
                    </a:lnTo>
                    <a:lnTo>
                      <a:pt x="902" y="738"/>
                    </a:lnTo>
                    <a:lnTo>
                      <a:pt x="864" y="726"/>
                    </a:lnTo>
                    <a:lnTo>
                      <a:pt x="826" y="715"/>
                    </a:lnTo>
                    <a:lnTo>
                      <a:pt x="788" y="702"/>
                    </a:lnTo>
                    <a:lnTo>
                      <a:pt x="749" y="688"/>
                    </a:lnTo>
                    <a:lnTo>
                      <a:pt x="710" y="674"/>
                    </a:lnTo>
                    <a:lnTo>
                      <a:pt x="670" y="659"/>
                    </a:lnTo>
                    <a:lnTo>
                      <a:pt x="630" y="643"/>
                    </a:lnTo>
                    <a:lnTo>
                      <a:pt x="590" y="626"/>
                    </a:lnTo>
                    <a:lnTo>
                      <a:pt x="548" y="607"/>
                    </a:lnTo>
                    <a:lnTo>
                      <a:pt x="507" y="587"/>
                    </a:lnTo>
                    <a:lnTo>
                      <a:pt x="464" y="566"/>
                    </a:lnTo>
                    <a:lnTo>
                      <a:pt x="422" y="544"/>
                    </a:lnTo>
                    <a:lnTo>
                      <a:pt x="420" y="547"/>
                    </a:lnTo>
                    <a:lnTo>
                      <a:pt x="419" y="551"/>
                    </a:lnTo>
                    <a:lnTo>
                      <a:pt x="417" y="554"/>
                    </a:lnTo>
                    <a:lnTo>
                      <a:pt x="416" y="558"/>
                    </a:lnTo>
                    <a:lnTo>
                      <a:pt x="456" y="587"/>
                    </a:lnTo>
                    <a:lnTo>
                      <a:pt x="495" y="614"/>
                    </a:lnTo>
                    <a:lnTo>
                      <a:pt x="534" y="641"/>
                    </a:lnTo>
                    <a:lnTo>
                      <a:pt x="572" y="665"/>
                    </a:lnTo>
                    <a:lnTo>
                      <a:pt x="610" y="689"/>
                    </a:lnTo>
                    <a:lnTo>
                      <a:pt x="648" y="711"/>
                    </a:lnTo>
                    <a:lnTo>
                      <a:pt x="685" y="733"/>
                    </a:lnTo>
                    <a:lnTo>
                      <a:pt x="721" y="753"/>
                    </a:lnTo>
                    <a:lnTo>
                      <a:pt x="758" y="772"/>
                    </a:lnTo>
                    <a:lnTo>
                      <a:pt x="794" y="791"/>
                    </a:lnTo>
                    <a:lnTo>
                      <a:pt x="829" y="808"/>
                    </a:lnTo>
                    <a:lnTo>
                      <a:pt x="864" y="825"/>
                    </a:lnTo>
                    <a:lnTo>
                      <a:pt x="898" y="841"/>
                    </a:lnTo>
                    <a:lnTo>
                      <a:pt x="933" y="857"/>
                    </a:lnTo>
                    <a:lnTo>
                      <a:pt x="968" y="872"/>
                    </a:lnTo>
                    <a:lnTo>
                      <a:pt x="1002" y="887"/>
                    </a:lnTo>
                    <a:lnTo>
                      <a:pt x="965" y="879"/>
                    </a:lnTo>
                    <a:lnTo>
                      <a:pt x="928" y="870"/>
                    </a:lnTo>
                    <a:lnTo>
                      <a:pt x="890" y="861"/>
                    </a:lnTo>
                    <a:lnTo>
                      <a:pt x="854" y="851"/>
                    </a:lnTo>
                    <a:lnTo>
                      <a:pt x="815" y="840"/>
                    </a:lnTo>
                    <a:lnTo>
                      <a:pt x="777" y="830"/>
                    </a:lnTo>
                    <a:lnTo>
                      <a:pt x="738" y="817"/>
                    </a:lnTo>
                    <a:lnTo>
                      <a:pt x="700" y="804"/>
                    </a:lnTo>
                    <a:lnTo>
                      <a:pt x="661" y="792"/>
                    </a:lnTo>
                    <a:lnTo>
                      <a:pt x="621" y="777"/>
                    </a:lnTo>
                    <a:lnTo>
                      <a:pt x="581" y="762"/>
                    </a:lnTo>
                    <a:lnTo>
                      <a:pt x="540" y="746"/>
                    </a:lnTo>
                    <a:lnTo>
                      <a:pt x="499" y="728"/>
                    </a:lnTo>
                    <a:lnTo>
                      <a:pt x="457" y="710"/>
                    </a:lnTo>
                    <a:lnTo>
                      <a:pt x="415" y="690"/>
                    </a:lnTo>
                    <a:lnTo>
                      <a:pt x="371" y="670"/>
                    </a:lnTo>
                    <a:lnTo>
                      <a:pt x="370" y="673"/>
                    </a:lnTo>
                    <a:lnTo>
                      <a:pt x="369" y="676"/>
                    </a:lnTo>
                    <a:lnTo>
                      <a:pt x="367" y="680"/>
                    </a:lnTo>
                    <a:lnTo>
                      <a:pt x="366" y="682"/>
                    </a:lnTo>
                    <a:lnTo>
                      <a:pt x="407" y="710"/>
                    </a:lnTo>
                    <a:lnTo>
                      <a:pt x="446" y="736"/>
                    </a:lnTo>
                    <a:lnTo>
                      <a:pt x="485" y="761"/>
                    </a:lnTo>
                    <a:lnTo>
                      <a:pt x="524" y="785"/>
                    </a:lnTo>
                    <a:lnTo>
                      <a:pt x="562" y="808"/>
                    </a:lnTo>
                    <a:lnTo>
                      <a:pt x="600" y="830"/>
                    </a:lnTo>
                    <a:lnTo>
                      <a:pt x="637" y="849"/>
                    </a:lnTo>
                    <a:lnTo>
                      <a:pt x="674" y="869"/>
                    </a:lnTo>
                    <a:lnTo>
                      <a:pt x="710" y="889"/>
                    </a:lnTo>
                    <a:lnTo>
                      <a:pt x="746" y="906"/>
                    </a:lnTo>
                    <a:lnTo>
                      <a:pt x="782" y="923"/>
                    </a:lnTo>
                    <a:lnTo>
                      <a:pt x="817" y="940"/>
                    </a:lnTo>
                    <a:lnTo>
                      <a:pt x="852" y="957"/>
                    </a:lnTo>
                    <a:lnTo>
                      <a:pt x="887" y="972"/>
                    </a:lnTo>
                    <a:lnTo>
                      <a:pt x="921" y="987"/>
                    </a:lnTo>
                    <a:lnTo>
                      <a:pt x="956" y="1001"/>
                    </a:lnTo>
                    <a:lnTo>
                      <a:pt x="919" y="993"/>
                    </a:lnTo>
                    <a:lnTo>
                      <a:pt x="881" y="984"/>
                    </a:lnTo>
                    <a:lnTo>
                      <a:pt x="844" y="976"/>
                    </a:lnTo>
                    <a:lnTo>
                      <a:pt x="806" y="966"/>
                    </a:lnTo>
                    <a:lnTo>
                      <a:pt x="768" y="957"/>
                    </a:lnTo>
                    <a:lnTo>
                      <a:pt x="729" y="946"/>
                    </a:lnTo>
                    <a:lnTo>
                      <a:pt x="691" y="935"/>
                    </a:lnTo>
                    <a:lnTo>
                      <a:pt x="652" y="922"/>
                    </a:lnTo>
                    <a:lnTo>
                      <a:pt x="613" y="909"/>
                    </a:lnTo>
                    <a:lnTo>
                      <a:pt x="572" y="895"/>
                    </a:lnTo>
                    <a:lnTo>
                      <a:pt x="531" y="882"/>
                    </a:lnTo>
                    <a:lnTo>
                      <a:pt x="491" y="866"/>
                    </a:lnTo>
                    <a:lnTo>
                      <a:pt x="448" y="849"/>
                    </a:lnTo>
                    <a:lnTo>
                      <a:pt x="407" y="832"/>
                    </a:lnTo>
                    <a:lnTo>
                      <a:pt x="363" y="812"/>
                    </a:lnTo>
                    <a:lnTo>
                      <a:pt x="319" y="793"/>
                    </a:lnTo>
                    <a:lnTo>
                      <a:pt x="318" y="796"/>
                    </a:lnTo>
                    <a:lnTo>
                      <a:pt x="317" y="799"/>
                    </a:lnTo>
                    <a:lnTo>
                      <a:pt x="314" y="802"/>
                    </a:lnTo>
                    <a:lnTo>
                      <a:pt x="313" y="806"/>
                    </a:lnTo>
                    <a:lnTo>
                      <a:pt x="355" y="832"/>
                    </a:lnTo>
                    <a:lnTo>
                      <a:pt x="395" y="857"/>
                    </a:lnTo>
                    <a:lnTo>
                      <a:pt x="434" y="883"/>
                    </a:lnTo>
                    <a:lnTo>
                      <a:pt x="473" y="906"/>
                    </a:lnTo>
                    <a:lnTo>
                      <a:pt x="513" y="928"/>
                    </a:lnTo>
                    <a:lnTo>
                      <a:pt x="551" y="948"/>
                    </a:lnTo>
                    <a:lnTo>
                      <a:pt x="589" y="969"/>
                    </a:lnTo>
                    <a:lnTo>
                      <a:pt x="625" y="989"/>
                    </a:lnTo>
                    <a:lnTo>
                      <a:pt x="662" y="1007"/>
                    </a:lnTo>
                    <a:lnTo>
                      <a:pt x="698" y="1025"/>
                    </a:lnTo>
                    <a:lnTo>
                      <a:pt x="735" y="1042"/>
                    </a:lnTo>
                    <a:lnTo>
                      <a:pt x="771" y="1059"/>
                    </a:lnTo>
                    <a:lnTo>
                      <a:pt x="805" y="1074"/>
                    </a:lnTo>
                    <a:lnTo>
                      <a:pt x="841" y="1090"/>
                    </a:lnTo>
                    <a:lnTo>
                      <a:pt x="875" y="1104"/>
                    </a:lnTo>
                    <a:lnTo>
                      <a:pt x="910" y="1119"/>
                    </a:lnTo>
                    <a:lnTo>
                      <a:pt x="873" y="1111"/>
                    </a:lnTo>
                    <a:lnTo>
                      <a:pt x="835" y="1103"/>
                    </a:lnTo>
                    <a:lnTo>
                      <a:pt x="797" y="1095"/>
                    </a:lnTo>
                    <a:lnTo>
                      <a:pt x="759" y="1086"/>
                    </a:lnTo>
                    <a:lnTo>
                      <a:pt x="721" y="1076"/>
                    </a:lnTo>
                    <a:lnTo>
                      <a:pt x="683" y="1066"/>
                    </a:lnTo>
                    <a:lnTo>
                      <a:pt x="644" y="1055"/>
                    </a:lnTo>
                    <a:lnTo>
                      <a:pt x="604" y="1043"/>
                    </a:lnTo>
                    <a:lnTo>
                      <a:pt x="563" y="1030"/>
                    </a:lnTo>
                    <a:lnTo>
                      <a:pt x="523" y="1016"/>
                    </a:lnTo>
                    <a:lnTo>
                      <a:pt x="481" y="1003"/>
                    </a:lnTo>
                    <a:lnTo>
                      <a:pt x="439" y="987"/>
                    </a:lnTo>
                    <a:lnTo>
                      <a:pt x="396" y="970"/>
                    </a:lnTo>
                    <a:lnTo>
                      <a:pt x="354" y="953"/>
                    </a:lnTo>
                    <a:lnTo>
                      <a:pt x="309" y="933"/>
                    </a:lnTo>
                    <a:lnTo>
                      <a:pt x="264" y="914"/>
                    </a:lnTo>
                    <a:lnTo>
                      <a:pt x="263" y="917"/>
                    </a:lnTo>
                    <a:lnTo>
                      <a:pt x="261" y="921"/>
                    </a:lnTo>
                    <a:lnTo>
                      <a:pt x="259" y="924"/>
                    </a:lnTo>
                    <a:lnTo>
                      <a:pt x="258" y="927"/>
                    </a:lnTo>
                    <a:lnTo>
                      <a:pt x="301" y="953"/>
                    </a:lnTo>
                    <a:lnTo>
                      <a:pt x="342" y="980"/>
                    </a:lnTo>
                    <a:lnTo>
                      <a:pt x="382" y="1004"/>
                    </a:lnTo>
                    <a:lnTo>
                      <a:pt x="423" y="1027"/>
                    </a:lnTo>
                    <a:lnTo>
                      <a:pt x="462" y="1049"/>
                    </a:lnTo>
                    <a:lnTo>
                      <a:pt x="501" y="1071"/>
                    </a:lnTo>
                    <a:lnTo>
                      <a:pt x="539" y="1090"/>
                    </a:lnTo>
                    <a:lnTo>
                      <a:pt x="577" y="1110"/>
                    </a:lnTo>
                    <a:lnTo>
                      <a:pt x="615" y="1128"/>
                    </a:lnTo>
                    <a:lnTo>
                      <a:pt x="652" y="1146"/>
                    </a:lnTo>
                    <a:lnTo>
                      <a:pt x="688" y="1163"/>
                    </a:lnTo>
                    <a:lnTo>
                      <a:pt x="724" y="1179"/>
                    </a:lnTo>
                    <a:lnTo>
                      <a:pt x="760" y="1194"/>
                    </a:lnTo>
                    <a:lnTo>
                      <a:pt x="796" y="1209"/>
                    </a:lnTo>
                    <a:lnTo>
                      <a:pt x="832" y="1224"/>
                    </a:lnTo>
                    <a:lnTo>
                      <a:pt x="866" y="1238"/>
                    </a:lnTo>
                    <a:lnTo>
                      <a:pt x="828" y="1231"/>
                    </a:lnTo>
                    <a:lnTo>
                      <a:pt x="791" y="1223"/>
                    </a:lnTo>
                    <a:lnTo>
                      <a:pt x="753" y="1215"/>
                    </a:lnTo>
                    <a:lnTo>
                      <a:pt x="714" y="1207"/>
                    </a:lnTo>
                    <a:lnTo>
                      <a:pt x="676" y="1197"/>
                    </a:lnTo>
                    <a:lnTo>
                      <a:pt x="636" y="1188"/>
                    </a:lnTo>
                    <a:lnTo>
                      <a:pt x="597" y="1177"/>
                    </a:lnTo>
                    <a:lnTo>
                      <a:pt x="556" y="1165"/>
                    </a:lnTo>
                    <a:lnTo>
                      <a:pt x="515" y="1154"/>
                    </a:lnTo>
                    <a:lnTo>
                      <a:pt x="473" y="1140"/>
                    </a:lnTo>
                    <a:lnTo>
                      <a:pt x="431" y="1126"/>
                    </a:lnTo>
                    <a:lnTo>
                      <a:pt x="388" y="1110"/>
                    </a:lnTo>
                    <a:lnTo>
                      <a:pt x="343" y="1094"/>
                    </a:lnTo>
                    <a:lnTo>
                      <a:pt x="298" y="1075"/>
                    </a:lnTo>
                    <a:lnTo>
                      <a:pt x="253" y="1056"/>
                    </a:lnTo>
                    <a:lnTo>
                      <a:pt x="206" y="1035"/>
                    </a:lnTo>
                    <a:lnTo>
                      <a:pt x="205" y="1037"/>
                    </a:lnTo>
                    <a:lnTo>
                      <a:pt x="203" y="1041"/>
                    </a:lnTo>
                    <a:lnTo>
                      <a:pt x="202" y="1044"/>
                    </a:lnTo>
                    <a:lnTo>
                      <a:pt x="199" y="1046"/>
                    </a:lnTo>
                    <a:lnTo>
                      <a:pt x="243" y="1074"/>
                    </a:lnTo>
                    <a:lnTo>
                      <a:pt x="286" y="1101"/>
                    </a:lnTo>
                    <a:lnTo>
                      <a:pt x="328" y="1126"/>
                    </a:lnTo>
                    <a:lnTo>
                      <a:pt x="370" y="1150"/>
                    </a:lnTo>
                    <a:lnTo>
                      <a:pt x="411" y="1172"/>
                    </a:lnTo>
                    <a:lnTo>
                      <a:pt x="450" y="1194"/>
                    </a:lnTo>
                    <a:lnTo>
                      <a:pt x="491" y="1215"/>
                    </a:lnTo>
                    <a:lnTo>
                      <a:pt x="529" y="1234"/>
                    </a:lnTo>
                    <a:lnTo>
                      <a:pt x="568" y="1253"/>
                    </a:lnTo>
                    <a:lnTo>
                      <a:pt x="605" y="1270"/>
                    </a:lnTo>
                    <a:lnTo>
                      <a:pt x="643" y="1287"/>
                    </a:lnTo>
                    <a:lnTo>
                      <a:pt x="680" y="1303"/>
                    </a:lnTo>
                    <a:lnTo>
                      <a:pt x="716" y="1318"/>
                    </a:lnTo>
                    <a:lnTo>
                      <a:pt x="752" y="1333"/>
                    </a:lnTo>
                    <a:lnTo>
                      <a:pt x="788" y="1347"/>
                    </a:lnTo>
                    <a:lnTo>
                      <a:pt x="824" y="1361"/>
                    </a:lnTo>
                    <a:lnTo>
                      <a:pt x="786" y="1354"/>
                    </a:lnTo>
                    <a:lnTo>
                      <a:pt x="748" y="1347"/>
                    </a:lnTo>
                    <a:lnTo>
                      <a:pt x="708" y="1340"/>
                    </a:lnTo>
                    <a:lnTo>
                      <a:pt x="669" y="1332"/>
                    </a:lnTo>
                    <a:lnTo>
                      <a:pt x="630" y="1323"/>
                    </a:lnTo>
                    <a:lnTo>
                      <a:pt x="590" y="1314"/>
                    </a:lnTo>
                    <a:lnTo>
                      <a:pt x="549" y="1303"/>
                    </a:lnTo>
                    <a:lnTo>
                      <a:pt x="508" y="1292"/>
                    </a:lnTo>
                    <a:lnTo>
                      <a:pt x="465" y="1279"/>
                    </a:lnTo>
                    <a:lnTo>
                      <a:pt x="423" y="1265"/>
                    </a:lnTo>
                    <a:lnTo>
                      <a:pt x="379" y="1252"/>
                    </a:lnTo>
                    <a:lnTo>
                      <a:pt x="334" y="1234"/>
                    </a:lnTo>
                    <a:lnTo>
                      <a:pt x="288" y="1217"/>
                    </a:lnTo>
                    <a:lnTo>
                      <a:pt x="241" y="1199"/>
                    </a:lnTo>
                    <a:lnTo>
                      <a:pt x="194" y="1177"/>
                    </a:lnTo>
                    <a:lnTo>
                      <a:pt x="144" y="1155"/>
                    </a:lnTo>
                    <a:lnTo>
                      <a:pt x="143" y="1157"/>
                    </a:lnTo>
                    <a:lnTo>
                      <a:pt x="142" y="1159"/>
                    </a:lnTo>
                    <a:lnTo>
                      <a:pt x="139" y="1163"/>
                    </a:lnTo>
                    <a:lnTo>
                      <a:pt x="138" y="1165"/>
                    </a:lnTo>
                    <a:lnTo>
                      <a:pt x="184" y="1195"/>
                    </a:lnTo>
                    <a:lnTo>
                      <a:pt x="229" y="1223"/>
                    </a:lnTo>
                    <a:lnTo>
                      <a:pt x="273" y="1250"/>
                    </a:lnTo>
                    <a:lnTo>
                      <a:pt x="316" y="1275"/>
                    </a:lnTo>
                    <a:lnTo>
                      <a:pt x="358" y="1299"/>
                    </a:lnTo>
                    <a:lnTo>
                      <a:pt x="400" y="1321"/>
                    </a:lnTo>
                    <a:lnTo>
                      <a:pt x="440" y="1343"/>
                    </a:lnTo>
                    <a:lnTo>
                      <a:pt x="480" y="1362"/>
                    </a:lnTo>
                    <a:lnTo>
                      <a:pt x="519" y="1381"/>
                    </a:lnTo>
                    <a:lnTo>
                      <a:pt x="559" y="1399"/>
                    </a:lnTo>
                    <a:lnTo>
                      <a:pt x="597" y="1415"/>
                    </a:lnTo>
                    <a:lnTo>
                      <a:pt x="635" y="1431"/>
                    </a:lnTo>
                    <a:lnTo>
                      <a:pt x="673" y="1446"/>
                    </a:lnTo>
                    <a:lnTo>
                      <a:pt x="710" y="1460"/>
                    </a:lnTo>
                    <a:lnTo>
                      <a:pt x="746" y="1474"/>
                    </a:lnTo>
                    <a:lnTo>
                      <a:pt x="782" y="1487"/>
                    </a:lnTo>
                    <a:lnTo>
                      <a:pt x="743" y="1481"/>
                    </a:lnTo>
                    <a:lnTo>
                      <a:pt x="705" y="1475"/>
                    </a:lnTo>
                    <a:lnTo>
                      <a:pt x="665" y="1468"/>
                    </a:lnTo>
                    <a:lnTo>
                      <a:pt x="625" y="1461"/>
                    </a:lnTo>
                    <a:lnTo>
                      <a:pt x="585" y="1453"/>
                    </a:lnTo>
                    <a:lnTo>
                      <a:pt x="544" y="1444"/>
                    </a:lnTo>
                    <a:lnTo>
                      <a:pt x="501" y="1434"/>
                    </a:lnTo>
                    <a:lnTo>
                      <a:pt x="458" y="1422"/>
                    </a:lnTo>
                    <a:lnTo>
                      <a:pt x="416" y="1409"/>
                    </a:lnTo>
                    <a:lnTo>
                      <a:pt x="371" y="1394"/>
                    </a:lnTo>
                    <a:lnTo>
                      <a:pt x="325" y="1380"/>
                    </a:lnTo>
                    <a:lnTo>
                      <a:pt x="279" y="1362"/>
                    </a:lnTo>
                    <a:lnTo>
                      <a:pt x="230" y="1343"/>
                    </a:lnTo>
                    <a:lnTo>
                      <a:pt x="182" y="1322"/>
                    </a:lnTo>
                    <a:lnTo>
                      <a:pt x="131" y="1299"/>
                    </a:lnTo>
                    <a:lnTo>
                      <a:pt x="79" y="1273"/>
                    </a:lnTo>
                    <a:lnTo>
                      <a:pt x="78" y="1277"/>
                    </a:lnTo>
                    <a:lnTo>
                      <a:pt x="76" y="1279"/>
                    </a:lnTo>
                    <a:lnTo>
                      <a:pt x="75" y="1283"/>
                    </a:lnTo>
                    <a:lnTo>
                      <a:pt x="73" y="1286"/>
                    </a:lnTo>
                    <a:lnTo>
                      <a:pt x="121" y="1318"/>
                    </a:lnTo>
                    <a:lnTo>
                      <a:pt x="168" y="1348"/>
                    </a:lnTo>
                    <a:lnTo>
                      <a:pt x="214" y="1377"/>
                    </a:lnTo>
                    <a:lnTo>
                      <a:pt x="260" y="1404"/>
                    </a:lnTo>
                    <a:lnTo>
                      <a:pt x="304" y="1429"/>
                    </a:lnTo>
                    <a:lnTo>
                      <a:pt x="348" y="1452"/>
                    </a:lnTo>
                    <a:lnTo>
                      <a:pt x="390" y="1474"/>
                    </a:lnTo>
                    <a:lnTo>
                      <a:pt x="432" y="1495"/>
                    </a:lnTo>
                    <a:lnTo>
                      <a:pt x="472" y="1513"/>
                    </a:lnTo>
                    <a:lnTo>
                      <a:pt x="513" y="1532"/>
                    </a:lnTo>
                    <a:lnTo>
                      <a:pt x="553" y="1548"/>
                    </a:lnTo>
                    <a:lnTo>
                      <a:pt x="591" y="1564"/>
                    </a:lnTo>
                    <a:lnTo>
                      <a:pt x="630" y="1578"/>
                    </a:lnTo>
                    <a:lnTo>
                      <a:pt x="668" y="1592"/>
                    </a:lnTo>
                    <a:lnTo>
                      <a:pt x="705" y="1604"/>
                    </a:lnTo>
                    <a:lnTo>
                      <a:pt x="742" y="1616"/>
                    </a:lnTo>
                    <a:lnTo>
                      <a:pt x="703" y="1611"/>
                    </a:lnTo>
                    <a:lnTo>
                      <a:pt x="662" y="1607"/>
                    </a:lnTo>
                    <a:lnTo>
                      <a:pt x="622" y="1601"/>
                    </a:lnTo>
                    <a:lnTo>
                      <a:pt x="582" y="1594"/>
                    </a:lnTo>
                    <a:lnTo>
                      <a:pt x="539" y="1586"/>
                    </a:lnTo>
                    <a:lnTo>
                      <a:pt x="498" y="1578"/>
                    </a:lnTo>
                    <a:lnTo>
                      <a:pt x="454" y="1567"/>
                    </a:lnTo>
                    <a:lnTo>
                      <a:pt x="409" y="1556"/>
                    </a:lnTo>
                    <a:lnTo>
                      <a:pt x="364" y="1542"/>
                    </a:lnTo>
                    <a:lnTo>
                      <a:pt x="318" y="1528"/>
                    </a:lnTo>
                    <a:lnTo>
                      <a:pt x="270" y="1511"/>
                    </a:lnTo>
                    <a:lnTo>
                      <a:pt x="221" y="1492"/>
                    </a:lnTo>
                    <a:lnTo>
                      <a:pt x="170" y="1472"/>
                    </a:lnTo>
                    <a:lnTo>
                      <a:pt x="119" y="1449"/>
                    </a:lnTo>
                    <a:lnTo>
                      <a:pt x="66" y="1422"/>
                    </a:lnTo>
                    <a:lnTo>
                      <a:pt x="10" y="1394"/>
                    </a:lnTo>
                    <a:lnTo>
                      <a:pt x="8" y="1399"/>
                    </a:lnTo>
                    <a:lnTo>
                      <a:pt x="6" y="1403"/>
                    </a:lnTo>
                    <a:lnTo>
                      <a:pt x="2" y="1406"/>
                    </a:lnTo>
                    <a:lnTo>
                      <a:pt x="0" y="1411"/>
                    </a:lnTo>
                    <a:lnTo>
                      <a:pt x="77" y="1457"/>
                    </a:lnTo>
                    <a:lnTo>
                      <a:pt x="151" y="1497"/>
                    </a:lnTo>
                    <a:lnTo>
                      <a:pt x="222" y="1534"/>
                    </a:lnTo>
                    <a:lnTo>
                      <a:pt x="291" y="1566"/>
                    </a:lnTo>
                    <a:lnTo>
                      <a:pt x="358" y="1595"/>
                    </a:lnTo>
                    <a:lnTo>
                      <a:pt x="423" y="1619"/>
                    </a:lnTo>
                    <a:lnTo>
                      <a:pt x="485" y="1640"/>
                    </a:lnTo>
                    <a:lnTo>
                      <a:pt x="545" y="1658"/>
                    </a:lnTo>
                    <a:lnTo>
                      <a:pt x="604" y="1675"/>
                    </a:lnTo>
                    <a:lnTo>
                      <a:pt x="661" y="1688"/>
                    </a:lnTo>
                    <a:lnTo>
                      <a:pt x="716" y="1700"/>
                    </a:lnTo>
                    <a:lnTo>
                      <a:pt x="771" y="1709"/>
                    </a:lnTo>
                    <a:lnTo>
                      <a:pt x="822" y="1717"/>
                    </a:lnTo>
                    <a:lnTo>
                      <a:pt x="874" y="1725"/>
                    </a:lnTo>
                    <a:lnTo>
                      <a:pt x="924" y="1732"/>
                    </a:lnTo>
                    <a:lnTo>
                      <a:pt x="973" y="1738"/>
                    </a:lnTo>
                    <a:lnTo>
                      <a:pt x="1022" y="1745"/>
                    </a:lnTo>
                    <a:lnTo>
                      <a:pt x="1069" y="1751"/>
                    </a:lnTo>
                    <a:lnTo>
                      <a:pt x="1116" y="1759"/>
                    </a:lnTo>
                    <a:lnTo>
                      <a:pt x="1162" y="1767"/>
                    </a:lnTo>
                    <a:lnTo>
                      <a:pt x="1208" y="1776"/>
                    </a:lnTo>
                    <a:lnTo>
                      <a:pt x="1254" y="1786"/>
                    </a:lnTo>
                    <a:lnTo>
                      <a:pt x="1300" y="1800"/>
                    </a:lnTo>
                    <a:lnTo>
                      <a:pt x="1346" y="1815"/>
                    </a:lnTo>
                    <a:lnTo>
                      <a:pt x="1391" y="1832"/>
                    </a:lnTo>
                    <a:lnTo>
                      <a:pt x="1437" y="1853"/>
                    </a:lnTo>
                    <a:lnTo>
                      <a:pt x="1485" y="1877"/>
                    </a:lnTo>
                    <a:lnTo>
                      <a:pt x="1531" y="1905"/>
                    </a:lnTo>
                    <a:lnTo>
                      <a:pt x="1578" y="1936"/>
                    </a:lnTo>
                    <a:lnTo>
                      <a:pt x="1626" y="1971"/>
                    </a:lnTo>
                    <a:lnTo>
                      <a:pt x="1676" y="2011"/>
                    </a:lnTo>
                    <a:lnTo>
                      <a:pt x="1725" y="2056"/>
                    </a:lnTo>
                    <a:lnTo>
                      <a:pt x="1735" y="1967"/>
                    </a:lnTo>
                    <a:lnTo>
                      <a:pt x="1747" y="1881"/>
                    </a:lnTo>
                    <a:lnTo>
                      <a:pt x="1762" y="1796"/>
                    </a:lnTo>
                    <a:lnTo>
                      <a:pt x="1781" y="1713"/>
                    </a:lnTo>
                    <a:lnTo>
                      <a:pt x="1803" y="1632"/>
                    </a:lnTo>
                    <a:lnTo>
                      <a:pt x="1827" y="1552"/>
                    </a:lnTo>
                    <a:lnTo>
                      <a:pt x="1854" y="1475"/>
                    </a:lnTo>
                    <a:lnTo>
                      <a:pt x="1884" y="1399"/>
                    </a:lnTo>
                    <a:lnTo>
                      <a:pt x="1918" y="1326"/>
                    </a:lnTo>
                    <a:lnTo>
                      <a:pt x="1955" y="1255"/>
                    </a:lnTo>
                    <a:lnTo>
                      <a:pt x="1994" y="1186"/>
                    </a:lnTo>
                    <a:lnTo>
                      <a:pt x="2036" y="1119"/>
                    </a:lnTo>
                    <a:lnTo>
                      <a:pt x="2083" y="1053"/>
                    </a:lnTo>
                    <a:lnTo>
                      <a:pt x="2131" y="991"/>
                    </a:lnTo>
                    <a:lnTo>
                      <a:pt x="2183" y="930"/>
                    </a:lnTo>
                    <a:lnTo>
                      <a:pt x="2238" y="872"/>
                    </a:lnTo>
                    <a:lnTo>
                      <a:pt x="2192" y="815"/>
                    </a:lnTo>
                    <a:lnTo>
                      <a:pt x="2145" y="764"/>
                    </a:lnTo>
                    <a:lnTo>
                      <a:pt x="2099" y="719"/>
                    </a:lnTo>
                    <a:lnTo>
                      <a:pt x="2053" y="679"/>
                    </a:lnTo>
                    <a:lnTo>
                      <a:pt x="2006" y="643"/>
                    </a:lnTo>
                    <a:lnTo>
                      <a:pt x="1960" y="612"/>
                    </a:lnTo>
                    <a:lnTo>
                      <a:pt x="1914" y="584"/>
                    </a:lnTo>
                    <a:lnTo>
                      <a:pt x="1867" y="561"/>
                    </a:lnTo>
                    <a:lnTo>
                      <a:pt x="1821" y="541"/>
                    </a:lnTo>
                    <a:lnTo>
                      <a:pt x="1774" y="523"/>
                    </a:lnTo>
                    <a:lnTo>
                      <a:pt x="1727" y="508"/>
                    </a:lnTo>
                    <a:lnTo>
                      <a:pt x="1679" y="494"/>
                    </a:lnTo>
                    <a:lnTo>
                      <a:pt x="1632" y="483"/>
                    </a:lnTo>
                    <a:lnTo>
                      <a:pt x="1584" y="471"/>
                    </a:lnTo>
                    <a:lnTo>
                      <a:pt x="1535" y="461"/>
                    </a:lnTo>
                    <a:lnTo>
                      <a:pt x="1487" y="452"/>
                    </a:lnTo>
                    <a:lnTo>
                      <a:pt x="1437" y="441"/>
                    </a:lnTo>
                    <a:lnTo>
                      <a:pt x="1387" y="431"/>
                    </a:lnTo>
                    <a:lnTo>
                      <a:pt x="1336" y="419"/>
                    </a:lnTo>
                    <a:lnTo>
                      <a:pt x="1285" y="407"/>
                    </a:lnTo>
                    <a:lnTo>
                      <a:pt x="1234" y="393"/>
                    </a:lnTo>
                    <a:lnTo>
                      <a:pt x="1181" y="376"/>
                    </a:lnTo>
                    <a:lnTo>
                      <a:pt x="1128" y="357"/>
                    </a:lnTo>
                    <a:lnTo>
                      <a:pt x="1074" y="334"/>
                    </a:lnTo>
                    <a:lnTo>
                      <a:pt x="1018" y="309"/>
                    </a:lnTo>
                    <a:lnTo>
                      <a:pt x="963" y="280"/>
                    </a:lnTo>
                    <a:lnTo>
                      <a:pt x="905" y="245"/>
                    </a:lnTo>
                    <a:lnTo>
                      <a:pt x="848" y="207"/>
                    </a:lnTo>
                    <a:lnTo>
                      <a:pt x="789" y="165"/>
                    </a:lnTo>
                    <a:lnTo>
                      <a:pt x="730" y="115"/>
                    </a:lnTo>
                    <a:lnTo>
                      <a:pt x="669" y="61"/>
                    </a:lnTo>
                    <a:lnTo>
                      <a:pt x="607"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grpSp>
            <p:nvGrpSpPr>
              <p:cNvPr id="25786" name="Group 60"/>
              <p:cNvGrpSpPr>
                <a:grpSpLocks/>
              </p:cNvGrpSpPr>
              <p:nvPr/>
            </p:nvGrpSpPr>
            <p:grpSpPr bwMode="auto">
              <a:xfrm>
                <a:off x="705" y="916"/>
                <a:ext cx="453" cy="416"/>
                <a:chOff x="306" y="786"/>
                <a:chExt cx="453" cy="416"/>
              </a:xfrm>
            </p:grpSpPr>
            <p:sp>
              <p:nvSpPr>
                <p:cNvPr id="727101" name="AutoShape 61"/>
                <p:cNvSpPr>
                  <a:spLocks noChangeAspect="1" noChangeArrowheads="1" noTextEdit="1"/>
                </p:cNvSpPr>
                <p:nvPr/>
              </p:nvSpPr>
              <p:spPr bwMode="auto">
                <a:xfrm>
                  <a:off x="305" y="786"/>
                  <a:ext cx="456"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a:p>
              </p:txBody>
            </p:sp>
            <p:sp>
              <p:nvSpPr>
                <p:cNvPr id="727102" name="Freeform 62"/>
                <p:cNvSpPr>
                  <a:spLocks/>
                </p:cNvSpPr>
                <p:nvPr/>
              </p:nvSpPr>
              <p:spPr bwMode="auto">
                <a:xfrm>
                  <a:off x="463" y="845"/>
                  <a:ext cx="254" cy="259"/>
                </a:xfrm>
                <a:custGeom>
                  <a:avLst/>
                  <a:gdLst>
                    <a:gd name="T0" fmla="*/ 767 w 1236"/>
                    <a:gd name="T1" fmla="*/ 0 h 1290"/>
                    <a:gd name="T2" fmla="*/ 1168 w 1236"/>
                    <a:gd name="T3" fmla="*/ 39 h 1290"/>
                    <a:gd name="T4" fmla="*/ 821 w 1236"/>
                    <a:gd name="T5" fmla="*/ 355 h 1290"/>
                    <a:gd name="T6" fmla="*/ 787 w 1236"/>
                    <a:gd name="T7" fmla="*/ 331 h 1290"/>
                    <a:gd name="T8" fmla="*/ 749 w 1236"/>
                    <a:gd name="T9" fmla="*/ 310 h 1290"/>
                    <a:gd name="T10" fmla="*/ 710 w 1236"/>
                    <a:gd name="T11" fmla="*/ 293 h 1290"/>
                    <a:gd name="T12" fmla="*/ 669 w 1236"/>
                    <a:gd name="T13" fmla="*/ 278 h 1290"/>
                    <a:gd name="T14" fmla="*/ 628 w 1236"/>
                    <a:gd name="T15" fmla="*/ 266 h 1290"/>
                    <a:gd name="T16" fmla="*/ 584 w 1236"/>
                    <a:gd name="T17" fmla="*/ 259 h 1290"/>
                    <a:gd name="T18" fmla="*/ 540 w 1236"/>
                    <a:gd name="T19" fmla="*/ 255 h 1290"/>
                    <a:gd name="T20" fmla="*/ 464 w 1236"/>
                    <a:gd name="T21" fmla="*/ 257 h 1290"/>
                    <a:gd name="T22" fmla="*/ 364 w 1236"/>
                    <a:gd name="T23" fmla="*/ 278 h 1290"/>
                    <a:gd name="T24" fmla="*/ 271 w 1236"/>
                    <a:gd name="T25" fmla="*/ 317 h 1290"/>
                    <a:gd name="T26" fmla="*/ 189 w 1236"/>
                    <a:gd name="T27" fmla="*/ 373 h 1290"/>
                    <a:gd name="T28" fmla="*/ 119 w 1236"/>
                    <a:gd name="T29" fmla="*/ 444 h 1290"/>
                    <a:gd name="T30" fmla="*/ 62 w 1236"/>
                    <a:gd name="T31" fmla="*/ 527 h 1290"/>
                    <a:gd name="T32" fmla="*/ 23 w 1236"/>
                    <a:gd name="T33" fmla="*/ 619 h 1290"/>
                    <a:gd name="T34" fmla="*/ 3 w 1236"/>
                    <a:gd name="T35" fmla="*/ 720 h 1290"/>
                    <a:gd name="T36" fmla="*/ 3 w 1236"/>
                    <a:gd name="T37" fmla="*/ 826 h 1290"/>
                    <a:gd name="T38" fmla="*/ 23 w 1236"/>
                    <a:gd name="T39" fmla="*/ 927 h 1290"/>
                    <a:gd name="T40" fmla="*/ 62 w 1236"/>
                    <a:gd name="T41" fmla="*/ 1019 h 1290"/>
                    <a:gd name="T42" fmla="*/ 119 w 1236"/>
                    <a:gd name="T43" fmla="*/ 1102 h 1290"/>
                    <a:gd name="T44" fmla="*/ 189 w 1236"/>
                    <a:gd name="T45" fmla="*/ 1172 h 1290"/>
                    <a:gd name="T46" fmla="*/ 271 w 1236"/>
                    <a:gd name="T47" fmla="*/ 1227 h 1290"/>
                    <a:gd name="T48" fmla="*/ 364 w 1236"/>
                    <a:gd name="T49" fmla="*/ 1267 h 1290"/>
                    <a:gd name="T50" fmla="*/ 464 w 1236"/>
                    <a:gd name="T51" fmla="*/ 1287 h 1290"/>
                    <a:gd name="T52" fmla="*/ 570 w 1236"/>
                    <a:gd name="T53" fmla="*/ 1287 h 1290"/>
                    <a:gd name="T54" fmla="*/ 672 w 1236"/>
                    <a:gd name="T55" fmla="*/ 1267 h 1290"/>
                    <a:gd name="T56" fmla="*/ 764 w 1236"/>
                    <a:gd name="T57" fmla="*/ 1227 h 1290"/>
                    <a:gd name="T58" fmla="*/ 847 w 1236"/>
                    <a:gd name="T59" fmla="*/ 1172 h 1290"/>
                    <a:gd name="T60" fmla="*/ 916 w 1236"/>
                    <a:gd name="T61" fmla="*/ 1102 h 1290"/>
                    <a:gd name="T62" fmla="*/ 972 w 1236"/>
                    <a:gd name="T63" fmla="*/ 1019 h 1290"/>
                    <a:gd name="T64" fmla="*/ 1012 w 1236"/>
                    <a:gd name="T65" fmla="*/ 927 h 1290"/>
                    <a:gd name="T66" fmla="*/ 1032 w 1236"/>
                    <a:gd name="T67" fmla="*/ 826 h 1290"/>
                    <a:gd name="T68" fmla="*/ 1031 w 1236"/>
                    <a:gd name="T69" fmla="*/ 718 h 1290"/>
                    <a:gd name="T70" fmla="*/ 1009 w 1236"/>
                    <a:gd name="T71" fmla="*/ 612 h 1290"/>
                    <a:gd name="T72" fmla="*/ 967 w 1236"/>
                    <a:gd name="T73" fmla="*/ 516 h 1290"/>
                    <a:gd name="T74" fmla="*/ 906 w 1236"/>
                    <a:gd name="T75" fmla="*/ 431 h 1290"/>
                    <a:gd name="T76" fmla="*/ 1196 w 1236"/>
                    <a:gd name="T77" fmla="*/ 69 h 1290"/>
                    <a:gd name="T78" fmla="*/ 1236 w 1236"/>
                    <a:gd name="T79" fmla="*/ 428 h 1290"/>
                    <a:gd name="T80" fmla="*/ 1236 w 1236"/>
                    <a:gd name="T81" fmla="*/ 0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6" h="1290">
                      <a:moveTo>
                        <a:pt x="1215" y="0"/>
                      </a:moveTo>
                      <a:lnTo>
                        <a:pt x="767" y="0"/>
                      </a:lnTo>
                      <a:lnTo>
                        <a:pt x="767" y="39"/>
                      </a:lnTo>
                      <a:lnTo>
                        <a:pt x="1168" y="39"/>
                      </a:lnTo>
                      <a:lnTo>
                        <a:pt x="839" y="368"/>
                      </a:lnTo>
                      <a:lnTo>
                        <a:pt x="821" y="355"/>
                      </a:lnTo>
                      <a:lnTo>
                        <a:pt x="804" y="342"/>
                      </a:lnTo>
                      <a:lnTo>
                        <a:pt x="787" y="331"/>
                      </a:lnTo>
                      <a:lnTo>
                        <a:pt x="769" y="320"/>
                      </a:lnTo>
                      <a:lnTo>
                        <a:pt x="749" y="310"/>
                      </a:lnTo>
                      <a:lnTo>
                        <a:pt x="731" y="301"/>
                      </a:lnTo>
                      <a:lnTo>
                        <a:pt x="710" y="293"/>
                      </a:lnTo>
                      <a:lnTo>
                        <a:pt x="690" y="285"/>
                      </a:lnTo>
                      <a:lnTo>
                        <a:pt x="669" y="278"/>
                      </a:lnTo>
                      <a:lnTo>
                        <a:pt x="649" y="272"/>
                      </a:lnTo>
                      <a:lnTo>
                        <a:pt x="628" y="266"/>
                      </a:lnTo>
                      <a:lnTo>
                        <a:pt x="606" y="263"/>
                      </a:lnTo>
                      <a:lnTo>
                        <a:pt x="584" y="259"/>
                      </a:lnTo>
                      <a:lnTo>
                        <a:pt x="562" y="257"/>
                      </a:lnTo>
                      <a:lnTo>
                        <a:pt x="540" y="255"/>
                      </a:lnTo>
                      <a:lnTo>
                        <a:pt x="517" y="255"/>
                      </a:lnTo>
                      <a:lnTo>
                        <a:pt x="464" y="257"/>
                      </a:lnTo>
                      <a:lnTo>
                        <a:pt x="414" y="265"/>
                      </a:lnTo>
                      <a:lnTo>
                        <a:pt x="364" y="278"/>
                      </a:lnTo>
                      <a:lnTo>
                        <a:pt x="317" y="295"/>
                      </a:lnTo>
                      <a:lnTo>
                        <a:pt x="271" y="317"/>
                      </a:lnTo>
                      <a:lnTo>
                        <a:pt x="228" y="343"/>
                      </a:lnTo>
                      <a:lnTo>
                        <a:pt x="189" y="373"/>
                      </a:lnTo>
                      <a:lnTo>
                        <a:pt x="152" y="407"/>
                      </a:lnTo>
                      <a:lnTo>
                        <a:pt x="119" y="444"/>
                      </a:lnTo>
                      <a:lnTo>
                        <a:pt x="89" y="484"/>
                      </a:lnTo>
                      <a:lnTo>
                        <a:pt x="62" y="527"/>
                      </a:lnTo>
                      <a:lnTo>
                        <a:pt x="41" y="572"/>
                      </a:lnTo>
                      <a:lnTo>
                        <a:pt x="23" y="619"/>
                      </a:lnTo>
                      <a:lnTo>
                        <a:pt x="11" y="668"/>
                      </a:lnTo>
                      <a:lnTo>
                        <a:pt x="3" y="720"/>
                      </a:lnTo>
                      <a:lnTo>
                        <a:pt x="0" y="773"/>
                      </a:lnTo>
                      <a:lnTo>
                        <a:pt x="3" y="826"/>
                      </a:lnTo>
                      <a:lnTo>
                        <a:pt x="11" y="877"/>
                      </a:lnTo>
                      <a:lnTo>
                        <a:pt x="23" y="927"/>
                      </a:lnTo>
                      <a:lnTo>
                        <a:pt x="41" y="974"/>
                      </a:lnTo>
                      <a:lnTo>
                        <a:pt x="62" y="1019"/>
                      </a:lnTo>
                      <a:lnTo>
                        <a:pt x="89" y="1061"/>
                      </a:lnTo>
                      <a:lnTo>
                        <a:pt x="119" y="1102"/>
                      </a:lnTo>
                      <a:lnTo>
                        <a:pt x="152" y="1139"/>
                      </a:lnTo>
                      <a:lnTo>
                        <a:pt x="189" y="1172"/>
                      </a:lnTo>
                      <a:lnTo>
                        <a:pt x="228" y="1201"/>
                      </a:lnTo>
                      <a:lnTo>
                        <a:pt x="271" y="1227"/>
                      </a:lnTo>
                      <a:lnTo>
                        <a:pt x="317" y="1249"/>
                      </a:lnTo>
                      <a:lnTo>
                        <a:pt x="364" y="1267"/>
                      </a:lnTo>
                      <a:lnTo>
                        <a:pt x="414" y="1279"/>
                      </a:lnTo>
                      <a:lnTo>
                        <a:pt x="464" y="1287"/>
                      </a:lnTo>
                      <a:lnTo>
                        <a:pt x="517" y="1290"/>
                      </a:lnTo>
                      <a:lnTo>
                        <a:pt x="570" y="1287"/>
                      </a:lnTo>
                      <a:lnTo>
                        <a:pt x="621" y="1279"/>
                      </a:lnTo>
                      <a:lnTo>
                        <a:pt x="672" y="1267"/>
                      </a:lnTo>
                      <a:lnTo>
                        <a:pt x="719" y="1249"/>
                      </a:lnTo>
                      <a:lnTo>
                        <a:pt x="764" y="1227"/>
                      </a:lnTo>
                      <a:lnTo>
                        <a:pt x="807" y="1201"/>
                      </a:lnTo>
                      <a:lnTo>
                        <a:pt x="847" y="1172"/>
                      </a:lnTo>
                      <a:lnTo>
                        <a:pt x="884" y="1139"/>
                      </a:lnTo>
                      <a:lnTo>
                        <a:pt x="916" y="1102"/>
                      </a:lnTo>
                      <a:lnTo>
                        <a:pt x="946" y="1061"/>
                      </a:lnTo>
                      <a:lnTo>
                        <a:pt x="972" y="1019"/>
                      </a:lnTo>
                      <a:lnTo>
                        <a:pt x="994" y="974"/>
                      </a:lnTo>
                      <a:lnTo>
                        <a:pt x="1012" y="927"/>
                      </a:lnTo>
                      <a:lnTo>
                        <a:pt x="1024" y="877"/>
                      </a:lnTo>
                      <a:lnTo>
                        <a:pt x="1032" y="826"/>
                      </a:lnTo>
                      <a:lnTo>
                        <a:pt x="1035" y="773"/>
                      </a:lnTo>
                      <a:lnTo>
                        <a:pt x="1031" y="718"/>
                      </a:lnTo>
                      <a:lnTo>
                        <a:pt x="1023" y="664"/>
                      </a:lnTo>
                      <a:lnTo>
                        <a:pt x="1009" y="612"/>
                      </a:lnTo>
                      <a:lnTo>
                        <a:pt x="990" y="562"/>
                      </a:lnTo>
                      <a:lnTo>
                        <a:pt x="967" y="516"/>
                      </a:lnTo>
                      <a:lnTo>
                        <a:pt x="938" y="473"/>
                      </a:lnTo>
                      <a:lnTo>
                        <a:pt x="906" y="431"/>
                      </a:lnTo>
                      <a:lnTo>
                        <a:pt x="869" y="394"/>
                      </a:lnTo>
                      <a:lnTo>
                        <a:pt x="1196" y="69"/>
                      </a:lnTo>
                      <a:lnTo>
                        <a:pt x="1196" y="428"/>
                      </a:lnTo>
                      <a:lnTo>
                        <a:pt x="1236" y="428"/>
                      </a:lnTo>
                      <a:lnTo>
                        <a:pt x="1236" y="20"/>
                      </a:lnTo>
                      <a:lnTo>
                        <a:pt x="1236" y="0"/>
                      </a:lnTo>
                      <a:lnTo>
                        <a:pt x="12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727103" name="Freeform 63"/>
                <p:cNvSpPr>
                  <a:spLocks/>
                </p:cNvSpPr>
                <p:nvPr/>
              </p:nvSpPr>
              <p:spPr bwMode="auto">
                <a:xfrm>
                  <a:off x="473" y="904"/>
                  <a:ext cx="192" cy="195"/>
                </a:xfrm>
                <a:custGeom>
                  <a:avLst/>
                  <a:gdLst>
                    <a:gd name="T0" fmla="*/ 952 w 954"/>
                    <a:gd name="T1" fmla="*/ 527 h 955"/>
                    <a:gd name="T2" fmla="*/ 933 w 954"/>
                    <a:gd name="T3" fmla="*/ 620 h 955"/>
                    <a:gd name="T4" fmla="*/ 897 w 954"/>
                    <a:gd name="T5" fmla="*/ 705 h 955"/>
                    <a:gd name="T6" fmla="*/ 845 w 954"/>
                    <a:gd name="T7" fmla="*/ 781 h 955"/>
                    <a:gd name="T8" fmla="*/ 779 w 954"/>
                    <a:gd name="T9" fmla="*/ 846 h 955"/>
                    <a:gd name="T10" fmla="*/ 703 w 954"/>
                    <a:gd name="T11" fmla="*/ 898 h 955"/>
                    <a:gd name="T12" fmla="*/ 618 w 954"/>
                    <a:gd name="T13" fmla="*/ 934 h 955"/>
                    <a:gd name="T14" fmla="*/ 525 w 954"/>
                    <a:gd name="T15" fmla="*/ 953 h 955"/>
                    <a:gd name="T16" fmla="*/ 428 w 954"/>
                    <a:gd name="T17" fmla="*/ 953 h 955"/>
                    <a:gd name="T18" fmla="*/ 335 w 954"/>
                    <a:gd name="T19" fmla="*/ 934 h 955"/>
                    <a:gd name="T20" fmla="*/ 250 w 954"/>
                    <a:gd name="T21" fmla="*/ 898 h 955"/>
                    <a:gd name="T22" fmla="*/ 173 w 954"/>
                    <a:gd name="T23" fmla="*/ 846 h 955"/>
                    <a:gd name="T24" fmla="*/ 109 w 954"/>
                    <a:gd name="T25" fmla="*/ 781 h 955"/>
                    <a:gd name="T26" fmla="*/ 57 w 954"/>
                    <a:gd name="T27" fmla="*/ 705 h 955"/>
                    <a:gd name="T28" fmla="*/ 21 w 954"/>
                    <a:gd name="T29" fmla="*/ 620 h 955"/>
                    <a:gd name="T30" fmla="*/ 2 w 954"/>
                    <a:gd name="T31" fmla="*/ 527 h 955"/>
                    <a:gd name="T32" fmla="*/ 2 w 954"/>
                    <a:gd name="T33" fmla="*/ 430 h 955"/>
                    <a:gd name="T34" fmla="*/ 21 w 954"/>
                    <a:gd name="T35" fmla="*/ 337 h 955"/>
                    <a:gd name="T36" fmla="*/ 57 w 954"/>
                    <a:gd name="T37" fmla="*/ 250 h 955"/>
                    <a:gd name="T38" fmla="*/ 109 w 954"/>
                    <a:gd name="T39" fmla="*/ 174 h 955"/>
                    <a:gd name="T40" fmla="*/ 173 w 954"/>
                    <a:gd name="T41" fmla="*/ 110 h 955"/>
                    <a:gd name="T42" fmla="*/ 250 w 954"/>
                    <a:gd name="T43" fmla="*/ 58 h 955"/>
                    <a:gd name="T44" fmla="*/ 335 w 954"/>
                    <a:gd name="T45" fmla="*/ 22 h 955"/>
                    <a:gd name="T46" fmla="*/ 428 w 954"/>
                    <a:gd name="T47" fmla="*/ 2 h 955"/>
                    <a:gd name="T48" fmla="*/ 525 w 954"/>
                    <a:gd name="T49" fmla="*/ 2 h 955"/>
                    <a:gd name="T50" fmla="*/ 618 w 954"/>
                    <a:gd name="T51" fmla="*/ 22 h 955"/>
                    <a:gd name="T52" fmla="*/ 703 w 954"/>
                    <a:gd name="T53" fmla="*/ 58 h 955"/>
                    <a:gd name="T54" fmla="*/ 779 w 954"/>
                    <a:gd name="T55" fmla="*/ 110 h 955"/>
                    <a:gd name="T56" fmla="*/ 845 w 954"/>
                    <a:gd name="T57" fmla="*/ 174 h 955"/>
                    <a:gd name="T58" fmla="*/ 897 w 954"/>
                    <a:gd name="T59" fmla="*/ 250 h 955"/>
                    <a:gd name="T60" fmla="*/ 933 w 954"/>
                    <a:gd name="T61" fmla="*/ 337 h 955"/>
                    <a:gd name="T62" fmla="*/ 952 w 954"/>
                    <a:gd name="T63" fmla="*/ 43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4" h="955">
                      <a:moveTo>
                        <a:pt x="954" y="478"/>
                      </a:moveTo>
                      <a:lnTo>
                        <a:pt x="952" y="527"/>
                      </a:lnTo>
                      <a:lnTo>
                        <a:pt x="945" y="574"/>
                      </a:lnTo>
                      <a:lnTo>
                        <a:pt x="933" y="620"/>
                      </a:lnTo>
                      <a:lnTo>
                        <a:pt x="916" y="664"/>
                      </a:lnTo>
                      <a:lnTo>
                        <a:pt x="897" y="705"/>
                      </a:lnTo>
                      <a:lnTo>
                        <a:pt x="873" y="745"/>
                      </a:lnTo>
                      <a:lnTo>
                        <a:pt x="845" y="781"/>
                      </a:lnTo>
                      <a:lnTo>
                        <a:pt x="814" y="815"/>
                      </a:lnTo>
                      <a:lnTo>
                        <a:pt x="779" y="846"/>
                      </a:lnTo>
                      <a:lnTo>
                        <a:pt x="744" y="874"/>
                      </a:lnTo>
                      <a:lnTo>
                        <a:pt x="703" y="898"/>
                      </a:lnTo>
                      <a:lnTo>
                        <a:pt x="662" y="917"/>
                      </a:lnTo>
                      <a:lnTo>
                        <a:pt x="618" y="934"/>
                      </a:lnTo>
                      <a:lnTo>
                        <a:pt x="572" y="946"/>
                      </a:lnTo>
                      <a:lnTo>
                        <a:pt x="525" y="953"/>
                      </a:lnTo>
                      <a:lnTo>
                        <a:pt x="476" y="955"/>
                      </a:lnTo>
                      <a:lnTo>
                        <a:pt x="428" y="953"/>
                      </a:lnTo>
                      <a:lnTo>
                        <a:pt x="381" y="946"/>
                      </a:lnTo>
                      <a:lnTo>
                        <a:pt x="335" y="934"/>
                      </a:lnTo>
                      <a:lnTo>
                        <a:pt x="291" y="917"/>
                      </a:lnTo>
                      <a:lnTo>
                        <a:pt x="250" y="898"/>
                      </a:lnTo>
                      <a:lnTo>
                        <a:pt x="210" y="874"/>
                      </a:lnTo>
                      <a:lnTo>
                        <a:pt x="173" y="846"/>
                      </a:lnTo>
                      <a:lnTo>
                        <a:pt x="140" y="815"/>
                      </a:lnTo>
                      <a:lnTo>
                        <a:pt x="109" y="781"/>
                      </a:lnTo>
                      <a:lnTo>
                        <a:pt x="81" y="745"/>
                      </a:lnTo>
                      <a:lnTo>
                        <a:pt x="57" y="705"/>
                      </a:lnTo>
                      <a:lnTo>
                        <a:pt x="38" y="664"/>
                      </a:lnTo>
                      <a:lnTo>
                        <a:pt x="21" y="620"/>
                      </a:lnTo>
                      <a:lnTo>
                        <a:pt x="9" y="574"/>
                      </a:lnTo>
                      <a:lnTo>
                        <a:pt x="2" y="527"/>
                      </a:lnTo>
                      <a:lnTo>
                        <a:pt x="0" y="478"/>
                      </a:lnTo>
                      <a:lnTo>
                        <a:pt x="2" y="430"/>
                      </a:lnTo>
                      <a:lnTo>
                        <a:pt x="9" y="382"/>
                      </a:lnTo>
                      <a:lnTo>
                        <a:pt x="21" y="337"/>
                      </a:lnTo>
                      <a:lnTo>
                        <a:pt x="38" y="293"/>
                      </a:lnTo>
                      <a:lnTo>
                        <a:pt x="57" y="250"/>
                      </a:lnTo>
                      <a:lnTo>
                        <a:pt x="81" y="211"/>
                      </a:lnTo>
                      <a:lnTo>
                        <a:pt x="109" y="174"/>
                      </a:lnTo>
                      <a:lnTo>
                        <a:pt x="140" y="141"/>
                      </a:lnTo>
                      <a:lnTo>
                        <a:pt x="173" y="110"/>
                      </a:lnTo>
                      <a:lnTo>
                        <a:pt x="210" y="82"/>
                      </a:lnTo>
                      <a:lnTo>
                        <a:pt x="250" y="58"/>
                      </a:lnTo>
                      <a:lnTo>
                        <a:pt x="291" y="38"/>
                      </a:lnTo>
                      <a:lnTo>
                        <a:pt x="335" y="22"/>
                      </a:lnTo>
                      <a:lnTo>
                        <a:pt x="381" y="9"/>
                      </a:lnTo>
                      <a:lnTo>
                        <a:pt x="428" y="2"/>
                      </a:lnTo>
                      <a:lnTo>
                        <a:pt x="476" y="0"/>
                      </a:lnTo>
                      <a:lnTo>
                        <a:pt x="525" y="2"/>
                      </a:lnTo>
                      <a:lnTo>
                        <a:pt x="572" y="9"/>
                      </a:lnTo>
                      <a:lnTo>
                        <a:pt x="618" y="22"/>
                      </a:lnTo>
                      <a:lnTo>
                        <a:pt x="662" y="38"/>
                      </a:lnTo>
                      <a:lnTo>
                        <a:pt x="703" y="58"/>
                      </a:lnTo>
                      <a:lnTo>
                        <a:pt x="744" y="82"/>
                      </a:lnTo>
                      <a:lnTo>
                        <a:pt x="779" y="110"/>
                      </a:lnTo>
                      <a:lnTo>
                        <a:pt x="814" y="141"/>
                      </a:lnTo>
                      <a:lnTo>
                        <a:pt x="845" y="174"/>
                      </a:lnTo>
                      <a:lnTo>
                        <a:pt x="873" y="211"/>
                      </a:lnTo>
                      <a:lnTo>
                        <a:pt x="897" y="250"/>
                      </a:lnTo>
                      <a:lnTo>
                        <a:pt x="916" y="293"/>
                      </a:lnTo>
                      <a:lnTo>
                        <a:pt x="933" y="337"/>
                      </a:lnTo>
                      <a:lnTo>
                        <a:pt x="945" y="382"/>
                      </a:lnTo>
                      <a:lnTo>
                        <a:pt x="952" y="430"/>
                      </a:lnTo>
                      <a:lnTo>
                        <a:pt x="954" y="4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727104" name="Freeform 64"/>
                <p:cNvSpPr>
                  <a:spLocks/>
                </p:cNvSpPr>
                <p:nvPr/>
              </p:nvSpPr>
              <p:spPr bwMode="auto">
                <a:xfrm>
                  <a:off x="434" y="875"/>
                  <a:ext cx="235" cy="259"/>
                </a:xfrm>
                <a:custGeom>
                  <a:avLst/>
                  <a:gdLst>
                    <a:gd name="T0" fmla="*/ 438 w 1146"/>
                    <a:gd name="T1" fmla="*/ 20 h 1289"/>
                    <a:gd name="T2" fmla="*/ 343 w 1146"/>
                    <a:gd name="T3" fmla="*/ 62 h 1289"/>
                    <a:gd name="T4" fmla="*/ 257 w 1146"/>
                    <a:gd name="T5" fmla="*/ 117 h 1289"/>
                    <a:gd name="T6" fmla="*/ 181 w 1146"/>
                    <a:gd name="T7" fmla="*/ 185 h 1289"/>
                    <a:gd name="T8" fmla="*/ 116 w 1146"/>
                    <a:gd name="T9" fmla="*/ 266 h 1289"/>
                    <a:gd name="T10" fmla="*/ 51 w 1146"/>
                    <a:gd name="T11" fmla="*/ 384 h 1289"/>
                    <a:gd name="T12" fmla="*/ 3 w 1146"/>
                    <a:gd name="T13" fmla="*/ 572 h 1289"/>
                    <a:gd name="T14" fmla="*/ 13 w 1146"/>
                    <a:gd name="T15" fmla="*/ 761 h 1289"/>
                    <a:gd name="T16" fmla="*/ 74 w 1146"/>
                    <a:gd name="T17" fmla="*/ 937 h 1289"/>
                    <a:gd name="T18" fmla="*/ 185 w 1146"/>
                    <a:gd name="T19" fmla="*/ 1092 h 1289"/>
                    <a:gd name="T20" fmla="*/ 341 w 1146"/>
                    <a:gd name="T21" fmla="*/ 1211 h 1289"/>
                    <a:gd name="T22" fmla="*/ 418 w 1146"/>
                    <a:gd name="T23" fmla="*/ 1246 h 1289"/>
                    <a:gd name="T24" fmla="*/ 497 w 1146"/>
                    <a:gd name="T25" fmla="*/ 1270 h 1289"/>
                    <a:gd name="T26" fmla="*/ 578 w 1146"/>
                    <a:gd name="T27" fmla="*/ 1285 h 1289"/>
                    <a:gd name="T28" fmla="*/ 661 w 1146"/>
                    <a:gd name="T29" fmla="*/ 1289 h 1289"/>
                    <a:gd name="T30" fmla="*/ 742 w 1146"/>
                    <a:gd name="T31" fmla="*/ 1283 h 1289"/>
                    <a:gd name="T32" fmla="*/ 822 w 1146"/>
                    <a:gd name="T33" fmla="*/ 1267 h 1289"/>
                    <a:gd name="T34" fmla="*/ 899 w 1146"/>
                    <a:gd name="T35" fmla="*/ 1241 h 1289"/>
                    <a:gd name="T36" fmla="*/ 973 w 1146"/>
                    <a:gd name="T37" fmla="*/ 1205 h 1289"/>
                    <a:gd name="T38" fmla="*/ 1043 w 1146"/>
                    <a:gd name="T39" fmla="*/ 1160 h 1289"/>
                    <a:gd name="T40" fmla="*/ 1107 w 1146"/>
                    <a:gd name="T41" fmla="*/ 1107 h 1289"/>
                    <a:gd name="T42" fmla="*/ 1115 w 1146"/>
                    <a:gd name="T43" fmla="*/ 1039 h 1289"/>
                    <a:gd name="T44" fmla="*/ 1060 w 1146"/>
                    <a:gd name="T45" fmla="*/ 1095 h 1289"/>
                    <a:gd name="T46" fmla="*/ 997 w 1146"/>
                    <a:gd name="T47" fmla="*/ 1144 h 1289"/>
                    <a:gd name="T48" fmla="*/ 931 w 1146"/>
                    <a:gd name="T49" fmla="*/ 1183 h 1289"/>
                    <a:gd name="T50" fmla="*/ 860 w 1146"/>
                    <a:gd name="T51" fmla="*/ 1213 h 1289"/>
                    <a:gd name="T52" fmla="*/ 787 w 1146"/>
                    <a:gd name="T53" fmla="*/ 1234 h 1289"/>
                    <a:gd name="T54" fmla="*/ 711 w 1146"/>
                    <a:gd name="T55" fmla="*/ 1246 h 1289"/>
                    <a:gd name="T56" fmla="*/ 635 w 1146"/>
                    <a:gd name="T57" fmla="*/ 1249 h 1289"/>
                    <a:gd name="T58" fmla="*/ 557 w 1146"/>
                    <a:gd name="T59" fmla="*/ 1242 h 1289"/>
                    <a:gd name="T60" fmla="*/ 481 w 1146"/>
                    <a:gd name="T61" fmla="*/ 1226 h 1289"/>
                    <a:gd name="T62" fmla="*/ 408 w 1146"/>
                    <a:gd name="T63" fmla="*/ 1198 h 1289"/>
                    <a:gd name="T64" fmla="*/ 307 w 1146"/>
                    <a:gd name="T65" fmla="*/ 1143 h 1289"/>
                    <a:gd name="T66" fmla="*/ 174 w 1146"/>
                    <a:gd name="T67" fmla="*/ 1019 h 1289"/>
                    <a:gd name="T68" fmla="*/ 85 w 1146"/>
                    <a:gd name="T69" fmla="*/ 866 h 1289"/>
                    <a:gd name="T70" fmla="*/ 42 w 1146"/>
                    <a:gd name="T71" fmla="*/ 695 h 1289"/>
                    <a:gd name="T72" fmla="*/ 52 w 1146"/>
                    <a:gd name="T73" fmla="*/ 517 h 1289"/>
                    <a:gd name="T74" fmla="*/ 115 w 1146"/>
                    <a:gd name="T75" fmla="*/ 344 h 1289"/>
                    <a:gd name="T76" fmla="*/ 168 w 1146"/>
                    <a:gd name="T77" fmla="*/ 262 h 1289"/>
                    <a:gd name="T78" fmla="*/ 233 w 1146"/>
                    <a:gd name="T79" fmla="*/ 191 h 1289"/>
                    <a:gd name="T80" fmla="*/ 307 w 1146"/>
                    <a:gd name="T81" fmla="*/ 131 h 1289"/>
                    <a:gd name="T82" fmla="*/ 390 w 1146"/>
                    <a:gd name="T83" fmla="*/ 82 h 1289"/>
                    <a:gd name="T84" fmla="*/ 481 w 1146"/>
                    <a:gd name="T85" fmla="*/ 48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6" h="1289">
                      <a:moveTo>
                        <a:pt x="503" y="0"/>
                      </a:moveTo>
                      <a:lnTo>
                        <a:pt x="470" y="10"/>
                      </a:lnTo>
                      <a:lnTo>
                        <a:pt x="438" y="20"/>
                      </a:lnTo>
                      <a:lnTo>
                        <a:pt x="405" y="33"/>
                      </a:lnTo>
                      <a:lnTo>
                        <a:pt x="374" y="47"/>
                      </a:lnTo>
                      <a:lnTo>
                        <a:pt x="343" y="62"/>
                      </a:lnTo>
                      <a:lnTo>
                        <a:pt x="313" y="79"/>
                      </a:lnTo>
                      <a:lnTo>
                        <a:pt x="284" y="97"/>
                      </a:lnTo>
                      <a:lnTo>
                        <a:pt x="257" y="117"/>
                      </a:lnTo>
                      <a:lnTo>
                        <a:pt x="230" y="139"/>
                      </a:lnTo>
                      <a:lnTo>
                        <a:pt x="205" y="161"/>
                      </a:lnTo>
                      <a:lnTo>
                        <a:pt x="181" y="185"/>
                      </a:lnTo>
                      <a:lnTo>
                        <a:pt x="158" y="210"/>
                      </a:lnTo>
                      <a:lnTo>
                        <a:pt x="136" y="238"/>
                      </a:lnTo>
                      <a:lnTo>
                        <a:pt x="116" y="266"/>
                      </a:lnTo>
                      <a:lnTo>
                        <a:pt x="97" y="294"/>
                      </a:lnTo>
                      <a:lnTo>
                        <a:pt x="79" y="324"/>
                      </a:lnTo>
                      <a:lnTo>
                        <a:pt x="51" y="384"/>
                      </a:lnTo>
                      <a:lnTo>
                        <a:pt x="29" y="446"/>
                      </a:lnTo>
                      <a:lnTo>
                        <a:pt x="13" y="509"/>
                      </a:lnTo>
                      <a:lnTo>
                        <a:pt x="3" y="572"/>
                      </a:lnTo>
                      <a:lnTo>
                        <a:pt x="0" y="635"/>
                      </a:lnTo>
                      <a:lnTo>
                        <a:pt x="3" y="699"/>
                      </a:lnTo>
                      <a:lnTo>
                        <a:pt x="13" y="761"/>
                      </a:lnTo>
                      <a:lnTo>
                        <a:pt x="28" y="821"/>
                      </a:lnTo>
                      <a:lnTo>
                        <a:pt x="48" y="881"/>
                      </a:lnTo>
                      <a:lnTo>
                        <a:pt x="74" y="937"/>
                      </a:lnTo>
                      <a:lnTo>
                        <a:pt x="106" y="993"/>
                      </a:lnTo>
                      <a:lnTo>
                        <a:pt x="143" y="1043"/>
                      </a:lnTo>
                      <a:lnTo>
                        <a:pt x="185" y="1092"/>
                      </a:lnTo>
                      <a:lnTo>
                        <a:pt x="231" y="1136"/>
                      </a:lnTo>
                      <a:lnTo>
                        <a:pt x="284" y="1176"/>
                      </a:lnTo>
                      <a:lnTo>
                        <a:pt x="341" y="1211"/>
                      </a:lnTo>
                      <a:lnTo>
                        <a:pt x="366" y="1223"/>
                      </a:lnTo>
                      <a:lnTo>
                        <a:pt x="391" y="1236"/>
                      </a:lnTo>
                      <a:lnTo>
                        <a:pt x="418" y="1246"/>
                      </a:lnTo>
                      <a:lnTo>
                        <a:pt x="444" y="1256"/>
                      </a:lnTo>
                      <a:lnTo>
                        <a:pt x="471" y="1264"/>
                      </a:lnTo>
                      <a:lnTo>
                        <a:pt x="497" y="1270"/>
                      </a:lnTo>
                      <a:lnTo>
                        <a:pt x="524" y="1276"/>
                      </a:lnTo>
                      <a:lnTo>
                        <a:pt x="552" y="1281"/>
                      </a:lnTo>
                      <a:lnTo>
                        <a:pt x="578" y="1285"/>
                      </a:lnTo>
                      <a:lnTo>
                        <a:pt x="606" y="1288"/>
                      </a:lnTo>
                      <a:lnTo>
                        <a:pt x="633" y="1289"/>
                      </a:lnTo>
                      <a:lnTo>
                        <a:pt x="661" y="1289"/>
                      </a:lnTo>
                      <a:lnTo>
                        <a:pt x="688" y="1288"/>
                      </a:lnTo>
                      <a:lnTo>
                        <a:pt x="715" y="1285"/>
                      </a:lnTo>
                      <a:lnTo>
                        <a:pt x="742" y="1283"/>
                      </a:lnTo>
                      <a:lnTo>
                        <a:pt x="769" y="1279"/>
                      </a:lnTo>
                      <a:lnTo>
                        <a:pt x="796" y="1273"/>
                      </a:lnTo>
                      <a:lnTo>
                        <a:pt x="822" y="1267"/>
                      </a:lnTo>
                      <a:lnTo>
                        <a:pt x="849" y="1259"/>
                      </a:lnTo>
                      <a:lnTo>
                        <a:pt x="874" y="1251"/>
                      </a:lnTo>
                      <a:lnTo>
                        <a:pt x="899" y="1241"/>
                      </a:lnTo>
                      <a:lnTo>
                        <a:pt x="925" y="1230"/>
                      </a:lnTo>
                      <a:lnTo>
                        <a:pt x="949" y="1219"/>
                      </a:lnTo>
                      <a:lnTo>
                        <a:pt x="973" y="1205"/>
                      </a:lnTo>
                      <a:lnTo>
                        <a:pt x="997" y="1191"/>
                      </a:lnTo>
                      <a:lnTo>
                        <a:pt x="1020" y="1176"/>
                      </a:lnTo>
                      <a:lnTo>
                        <a:pt x="1043" y="1160"/>
                      </a:lnTo>
                      <a:lnTo>
                        <a:pt x="1065" y="1144"/>
                      </a:lnTo>
                      <a:lnTo>
                        <a:pt x="1086" y="1125"/>
                      </a:lnTo>
                      <a:lnTo>
                        <a:pt x="1107" y="1107"/>
                      </a:lnTo>
                      <a:lnTo>
                        <a:pt x="1126" y="1086"/>
                      </a:lnTo>
                      <a:lnTo>
                        <a:pt x="1146" y="1065"/>
                      </a:lnTo>
                      <a:lnTo>
                        <a:pt x="1115" y="1039"/>
                      </a:lnTo>
                      <a:lnTo>
                        <a:pt x="1096" y="1058"/>
                      </a:lnTo>
                      <a:lnTo>
                        <a:pt x="1078" y="1077"/>
                      </a:lnTo>
                      <a:lnTo>
                        <a:pt x="1060" y="1095"/>
                      </a:lnTo>
                      <a:lnTo>
                        <a:pt x="1039" y="1113"/>
                      </a:lnTo>
                      <a:lnTo>
                        <a:pt x="1018" y="1128"/>
                      </a:lnTo>
                      <a:lnTo>
                        <a:pt x="997" y="1144"/>
                      </a:lnTo>
                      <a:lnTo>
                        <a:pt x="975" y="1158"/>
                      </a:lnTo>
                      <a:lnTo>
                        <a:pt x="954" y="1170"/>
                      </a:lnTo>
                      <a:lnTo>
                        <a:pt x="931" y="1183"/>
                      </a:lnTo>
                      <a:lnTo>
                        <a:pt x="908" y="1193"/>
                      </a:lnTo>
                      <a:lnTo>
                        <a:pt x="884" y="1204"/>
                      </a:lnTo>
                      <a:lnTo>
                        <a:pt x="860" y="1213"/>
                      </a:lnTo>
                      <a:lnTo>
                        <a:pt x="836" y="1221"/>
                      </a:lnTo>
                      <a:lnTo>
                        <a:pt x="811" y="1228"/>
                      </a:lnTo>
                      <a:lnTo>
                        <a:pt x="787" y="1234"/>
                      </a:lnTo>
                      <a:lnTo>
                        <a:pt x="761" y="1239"/>
                      </a:lnTo>
                      <a:lnTo>
                        <a:pt x="736" y="1243"/>
                      </a:lnTo>
                      <a:lnTo>
                        <a:pt x="711" y="1246"/>
                      </a:lnTo>
                      <a:lnTo>
                        <a:pt x="685" y="1249"/>
                      </a:lnTo>
                      <a:lnTo>
                        <a:pt x="660" y="1249"/>
                      </a:lnTo>
                      <a:lnTo>
                        <a:pt x="635" y="1249"/>
                      </a:lnTo>
                      <a:lnTo>
                        <a:pt x="608" y="1247"/>
                      </a:lnTo>
                      <a:lnTo>
                        <a:pt x="583" y="1245"/>
                      </a:lnTo>
                      <a:lnTo>
                        <a:pt x="557" y="1242"/>
                      </a:lnTo>
                      <a:lnTo>
                        <a:pt x="532" y="1237"/>
                      </a:lnTo>
                      <a:lnTo>
                        <a:pt x="507" y="1231"/>
                      </a:lnTo>
                      <a:lnTo>
                        <a:pt x="481" y="1226"/>
                      </a:lnTo>
                      <a:lnTo>
                        <a:pt x="457" y="1217"/>
                      </a:lnTo>
                      <a:lnTo>
                        <a:pt x="432" y="1208"/>
                      </a:lnTo>
                      <a:lnTo>
                        <a:pt x="408" y="1198"/>
                      </a:lnTo>
                      <a:lnTo>
                        <a:pt x="385" y="1188"/>
                      </a:lnTo>
                      <a:lnTo>
                        <a:pt x="360" y="1175"/>
                      </a:lnTo>
                      <a:lnTo>
                        <a:pt x="307" y="1143"/>
                      </a:lnTo>
                      <a:lnTo>
                        <a:pt x="258" y="1105"/>
                      </a:lnTo>
                      <a:lnTo>
                        <a:pt x="213" y="1064"/>
                      </a:lnTo>
                      <a:lnTo>
                        <a:pt x="174" y="1019"/>
                      </a:lnTo>
                      <a:lnTo>
                        <a:pt x="139" y="971"/>
                      </a:lnTo>
                      <a:lnTo>
                        <a:pt x="109" y="919"/>
                      </a:lnTo>
                      <a:lnTo>
                        <a:pt x="85" y="866"/>
                      </a:lnTo>
                      <a:lnTo>
                        <a:pt x="66" y="811"/>
                      </a:lnTo>
                      <a:lnTo>
                        <a:pt x="52" y="753"/>
                      </a:lnTo>
                      <a:lnTo>
                        <a:pt x="42" y="695"/>
                      </a:lnTo>
                      <a:lnTo>
                        <a:pt x="40" y="635"/>
                      </a:lnTo>
                      <a:lnTo>
                        <a:pt x="44" y="577"/>
                      </a:lnTo>
                      <a:lnTo>
                        <a:pt x="52" y="517"/>
                      </a:lnTo>
                      <a:lnTo>
                        <a:pt x="67" y="458"/>
                      </a:lnTo>
                      <a:lnTo>
                        <a:pt x="87" y="400"/>
                      </a:lnTo>
                      <a:lnTo>
                        <a:pt x="115" y="344"/>
                      </a:lnTo>
                      <a:lnTo>
                        <a:pt x="131" y="316"/>
                      </a:lnTo>
                      <a:lnTo>
                        <a:pt x="148" y="289"/>
                      </a:lnTo>
                      <a:lnTo>
                        <a:pt x="168" y="262"/>
                      </a:lnTo>
                      <a:lnTo>
                        <a:pt x="189" y="238"/>
                      </a:lnTo>
                      <a:lnTo>
                        <a:pt x="210" y="214"/>
                      </a:lnTo>
                      <a:lnTo>
                        <a:pt x="233" y="191"/>
                      </a:lnTo>
                      <a:lnTo>
                        <a:pt x="257" y="170"/>
                      </a:lnTo>
                      <a:lnTo>
                        <a:pt x="281" y="149"/>
                      </a:lnTo>
                      <a:lnTo>
                        <a:pt x="307" y="131"/>
                      </a:lnTo>
                      <a:lnTo>
                        <a:pt x="334" y="113"/>
                      </a:lnTo>
                      <a:lnTo>
                        <a:pt x="362" y="97"/>
                      </a:lnTo>
                      <a:lnTo>
                        <a:pt x="390" y="82"/>
                      </a:lnTo>
                      <a:lnTo>
                        <a:pt x="420" y="70"/>
                      </a:lnTo>
                      <a:lnTo>
                        <a:pt x="450" y="58"/>
                      </a:lnTo>
                      <a:lnTo>
                        <a:pt x="481" y="48"/>
                      </a:lnTo>
                      <a:lnTo>
                        <a:pt x="512" y="40"/>
                      </a:lnTo>
                      <a:lnTo>
                        <a:pt x="5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grpSp>
              <p:nvGrpSpPr>
                <p:cNvPr id="25791" name="Group 65"/>
                <p:cNvGrpSpPr>
                  <a:grpSpLocks/>
                </p:cNvGrpSpPr>
                <p:nvPr/>
              </p:nvGrpSpPr>
              <p:grpSpPr bwMode="auto">
                <a:xfrm>
                  <a:off x="478" y="910"/>
                  <a:ext cx="183" cy="184"/>
                  <a:chOff x="3459" y="926"/>
                  <a:chExt cx="128" cy="128"/>
                </a:xfrm>
              </p:grpSpPr>
              <p:sp>
                <p:nvSpPr>
                  <p:cNvPr id="727106" name="Freeform 66"/>
                  <p:cNvSpPr>
                    <a:spLocks/>
                  </p:cNvSpPr>
                  <p:nvPr/>
                </p:nvSpPr>
                <p:spPr bwMode="auto">
                  <a:xfrm>
                    <a:off x="3459" y="925"/>
                    <a:ext cx="128" cy="130"/>
                  </a:xfrm>
                  <a:custGeom>
                    <a:avLst/>
                    <a:gdLst>
                      <a:gd name="T0" fmla="*/ 629 w 630"/>
                      <a:gd name="T1" fmla="*/ 348 h 631"/>
                      <a:gd name="T2" fmla="*/ 616 w 630"/>
                      <a:gd name="T3" fmla="*/ 409 h 631"/>
                      <a:gd name="T4" fmla="*/ 592 w 630"/>
                      <a:gd name="T5" fmla="*/ 465 h 631"/>
                      <a:gd name="T6" fmla="*/ 557 w 630"/>
                      <a:gd name="T7" fmla="*/ 516 h 631"/>
                      <a:gd name="T8" fmla="*/ 515 w 630"/>
                      <a:gd name="T9" fmla="*/ 558 h 631"/>
                      <a:gd name="T10" fmla="*/ 464 w 630"/>
                      <a:gd name="T11" fmla="*/ 593 h 631"/>
                      <a:gd name="T12" fmla="*/ 407 w 630"/>
                      <a:gd name="T13" fmla="*/ 617 h 631"/>
                      <a:gd name="T14" fmla="*/ 346 w 630"/>
                      <a:gd name="T15" fmla="*/ 630 h 631"/>
                      <a:gd name="T16" fmla="*/ 282 w 630"/>
                      <a:gd name="T17" fmla="*/ 630 h 631"/>
                      <a:gd name="T18" fmla="*/ 221 w 630"/>
                      <a:gd name="T19" fmla="*/ 617 h 631"/>
                      <a:gd name="T20" fmla="*/ 164 w 630"/>
                      <a:gd name="T21" fmla="*/ 593 h 631"/>
                      <a:gd name="T22" fmla="*/ 114 w 630"/>
                      <a:gd name="T23" fmla="*/ 558 h 631"/>
                      <a:gd name="T24" fmla="*/ 71 w 630"/>
                      <a:gd name="T25" fmla="*/ 516 h 631"/>
                      <a:gd name="T26" fmla="*/ 38 w 630"/>
                      <a:gd name="T27" fmla="*/ 465 h 631"/>
                      <a:gd name="T28" fmla="*/ 14 w 630"/>
                      <a:gd name="T29" fmla="*/ 409 h 631"/>
                      <a:gd name="T30" fmla="*/ 1 w 630"/>
                      <a:gd name="T31" fmla="*/ 348 h 631"/>
                      <a:gd name="T32" fmla="*/ 1 w 630"/>
                      <a:gd name="T33" fmla="*/ 283 h 631"/>
                      <a:gd name="T34" fmla="*/ 14 w 630"/>
                      <a:gd name="T35" fmla="*/ 222 h 631"/>
                      <a:gd name="T36" fmla="*/ 38 w 630"/>
                      <a:gd name="T37" fmla="*/ 166 h 631"/>
                      <a:gd name="T38" fmla="*/ 71 w 630"/>
                      <a:gd name="T39" fmla="*/ 115 h 631"/>
                      <a:gd name="T40" fmla="*/ 114 w 630"/>
                      <a:gd name="T41" fmla="*/ 72 h 631"/>
                      <a:gd name="T42" fmla="*/ 164 w 630"/>
                      <a:gd name="T43" fmla="*/ 38 h 631"/>
                      <a:gd name="T44" fmla="*/ 221 w 630"/>
                      <a:gd name="T45" fmla="*/ 13 h 631"/>
                      <a:gd name="T46" fmla="*/ 282 w 630"/>
                      <a:gd name="T47" fmla="*/ 1 h 631"/>
                      <a:gd name="T48" fmla="*/ 346 w 630"/>
                      <a:gd name="T49" fmla="*/ 1 h 631"/>
                      <a:gd name="T50" fmla="*/ 407 w 630"/>
                      <a:gd name="T51" fmla="*/ 13 h 631"/>
                      <a:gd name="T52" fmla="*/ 464 w 630"/>
                      <a:gd name="T53" fmla="*/ 38 h 631"/>
                      <a:gd name="T54" fmla="*/ 515 w 630"/>
                      <a:gd name="T55" fmla="*/ 72 h 631"/>
                      <a:gd name="T56" fmla="*/ 557 w 630"/>
                      <a:gd name="T57" fmla="*/ 115 h 631"/>
                      <a:gd name="T58" fmla="*/ 592 w 630"/>
                      <a:gd name="T59" fmla="*/ 166 h 631"/>
                      <a:gd name="T60" fmla="*/ 616 w 630"/>
                      <a:gd name="T61" fmla="*/ 222 h 631"/>
                      <a:gd name="T62" fmla="*/ 629 w 630"/>
                      <a:gd name="T63" fmla="*/ 283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0" h="631">
                        <a:moveTo>
                          <a:pt x="630" y="315"/>
                        </a:moveTo>
                        <a:lnTo>
                          <a:pt x="629" y="348"/>
                        </a:lnTo>
                        <a:lnTo>
                          <a:pt x="623" y="379"/>
                        </a:lnTo>
                        <a:lnTo>
                          <a:pt x="616" y="409"/>
                        </a:lnTo>
                        <a:lnTo>
                          <a:pt x="604" y="439"/>
                        </a:lnTo>
                        <a:lnTo>
                          <a:pt x="592" y="465"/>
                        </a:lnTo>
                        <a:lnTo>
                          <a:pt x="576" y="492"/>
                        </a:lnTo>
                        <a:lnTo>
                          <a:pt x="557" y="516"/>
                        </a:lnTo>
                        <a:lnTo>
                          <a:pt x="538" y="539"/>
                        </a:lnTo>
                        <a:lnTo>
                          <a:pt x="515" y="558"/>
                        </a:lnTo>
                        <a:lnTo>
                          <a:pt x="490" y="577"/>
                        </a:lnTo>
                        <a:lnTo>
                          <a:pt x="464" y="593"/>
                        </a:lnTo>
                        <a:lnTo>
                          <a:pt x="437" y="606"/>
                        </a:lnTo>
                        <a:lnTo>
                          <a:pt x="407" y="617"/>
                        </a:lnTo>
                        <a:lnTo>
                          <a:pt x="378" y="624"/>
                        </a:lnTo>
                        <a:lnTo>
                          <a:pt x="346" y="630"/>
                        </a:lnTo>
                        <a:lnTo>
                          <a:pt x="314" y="631"/>
                        </a:lnTo>
                        <a:lnTo>
                          <a:pt x="282" y="630"/>
                        </a:lnTo>
                        <a:lnTo>
                          <a:pt x="251" y="624"/>
                        </a:lnTo>
                        <a:lnTo>
                          <a:pt x="221" y="617"/>
                        </a:lnTo>
                        <a:lnTo>
                          <a:pt x="192" y="606"/>
                        </a:lnTo>
                        <a:lnTo>
                          <a:pt x="164" y="593"/>
                        </a:lnTo>
                        <a:lnTo>
                          <a:pt x="138" y="577"/>
                        </a:lnTo>
                        <a:lnTo>
                          <a:pt x="114" y="558"/>
                        </a:lnTo>
                        <a:lnTo>
                          <a:pt x="92" y="539"/>
                        </a:lnTo>
                        <a:lnTo>
                          <a:pt x="71" y="516"/>
                        </a:lnTo>
                        <a:lnTo>
                          <a:pt x="54" y="492"/>
                        </a:lnTo>
                        <a:lnTo>
                          <a:pt x="38" y="465"/>
                        </a:lnTo>
                        <a:lnTo>
                          <a:pt x="24" y="439"/>
                        </a:lnTo>
                        <a:lnTo>
                          <a:pt x="14" y="409"/>
                        </a:lnTo>
                        <a:lnTo>
                          <a:pt x="7" y="379"/>
                        </a:lnTo>
                        <a:lnTo>
                          <a:pt x="1" y="348"/>
                        </a:lnTo>
                        <a:lnTo>
                          <a:pt x="0" y="315"/>
                        </a:lnTo>
                        <a:lnTo>
                          <a:pt x="1" y="283"/>
                        </a:lnTo>
                        <a:lnTo>
                          <a:pt x="7" y="252"/>
                        </a:lnTo>
                        <a:lnTo>
                          <a:pt x="14" y="222"/>
                        </a:lnTo>
                        <a:lnTo>
                          <a:pt x="24" y="192"/>
                        </a:lnTo>
                        <a:lnTo>
                          <a:pt x="38" y="166"/>
                        </a:lnTo>
                        <a:lnTo>
                          <a:pt x="54" y="139"/>
                        </a:lnTo>
                        <a:lnTo>
                          <a:pt x="71" y="115"/>
                        </a:lnTo>
                        <a:lnTo>
                          <a:pt x="92" y="92"/>
                        </a:lnTo>
                        <a:lnTo>
                          <a:pt x="114" y="72"/>
                        </a:lnTo>
                        <a:lnTo>
                          <a:pt x="138" y="54"/>
                        </a:lnTo>
                        <a:lnTo>
                          <a:pt x="164" y="38"/>
                        </a:lnTo>
                        <a:lnTo>
                          <a:pt x="192" y="25"/>
                        </a:lnTo>
                        <a:lnTo>
                          <a:pt x="221" y="13"/>
                        </a:lnTo>
                        <a:lnTo>
                          <a:pt x="251" y="6"/>
                        </a:lnTo>
                        <a:lnTo>
                          <a:pt x="282" y="1"/>
                        </a:lnTo>
                        <a:lnTo>
                          <a:pt x="314" y="0"/>
                        </a:lnTo>
                        <a:lnTo>
                          <a:pt x="346" y="1"/>
                        </a:lnTo>
                        <a:lnTo>
                          <a:pt x="378" y="6"/>
                        </a:lnTo>
                        <a:lnTo>
                          <a:pt x="407" y="13"/>
                        </a:lnTo>
                        <a:lnTo>
                          <a:pt x="437" y="25"/>
                        </a:lnTo>
                        <a:lnTo>
                          <a:pt x="464" y="38"/>
                        </a:lnTo>
                        <a:lnTo>
                          <a:pt x="490" y="54"/>
                        </a:lnTo>
                        <a:lnTo>
                          <a:pt x="515" y="72"/>
                        </a:lnTo>
                        <a:lnTo>
                          <a:pt x="538" y="92"/>
                        </a:lnTo>
                        <a:lnTo>
                          <a:pt x="557" y="115"/>
                        </a:lnTo>
                        <a:lnTo>
                          <a:pt x="576" y="139"/>
                        </a:lnTo>
                        <a:lnTo>
                          <a:pt x="592" y="166"/>
                        </a:lnTo>
                        <a:lnTo>
                          <a:pt x="604" y="192"/>
                        </a:lnTo>
                        <a:lnTo>
                          <a:pt x="616" y="222"/>
                        </a:lnTo>
                        <a:lnTo>
                          <a:pt x="623" y="252"/>
                        </a:lnTo>
                        <a:lnTo>
                          <a:pt x="629" y="283"/>
                        </a:lnTo>
                        <a:lnTo>
                          <a:pt x="630" y="3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727107" name="Freeform 67"/>
                  <p:cNvSpPr>
                    <a:spLocks/>
                  </p:cNvSpPr>
                  <p:nvPr/>
                </p:nvSpPr>
                <p:spPr bwMode="auto">
                  <a:xfrm>
                    <a:off x="3516" y="940"/>
                    <a:ext cx="13" cy="15"/>
                  </a:xfrm>
                  <a:custGeom>
                    <a:avLst/>
                    <a:gdLst>
                      <a:gd name="T0" fmla="*/ 61 w 61"/>
                      <a:gd name="T1" fmla="*/ 37 h 74"/>
                      <a:gd name="T2" fmla="*/ 60 w 61"/>
                      <a:gd name="T3" fmla="*/ 45 h 74"/>
                      <a:gd name="T4" fmla="*/ 59 w 61"/>
                      <a:gd name="T5" fmla="*/ 52 h 74"/>
                      <a:gd name="T6" fmla="*/ 55 w 61"/>
                      <a:gd name="T7" fmla="*/ 58 h 74"/>
                      <a:gd name="T8" fmla="*/ 52 w 61"/>
                      <a:gd name="T9" fmla="*/ 63 h 74"/>
                      <a:gd name="T10" fmla="*/ 47 w 61"/>
                      <a:gd name="T11" fmla="*/ 68 h 74"/>
                      <a:gd name="T12" fmla="*/ 42 w 61"/>
                      <a:gd name="T13" fmla="*/ 71 h 74"/>
                      <a:gd name="T14" fmla="*/ 36 w 61"/>
                      <a:gd name="T15" fmla="*/ 73 h 74"/>
                      <a:gd name="T16" fmla="*/ 30 w 61"/>
                      <a:gd name="T17" fmla="*/ 74 h 74"/>
                      <a:gd name="T18" fmla="*/ 24 w 61"/>
                      <a:gd name="T19" fmla="*/ 73 h 74"/>
                      <a:gd name="T20" fmla="*/ 18 w 61"/>
                      <a:gd name="T21" fmla="*/ 71 h 74"/>
                      <a:gd name="T22" fmla="*/ 14 w 61"/>
                      <a:gd name="T23" fmla="*/ 68 h 74"/>
                      <a:gd name="T24" fmla="*/ 8 w 61"/>
                      <a:gd name="T25" fmla="*/ 63 h 74"/>
                      <a:gd name="T26" fmla="*/ 5 w 61"/>
                      <a:gd name="T27" fmla="*/ 58 h 74"/>
                      <a:gd name="T28" fmla="*/ 2 w 61"/>
                      <a:gd name="T29" fmla="*/ 52 h 74"/>
                      <a:gd name="T30" fmla="*/ 0 w 61"/>
                      <a:gd name="T31" fmla="*/ 45 h 74"/>
                      <a:gd name="T32" fmla="*/ 0 w 61"/>
                      <a:gd name="T33" fmla="*/ 37 h 74"/>
                      <a:gd name="T34" fmla="*/ 0 w 61"/>
                      <a:gd name="T35" fmla="*/ 30 h 74"/>
                      <a:gd name="T36" fmla="*/ 2 w 61"/>
                      <a:gd name="T37" fmla="*/ 23 h 74"/>
                      <a:gd name="T38" fmla="*/ 5 w 61"/>
                      <a:gd name="T39" fmla="*/ 17 h 74"/>
                      <a:gd name="T40" fmla="*/ 8 w 61"/>
                      <a:gd name="T41" fmla="*/ 11 h 74"/>
                      <a:gd name="T42" fmla="*/ 14 w 61"/>
                      <a:gd name="T43" fmla="*/ 6 h 74"/>
                      <a:gd name="T44" fmla="*/ 18 w 61"/>
                      <a:gd name="T45" fmla="*/ 2 h 74"/>
                      <a:gd name="T46" fmla="*/ 24 w 61"/>
                      <a:gd name="T47" fmla="*/ 1 h 74"/>
                      <a:gd name="T48" fmla="*/ 30 w 61"/>
                      <a:gd name="T49" fmla="*/ 0 h 74"/>
                      <a:gd name="T50" fmla="*/ 36 w 61"/>
                      <a:gd name="T51" fmla="*/ 1 h 74"/>
                      <a:gd name="T52" fmla="*/ 42 w 61"/>
                      <a:gd name="T53" fmla="*/ 2 h 74"/>
                      <a:gd name="T54" fmla="*/ 47 w 61"/>
                      <a:gd name="T55" fmla="*/ 6 h 74"/>
                      <a:gd name="T56" fmla="*/ 52 w 61"/>
                      <a:gd name="T57" fmla="*/ 11 h 74"/>
                      <a:gd name="T58" fmla="*/ 55 w 61"/>
                      <a:gd name="T59" fmla="*/ 17 h 74"/>
                      <a:gd name="T60" fmla="*/ 59 w 61"/>
                      <a:gd name="T61" fmla="*/ 23 h 74"/>
                      <a:gd name="T62" fmla="*/ 60 w 61"/>
                      <a:gd name="T63" fmla="*/ 30 h 74"/>
                      <a:gd name="T64" fmla="*/ 61 w 61"/>
                      <a:gd name="T65" fmla="*/ 3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 h="74">
                        <a:moveTo>
                          <a:pt x="61" y="37"/>
                        </a:moveTo>
                        <a:lnTo>
                          <a:pt x="60" y="45"/>
                        </a:lnTo>
                        <a:lnTo>
                          <a:pt x="59" y="52"/>
                        </a:lnTo>
                        <a:lnTo>
                          <a:pt x="55" y="58"/>
                        </a:lnTo>
                        <a:lnTo>
                          <a:pt x="52" y="63"/>
                        </a:lnTo>
                        <a:lnTo>
                          <a:pt x="47" y="68"/>
                        </a:lnTo>
                        <a:lnTo>
                          <a:pt x="42" y="71"/>
                        </a:lnTo>
                        <a:lnTo>
                          <a:pt x="36" y="73"/>
                        </a:lnTo>
                        <a:lnTo>
                          <a:pt x="30" y="74"/>
                        </a:lnTo>
                        <a:lnTo>
                          <a:pt x="24" y="73"/>
                        </a:lnTo>
                        <a:lnTo>
                          <a:pt x="18" y="71"/>
                        </a:lnTo>
                        <a:lnTo>
                          <a:pt x="14" y="68"/>
                        </a:lnTo>
                        <a:lnTo>
                          <a:pt x="8" y="63"/>
                        </a:lnTo>
                        <a:lnTo>
                          <a:pt x="5" y="58"/>
                        </a:lnTo>
                        <a:lnTo>
                          <a:pt x="2" y="52"/>
                        </a:lnTo>
                        <a:lnTo>
                          <a:pt x="0" y="45"/>
                        </a:lnTo>
                        <a:lnTo>
                          <a:pt x="0" y="37"/>
                        </a:lnTo>
                        <a:lnTo>
                          <a:pt x="0" y="30"/>
                        </a:lnTo>
                        <a:lnTo>
                          <a:pt x="2" y="23"/>
                        </a:lnTo>
                        <a:lnTo>
                          <a:pt x="5" y="17"/>
                        </a:lnTo>
                        <a:lnTo>
                          <a:pt x="8" y="11"/>
                        </a:lnTo>
                        <a:lnTo>
                          <a:pt x="14" y="6"/>
                        </a:lnTo>
                        <a:lnTo>
                          <a:pt x="18" y="2"/>
                        </a:lnTo>
                        <a:lnTo>
                          <a:pt x="24" y="1"/>
                        </a:lnTo>
                        <a:lnTo>
                          <a:pt x="30" y="0"/>
                        </a:lnTo>
                        <a:lnTo>
                          <a:pt x="36" y="1"/>
                        </a:lnTo>
                        <a:lnTo>
                          <a:pt x="42" y="2"/>
                        </a:lnTo>
                        <a:lnTo>
                          <a:pt x="47" y="6"/>
                        </a:lnTo>
                        <a:lnTo>
                          <a:pt x="52" y="11"/>
                        </a:lnTo>
                        <a:lnTo>
                          <a:pt x="55" y="17"/>
                        </a:lnTo>
                        <a:lnTo>
                          <a:pt x="59" y="23"/>
                        </a:lnTo>
                        <a:lnTo>
                          <a:pt x="60" y="30"/>
                        </a:lnTo>
                        <a:lnTo>
                          <a:pt x="61"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727108" name="Freeform 68"/>
                  <p:cNvSpPr>
                    <a:spLocks/>
                  </p:cNvSpPr>
                  <p:nvPr/>
                </p:nvSpPr>
                <p:spPr bwMode="auto">
                  <a:xfrm>
                    <a:off x="3502" y="960"/>
                    <a:ext cx="40" cy="74"/>
                  </a:xfrm>
                  <a:custGeom>
                    <a:avLst/>
                    <a:gdLst>
                      <a:gd name="T0" fmla="*/ 137 w 185"/>
                      <a:gd name="T1" fmla="*/ 344 h 362"/>
                      <a:gd name="T2" fmla="*/ 136 w 185"/>
                      <a:gd name="T3" fmla="*/ 352 h 362"/>
                      <a:gd name="T4" fmla="*/ 132 w 185"/>
                      <a:gd name="T5" fmla="*/ 357 h 362"/>
                      <a:gd name="T6" fmla="*/ 128 w 185"/>
                      <a:gd name="T7" fmla="*/ 361 h 362"/>
                      <a:gd name="T8" fmla="*/ 120 w 185"/>
                      <a:gd name="T9" fmla="*/ 362 h 362"/>
                      <a:gd name="T10" fmla="*/ 112 w 185"/>
                      <a:gd name="T11" fmla="*/ 361 h 362"/>
                      <a:gd name="T12" fmla="*/ 107 w 185"/>
                      <a:gd name="T13" fmla="*/ 357 h 362"/>
                      <a:gd name="T14" fmla="*/ 104 w 185"/>
                      <a:gd name="T15" fmla="*/ 352 h 362"/>
                      <a:gd name="T16" fmla="*/ 102 w 185"/>
                      <a:gd name="T17" fmla="*/ 344 h 362"/>
                      <a:gd name="T18" fmla="*/ 102 w 185"/>
                      <a:gd name="T19" fmla="*/ 143 h 362"/>
                      <a:gd name="T20" fmla="*/ 82 w 185"/>
                      <a:gd name="T21" fmla="*/ 143 h 362"/>
                      <a:gd name="T22" fmla="*/ 82 w 185"/>
                      <a:gd name="T23" fmla="*/ 344 h 362"/>
                      <a:gd name="T24" fmla="*/ 80 w 185"/>
                      <a:gd name="T25" fmla="*/ 352 h 362"/>
                      <a:gd name="T26" fmla="*/ 77 w 185"/>
                      <a:gd name="T27" fmla="*/ 357 h 362"/>
                      <a:gd name="T28" fmla="*/ 71 w 185"/>
                      <a:gd name="T29" fmla="*/ 361 h 362"/>
                      <a:gd name="T30" fmla="*/ 63 w 185"/>
                      <a:gd name="T31" fmla="*/ 362 h 362"/>
                      <a:gd name="T32" fmla="*/ 55 w 185"/>
                      <a:gd name="T33" fmla="*/ 361 h 362"/>
                      <a:gd name="T34" fmla="*/ 51 w 185"/>
                      <a:gd name="T35" fmla="*/ 357 h 362"/>
                      <a:gd name="T36" fmla="*/ 47 w 185"/>
                      <a:gd name="T37" fmla="*/ 352 h 362"/>
                      <a:gd name="T38" fmla="*/ 46 w 185"/>
                      <a:gd name="T39" fmla="*/ 344 h 362"/>
                      <a:gd name="T40" fmla="*/ 46 w 185"/>
                      <a:gd name="T41" fmla="*/ 39 h 362"/>
                      <a:gd name="T42" fmla="*/ 29 w 185"/>
                      <a:gd name="T43" fmla="*/ 39 h 362"/>
                      <a:gd name="T44" fmla="*/ 29 w 185"/>
                      <a:gd name="T45" fmla="*/ 167 h 362"/>
                      <a:gd name="T46" fmla="*/ 27 w 185"/>
                      <a:gd name="T47" fmla="*/ 175 h 362"/>
                      <a:gd name="T48" fmla="*/ 25 w 185"/>
                      <a:gd name="T49" fmla="*/ 181 h 362"/>
                      <a:gd name="T50" fmla="*/ 21 w 185"/>
                      <a:gd name="T51" fmla="*/ 185 h 362"/>
                      <a:gd name="T52" fmla="*/ 14 w 185"/>
                      <a:gd name="T53" fmla="*/ 186 h 362"/>
                      <a:gd name="T54" fmla="*/ 8 w 185"/>
                      <a:gd name="T55" fmla="*/ 185 h 362"/>
                      <a:gd name="T56" fmla="*/ 3 w 185"/>
                      <a:gd name="T57" fmla="*/ 181 h 362"/>
                      <a:gd name="T58" fmla="*/ 1 w 185"/>
                      <a:gd name="T59" fmla="*/ 175 h 362"/>
                      <a:gd name="T60" fmla="*/ 0 w 185"/>
                      <a:gd name="T61" fmla="*/ 167 h 362"/>
                      <a:gd name="T62" fmla="*/ 0 w 185"/>
                      <a:gd name="T63" fmla="*/ 39 h 362"/>
                      <a:gd name="T64" fmla="*/ 1 w 185"/>
                      <a:gd name="T65" fmla="*/ 30 h 362"/>
                      <a:gd name="T66" fmla="*/ 2 w 185"/>
                      <a:gd name="T67" fmla="*/ 22 h 362"/>
                      <a:gd name="T68" fmla="*/ 6 w 185"/>
                      <a:gd name="T69" fmla="*/ 15 h 362"/>
                      <a:gd name="T70" fmla="*/ 9 w 185"/>
                      <a:gd name="T71" fmla="*/ 9 h 362"/>
                      <a:gd name="T72" fmla="*/ 15 w 185"/>
                      <a:gd name="T73" fmla="*/ 6 h 362"/>
                      <a:gd name="T74" fmla="*/ 22 w 185"/>
                      <a:gd name="T75" fmla="*/ 2 h 362"/>
                      <a:gd name="T76" fmla="*/ 29 w 185"/>
                      <a:gd name="T77" fmla="*/ 1 h 362"/>
                      <a:gd name="T78" fmla="*/ 38 w 185"/>
                      <a:gd name="T79" fmla="*/ 0 h 362"/>
                      <a:gd name="T80" fmla="*/ 146 w 185"/>
                      <a:gd name="T81" fmla="*/ 0 h 362"/>
                      <a:gd name="T82" fmla="*/ 155 w 185"/>
                      <a:gd name="T83" fmla="*/ 1 h 362"/>
                      <a:gd name="T84" fmla="*/ 163 w 185"/>
                      <a:gd name="T85" fmla="*/ 2 h 362"/>
                      <a:gd name="T86" fmla="*/ 170 w 185"/>
                      <a:gd name="T87" fmla="*/ 6 h 362"/>
                      <a:gd name="T88" fmla="*/ 176 w 185"/>
                      <a:gd name="T89" fmla="*/ 9 h 362"/>
                      <a:gd name="T90" fmla="*/ 180 w 185"/>
                      <a:gd name="T91" fmla="*/ 15 h 362"/>
                      <a:gd name="T92" fmla="*/ 183 w 185"/>
                      <a:gd name="T93" fmla="*/ 22 h 362"/>
                      <a:gd name="T94" fmla="*/ 184 w 185"/>
                      <a:gd name="T95" fmla="*/ 30 h 362"/>
                      <a:gd name="T96" fmla="*/ 185 w 185"/>
                      <a:gd name="T97" fmla="*/ 39 h 362"/>
                      <a:gd name="T98" fmla="*/ 185 w 185"/>
                      <a:gd name="T99" fmla="*/ 167 h 362"/>
                      <a:gd name="T100" fmla="*/ 184 w 185"/>
                      <a:gd name="T101" fmla="*/ 175 h 362"/>
                      <a:gd name="T102" fmla="*/ 182 w 185"/>
                      <a:gd name="T103" fmla="*/ 181 h 362"/>
                      <a:gd name="T104" fmla="*/ 177 w 185"/>
                      <a:gd name="T105" fmla="*/ 185 h 362"/>
                      <a:gd name="T106" fmla="*/ 171 w 185"/>
                      <a:gd name="T107" fmla="*/ 186 h 362"/>
                      <a:gd name="T108" fmla="*/ 165 w 185"/>
                      <a:gd name="T109" fmla="*/ 185 h 362"/>
                      <a:gd name="T110" fmla="*/ 160 w 185"/>
                      <a:gd name="T111" fmla="*/ 181 h 362"/>
                      <a:gd name="T112" fmla="*/ 158 w 185"/>
                      <a:gd name="T113" fmla="*/ 175 h 362"/>
                      <a:gd name="T114" fmla="*/ 157 w 185"/>
                      <a:gd name="T115" fmla="*/ 167 h 362"/>
                      <a:gd name="T116" fmla="*/ 157 w 185"/>
                      <a:gd name="T117" fmla="*/ 39 h 362"/>
                      <a:gd name="T118" fmla="*/ 138 w 185"/>
                      <a:gd name="T119" fmla="*/ 39 h 362"/>
                      <a:gd name="T120" fmla="*/ 137 w 185"/>
                      <a:gd name="T121" fmla="*/ 344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5" h="362">
                        <a:moveTo>
                          <a:pt x="137" y="344"/>
                        </a:moveTo>
                        <a:lnTo>
                          <a:pt x="136" y="352"/>
                        </a:lnTo>
                        <a:lnTo>
                          <a:pt x="132" y="357"/>
                        </a:lnTo>
                        <a:lnTo>
                          <a:pt x="128" y="361"/>
                        </a:lnTo>
                        <a:lnTo>
                          <a:pt x="120" y="362"/>
                        </a:lnTo>
                        <a:lnTo>
                          <a:pt x="112" y="361"/>
                        </a:lnTo>
                        <a:lnTo>
                          <a:pt x="107" y="357"/>
                        </a:lnTo>
                        <a:lnTo>
                          <a:pt x="104" y="352"/>
                        </a:lnTo>
                        <a:lnTo>
                          <a:pt x="102" y="344"/>
                        </a:lnTo>
                        <a:lnTo>
                          <a:pt x="102" y="143"/>
                        </a:lnTo>
                        <a:lnTo>
                          <a:pt x="82" y="143"/>
                        </a:lnTo>
                        <a:lnTo>
                          <a:pt x="82" y="344"/>
                        </a:lnTo>
                        <a:lnTo>
                          <a:pt x="80" y="352"/>
                        </a:lnTo>
                        <a:lnTo>
                          <a:pt x="77" y="357"/>
                        </a:lnTo>
                        <a:lnTo>
                          <a:pt x="71" y="361"/>
                        </a:lnTo>
                        <a:lnTo>
                          <a:pt x="63" y="362"/>
                        </a:lnTo>
                        <a:lnTo>
                          <a:pt x="55" y="361"/>
                        </a:lnTo>
                        <a:lnTo>
                          <a:pt x="51" y="357"/>
                        </a:lnTo>
                        <a:lnTo>
                          <a:pt x="47" y="352"/>
                        </a:lnTo>
                        <a:lnTo>
                          <a:pt x="46" y="344"/>
                        </a:lnTo>
                        <a:lnTo>
                          <a:pt x="46" y="39"/>
                        </a:lnTo>
                        <a:lnTo>
                          <a:pt x="29" y="39"/>
                        </a:lnTo>
                        <a:lnTo>
                          <a:pt x="29" y="167"/>
                        </a:lnTo>
                        <a:lnTo>
                          <a:pt x="27" y="175"/>
                        </a:lnTo>
                        <a:lnTo>
                          <a:pt x="25" y="181"/>
                        </a:lnTo>
                        <a:lnTo>
                          <a:pt x="21" y="185"/>
                        </a:lnTo>
                        <a:lnTo>
                          <a:pt x="14" y="186"/>
                        </a:lnTo>
                        <a:lnTo>
                          <a:pt x="8" y="185"/>
                        </a:lnTo>
                        <a:lnTo>
                          <a:pt x="3" y="181"/>
                        </a:lnTo>
                        <a:lnTo>
                          <a:pt x="1" y="175"/>
                        </a:lnTo>
                        <a:lnTo>
                          <a:pt x="0" y="167"/>
                        </a:lnTo>
                        <a:lnTo>
                          <a:pt x="0" y="39"/>
                        </a:lnTo>
                        <a:lnTo>
                          <a:pt x="1" y="30"/>
                        </a:lnTo>
                        <a:lnTo>
                          <a:pt x="2" y="22"/>
                        </a:lnTo>
                        <a:lnTo>
                          <a:pt x="6" y="15"/>
                        </a:lnTo>
                        <a:lnTo>
                          <a:pt x="9" y="9"/>
                        </a:lnTo>
                        <a:lnTo>
                          <a:pt x="15" y="6"/>
                        </a:lnTo>
                        <a:lnTo>
                          <a:pt x="22" y="2"/>
                        </a:lnTo>
                        <a:lnTo>
                          <a:pt x="29" y="1"/>
                        </a:lnTo>
                        <a:lnTo>
                          <a:pt x="38" y="0"/>
                        </a:lnTo>
                        <a:lnTo>
                          <a:pt x="146" y="0"/>
                        </a:lnTo>
                        <a:lnTo>
                          <a:pt x="155" y="1"/>
                        </a:lnTo>
                        <a:lnTo>
                          <a:pt x="163" y="2"/>
                        </a:lnTo>
                        <a:lnTo>
                          <a:pt x="170" y="6"/>
                        </a:lnTo>
                        <a:lnTo>
                          <a:pt x="176" y="9"/>
                        </a:lnTo>
                        <a:lnTo>
                          <a:pt x="180" y="15"/>
                        </a:lnTo>
                        <a:lnTo>
                          <a:pt x="183" y="22"/>
                        </a:lnTo>
                        <a:lnTo>
                          <a:pt x="184" y="30"/>
                        </a:lnTo>
                        <a:lnTo>
                          <a:pt x="185" y="39"/>
                        </a:lnTo>
                        <a:lnTo>
                          <a:pt x="185" y="167"/>
                        </a:lnTo>
                        <a:lnTo>
                          <a:pt x="184" y="175"/>
                        </a:lnTo>
                        <a:lnTo>
                          <a:pt x="182" y="181"/>
                        </a:lnTo>
                        <a:lnTo>
                          <a:pt x="177" y="185"/>
                        </a:lnTo>
                        <a:lnTo>
                          <a:pt x="171" y="186"/>
                        </a:lnTo>
                        <a:lnTo>
                          <a:pt x="165" y="185"/>
                        </a:lnTo>
                        <a:lnTo>
                          <a:pt x="160" y="181"/>
                        </a:lnTo>
                        <a:lnTo>
                          <a:pt x="158" y="175"/>
                        </a:lnTo>
                        <a:lnTo>
                          <a:pt x="157" y="167"/>
                        </a:lnTo>
                        <a:lnTo>
                          <a:pt x="157" y="39"/>
                        </a:lnTo>
                        <a:lnTo>
                          <a:pt x="138" y="39"/>
                        </a:lnTo>
                        <a:lnTo>
                          <a:pt x="137" y="3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grpSp>
            <p:sp>
              <p:nvSpPr>
                <p:cNvPr id="25792" name="Rectangle 69"/>
                <p:cNvSpPr>
                  <a:spLocks noChangeArrowheads="1"/>
                </p:cNvSpPr>
                <p:nvPr/>
              </p:nvSpPr>
              <p:spPr bwMode="auto">
                <a:xfrm>
                  <a:off x="414" y="1078"/>
                  <a:ext cx="304" cy="68"/>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buClrTx/>
                    <a:buSzTx/>
                    <a:buFontTx/>
                    <a:buNone/>
                  </a:pPr>
                  <a:r>
                    <a:rPr lang="en-US" sz="800" b="1">
                      <a:solidFill>
                        <a:srgbClr val="FFFFFF"/>
                      </a:solidFill>
                      <a:effectLst/>
                      <a:cs typeface="Arial" pitchFamily="34" charset="0"/>
                    </a:rPr>
                    <a:t>14355</a:t>
                  </a:r>
                </a:p>
              </p:txBody>
            </p:sp>
          </p:grpSp>
        </p:grpSp>
        <p:grpSp>
          <p:nvGrpSpPr>
            <p:cNvPr id="25771" name="Group 70"/>
            <p:cNvGrpSpPr>
              <a:grpSpLocks/>
            </p:cNvGrpSpPr>
            <p:nvPr/>
          </p:nvGrpSpPr>
          <p:grpSpPr bwMode="auto">
            <a:xfrm>
              <a:off x="3790" y="563"/>
              <a:ext cx="344" cy="238"/>
              <a:chOff x="5046" y="2850"/>
              <a:chExt cx="453" cy="416"/>
            </a:xfrm>
          </p:grpSpPr>
          <p:sp>
            <p:nvSpPr>
              <p:cNvPr id="727111" name="AutoShape 71"/>
              <p:cNvSpPr>
                <a:spLocks noChangeAspect="1" noChangeArrowheads="1" noTextEdit="1"/>
              </p:cNvSpPr>
              <p:nvPr/>
            </p:nvSpPr>
            <p:spPr bwMode="auto">
              <a:xfrm>
                <a:off x="5048" y="2852"/>
                <a:ext cx="453"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a:p>
            </p:txBody>
          </p:sp>
          <p:sp>
            <p:nvSpPr>
              <p:cNvPr id="727112" name="Freeform 72"/>
              <p:cNvSpPr>
                <a:spLocks/>
              </p:cNvSpPr>
              <p:nvPr/>
            </p:nvSpPr>
            <p:spPr bwMode="auto">
              <a:xfrm>
                <a:off x="5048" y="2852"/>
                <a:ext cx="453" cy="414"/>
              </a:xfrm>
              <a:custGeom>
                <a:avLst/>
                <a:gdLst>
                  <a:gd name="T0" fmla="*/ 724 w 2238"/>
                  <a:gd name="T1" fmla="*/ 144 h 2056"/>
                  <a:gd name="T2" fmla="*/ 1029 w 2238"/>
                  <a:gd name="T3" fmla="*/ 365 h 2056"/>
                  <a:gd name="T4" fmla="*/ 1091 w 2238"/>
                  <a:gd name="T5" fmla="*/ 419 h 2056"/>
                  <a:gd name="T6" fmla="*/ 774 w 2238"/>
                  <a:gd name="T7" fmla="*/ 287 h 2056"/>
                  <a:gd name="T8" fmla="*/ 559 w 2238"/>
                  <a:gd name="T9" fmla="*/ 154 h 2056"/>
                  <a:gd name="T10" fmla="*/ 832 w 2238"/>
                  <a:gd name="T11" fmla="*/ 387 h 2056"/>
                  <a:gd name="T12" fmla="*/ 1118 w 2238"/>
                  <a:gd name="T13" fmla="*/ 541 h 2056"/>
                  <a:gd name="T14" fmla="*/ 886 w 2238"/>
                  <a:gd name="T15" fmla="*/ 476 h 2056"/>
                  <a:gd name="T16" fmla="*/ 559 w 2238"/>
                  <a:gd name="T17" fmla="*/ 310 h 2056"/>
                  <a:gd name="T18" fmla="*/ 631 w 2238"/>
                  <a:gd name="T19" fmla="*/ 395 h 2056"/>
                  <a:gd name="T20" fmla="*/ 927 w 2238"/>
                  <a:gd name="T21" fmla="*/ 583 h 2056"/>
                  <a:gd name="T22" fmla="*/ 988 w 2238"/>
                  <a:gd name="T23" fmla="*/ 636 h 2056"/>
                  <a:gd name="T24" fmla="*/ 677 w 2238"/>
                  <a:gd name="T25" fmla="*/ 524 h 2056"/>
                  <a:gd name="T26" fmla="*/ 465 w 2238"/>
                  <a:gd name="T27" fmla="*/ 425 h 2056"/>
                  <a:gd name="T28" fmla="*/ 734 w 2238"/>
                  <a:gd name="T29" fmla="*/ 617 h 2056"/>
                  <a:gd name="T30" fmla="*/ 1017 w 2238"/>
                  <a:gd name="T31" fmla="*/ 759 h 2056"/>
                  <a:gd name="T32" fmla="*/ 788 w 2238"/>
                  <a:gd name="T33" fmla="*/ 702 h 2056"/>
                  <a:gd name="T34" fmla="*/ 464 w 2238"/>
                  <a:gd name="T35" fmla="*/ 566 h 2056"/>
                  <a:gd name="T36" fmla="*/ 534 w 2238"/>
                  <a:gd name="T37" fmla="*/ 641 h 2056"/>
                  <a:gd name="T38" fmla="*/ 829 w 2238"/>
                  <a:gd name="T39" fmla="*/ 808 h 2056"/>
                  <a:gd name="T40" fmla="*/ 890 w 2238"/>
                  <a:gd name="T41" fmla="*/ 861 h 2056"/>
                  <a:gd name="T42" fmla="*/ 581 w 2238"/>
                  <a:gd name="T43" fmla="*/ 762 h 2056"/>
                  <a:gd name="T44" fmla="*/ 367 w 2238"/>
                  <a:gd name="T45" fmla="*/ 680 h 2056"/>
                  <a:gd name="T46" fmla="*/ 637 w 2238"/>
                  <a:gd name="T47" fmla="*/ 849 h 2056"/>
                  <a:gd name="T48" fmla="*/ 921 w 2238"/>
                  <a:gd name="T49" fmla="*/ 987 h 2056"/>
                  <a:gd name="T50" fmla="*/ 691 w 2238"/>
                  <a:gd name="T51" fmla="*/ 935 h 2056"/>
                  <a:gd name="T52" fmla="*/ 363 w 2238"/>
                  <a:gd name="T53" fmla="*/ 812 h 2056"/>
                  <a:gd name="T54" fmla="*/ 434 w 2238"/>
                  <a:gd name="T55" fmla="*/ 883 h 2056"/>
                  <a:gd name="T56" fmla="*/ 735 w 2238"/>
                  <a:gd name="T57" fmla="*/ 1042 h 2056"/>
                  <a:gd name="T58" fmla="*/ 797 w 2238"/>
                  <a:gd name="T59" fmla="*/ 1095 h 2056"/>
                  <a:gd name="T60" fmla="*/ 481 w 2238"/>
                  <a:gd name="T61" fmla="*/ 1003 h 2056"/>
                  <a:gd name="T62" fmla="*/ 259 w 2238"/>
                  <a:gd name="T63" fmla="*/ 924 h 2056"/>
                  <a:gd name="T64" fmla="*/ 539 w 2238"/>
                  <a:gd name="T65" fmla="*/ 1090 h 2056"/>
                  <a:gd name="T66" fmla="*/ 832 w 2238"/>
                  <a:gd name="T67" fmla="*/ 1224 h 2056"/>
                  <a:gd name="T68" fmla="*/ 597 w 2238"/>
                  <a:gd name="T69" fmla="*/ 1177 h 2056"/>
                  <a:gd name="T70" fmla="*/ 253 w 2238"/>
                  <a:gd name="T71" fmla="*/ 1056 h 2056"/>
                  <a:gd name="T72" fmla="*/ 328 w 2238"/>
                  <a:gd name="T73" fmla="*/ 1126 h 2056"/>
                  <a:gd name="T74" fmla="*/ 643 w 2238"/>
                  <a:gd name="T75" fmla="*/ 1287 h 2056"/>
                  <a:gd name="T76" fmla="*/ 708 w 2238"/>
                  <a:gd name="T77" fmla="*/ 1340 h 2056"/>
                  <a:gd name="T78" fmla="*/ 379 w 2238"/>
                  <a:gd name="T79" fmla="*/ 1252 h 2056"/>
                  <a:gd name="T80" fmla="*/ 139 w 2238"/>
                  <a:gd name="T81" fmla="*/ 1163 h 2056"/>
                  <a:gd name="T82" fmla="*/ 440 w 2238"/>
                  <a:gd name="T83" fmla="*/ 1343 h 2056"/>
                  <a:gd name="T84" fmla="*/ 746 w 2238"/>
                  <a:gd name="T85" fmla="*/ 1474 h 2056"/>
                  <a:gd name="T86" fmla="*/ 501 w 2238"/>
                  <a:gd name="T87" fmla="*/ 1434 h 2056"/>
                  <a:gd name="T88" fmla="*/ 131 w 2238"/>
                  <a:gd name="T89" fmla="*/ 1299 h 2056"/>
                  <a:gd name="T90" fmla="*/ 214 w 2238"/>
                  <a:gd name="T91" fmla="*/ 1377 h 2056"/>
                  <a:gd name="T92" fmla="*/ 553 w 2238"/>
                  <a:gd name="T93" fmla="*/ 1548 h 2056"/>
                  <a:gd name="T94" fmla="*/ 622 w 2238"/>
                  <a:gd name="T95" fmla="*/ 1601 h 2056"/>
                  <a:gd name="T96" fmla="*/ 270 w 2238"/>
                  <a:gd name="T97" fmla="*/ 1511 h 2056"/>
                  <a:gd name="T98" fmla="*/ 2 w 2238"/>
                  <a:gd name="T99" fmla="*/ 1406 h 2056"/>
                  <a:gd name="T100" fmla="*/ 485 w 2238"/>
                  <a:gd name="T101" fmla="*/ 1640 h 2056"/>
                  <a:gd name="T102" fmla="*/ 924 w 2238"/>
                  <a:gd name="T103" fmla="*/ 1732 h 2056"/>
                  <a:gd name="T104" fmla="*/ 1300 w 2238"/>
                  <a:gd name="T105" fmla="*/ 1800 h 2056"/>
                  <a:gd name="T106" fmla="*/ 1676 w 2238"/>
                  <a:gd name="T107" fmla="*/ 2011 h 2056"/>
                  <a:gd name="T108" fmla="*/ 1854 w 2238"/>
                  <a:gd name="T109" fmla="*/ 1475 h 2056"/>
                  <a:gd name="T110" fmla="*/ 2183 w 2238"/>
                  <a:gd name="T111" fmla="*/ 930 h 2056"/>
                  <a:gd name="T112" fmla="*/ 1914 w 2238"/>
                  <a:gd name="T113" fmla="*/ 584 h 2056"/>
                  <a:gd name="T114" fmla="*/ 1535 w 2238"/>
                  <a:gd name="T115" fmla="*/ 461 h 2056"/>
                  <a:gd name="T116" fmla="*/ 1128 w 2238"/>
                  <a:gd name="T117" fmla="*/ 357 h 2056"/>
                  <a:gd name="T118" fmla="*/ 669 w 2238"/>
                  <a:gd name="T119" fmla="*/ 61 h 2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38" h="2056">
                    <a:moveTo>
                      <a:pt x="607" y="0"/>
                    </a:moveTo>
                    <a:lnTo>
                      <a:pt x="606" y="5"/>
                    </a:lnTo>
                    <a:lnTo>
                      <a:pt x="605" y="8"/>
                    </a:lnTo>
                    <a:lnTo>
                      <a:pt x="602" y="12"/>
                    </a:lnTo>
                    <a:lnTo>
                      <a:pt x="601" y="16"/>
                    </a:lnTo>
                    <a:lnTo>
                      <a:pt x="643" y="62"/>
                    </a:lnTo>
                    <a:lnTo>
                      <a:pt x="684" y="105"/>
                    </a:lnTo>
                    <a:lnTo>
                      <a:pt x="724" y="144"/>
                    </a:lnTo>
                    <a:lnTo>
                      <a:pt x="765" y="180"/>
                    </a:lnTo>
                    <a:lnTo>
                      <a:pt x="804" y="213"/>
                    </a:lnTo>
                    <a:lnTo>
                      <a:pt x="843" y="244"/>
                    </a:lnTo>
                    <a:lnTo>
                      <a:pt x="881" y="273"/>
                    </a:lnTo>
                    <a:lnTo>
                      <a:pt x="918" y="298"/>
                    </a:lnTo>
                    <a:lnTo>
                      <a:pt x="955" y="323"/>
                    </a:lnTo>
                    <a:lnTo>
                      <a:pt x="992" y="346"/>
                    </a:lnTo>
                    <a:lnTo>
                      <a:pt x="1029" y="365"/>
                    </a:lnTo>
                    <a:lnTo>
                      <a:pt x="1064" y="384"/>
                    </a:lnTo>
                    <a:lnTo>
                      <a:pt x="1100" y="402"/>
                    </a:lnTo>
                    <a:lnTo>
                      <a:pt x="1136" y="418"/>
                    </a:lnTo>
                    <a:lnTo>
                      <a:pt x="1171" y="433"/>
                    </a:lnTo>
                    <a:lnTo>
                      <a:pt x="1206" y="447"/>
                    </a:lnTo>
                    <a:lnTo>
                      <a:pt x="1168" y="439"/>
                    </a:lnTo>
                    <a:lnTo>
                      <a:pt x="1130" y="430"/>
                    </a:lnTo>
                    <a:lnTo>
                      <a:pt x="1091" y="419"/>
                    </a:lnTo>
                    <a:lnTo>
                      <a:pt x="1053" y="408"/>
                    </a:lnTo>
                    <a:lnTo>
                      <a:pt x="1014" y="395"/>
                    </a:lnTo>
                    <a:lnTo>
                      <a:pt x="974" y="381"/>
                    </a:lnTo>
                    <a:lnTo>
                      <a:pt x="935" y="365"/>
                    </a:lnTo>
                    <a:lnTo>
                      <a:pt x="896" y="348"/>
                    </a:lnTo>
                    <a:lnTo>
                      <a:pt x="856" y="330"/>
                    </a:lnTo>
                    <a:lnTo>
                      <a:pt x="815" y="309"/>
                    </a:lnTo>
                    <a:lnTo>
                      <a:pt x="774" y="287"/>
                    </a:lnTo>
                    <a:lnTo>
                      <a:pt x="733" y="263"/>
                    </a:lnTo>
                    <a:lnTo>
                      <a:pt x="691" y="236"/>
                    </a:lnTo>
                    <a:lnTo>
                      <a:pt x="648" y="207"/>
                    </a:lnTo>
                    <a:lnTo>
                      <a:pt x="606" y="177"/>
                    </a:lnTo>
                    <a:lnTo>
                      <a:pt x="562" y="144"/>
                    </a:lnTo>
                    <a:lnTo>
                      <a:pt x="561" y="148"/>
                    </a:lnTo>
                    <a:lnTo>
                      <a:pt x="560" y="151"/>
                    </a:lnTo>
                    <a:lnTo>
                      <a:pt x="559" y="154"/>
                    </a:lnTo>
                    <a:lnTo>
                      <a:pt x="557" y="159"/>
                    </a:lnTo>
                    <a:lnTo>
                      <a:pt x="599" y="199"/>
                    </a:lnTo>
                    <a:lnTo>
                      <a:pt x="638" y="236"/>
                    </a:lnTo>
                    <a:lnTo>
                      <a:pt x="678" y="271"/>
                    </a:lnTo>
                    <a:lnTo>
                      <a:pt x="718" y="303"/>
                    </a:lnTo>
                    <a:lnTo>
                      <a:pt x="756" y="333"/>
                    </a:lnTo>
                    <a:lnTo>
                      <a:pt x="794" y="361"/>
                    </a:lnTo>
                    <a:lnTo>
                      <a:pt x="832" y="387"/>
                    </a:lnTo>
                    <a:lnTo>
                      <a:pt x="868" y="411"/>
                    </a:lnTo>
                    <a:lnTo>
                      <a:pt x="905" y="433"/>
                    </a:lnTo>
                    <a:lnTo>
                      <a:pt x="941" y="454"/>
                    </a:lnTo>
                    <a:lnTo>
                      <a:pt x="978" y="474"/>
                    </a:lnTo>
                    <a:lnTo>
                      <a:pt x="1014" y="492"/>
                    </a:lnTo>
                    <a:lnTo>
                      <a:pt x="1048" y="509"/>
                    </a:lnTo>
                    <a:lnTo>
                      <a:pt x="1084" y="524"/>
                    </a:lnTo>
                    <a:lnTo>
                      <a:pt x="1118" y="541"/>
                    </a:lnTo>
                    <a:lnTo>
                      <a:pt x="1153" y="554"/>
                    </a:lnTo>
                    <a:lnTo>
                      <a:pt x="1115" y="546"/>
                    </a:lnTo>
                    <a:lnTo>
                      <a:pt x="1078" y="537"/>
                    </a:lnTo>
                    <a:lnTo>
                      <a:pt x="1040" y="527"/>
                    </a:lnTo>
                    <a:lnTo>
                      <a:pt x="1001" y="515"/>
                    </a:lnTo>
                    <a:lnTo>
                      <a:pt x="963" y="504"/>
                    </a:lnTo>
                    <a:lnTo>
                      <a:pt x="925" y="491"/>
                    </a:lnTo>
                    <a:lnTo>
                      <a:pt x="886" y="476"/>
                    </a:lnTo>
                    <a:lnTo>
                      <a:pt x="847" y="461"/>
                    </a:lnTo>
                    <a:lnTo>
                      <a:pt x="806" y="444"/>
                    </a:lnTo>
                    <a:lnTo>
                      <a:pt x="766" y="425"/>
                    </a:lnTo>
                    <a:lnTo>
                      <a:pt x="726" y="406"/>
                    </a:lnTo>
                    <a:lnTo>
                      <a:pt x="685" y="385"/>
                    </a:lnTo>
                    <a:lnTo>
                      <a:pt x="644" y="362"/>
                    </a:lnTo>
                    <a:lnTo>
                      <a:pt x="601" y="337"/>
                    </a:lnTo>
                    <a:lnTo>
                      <a:pt x="559" y="310"/>
                    </a:lnTo>
                    <a:lnTo>
                      <a:pt x="516" y="282"/>
                    </a:lnTo>
                    <a:lnTo>
                      <a:pt x="515" y="286"/>
                    </a:lnTo>
                    <a:lnTo>
                      <a:pt x="514" y="289"/>
                    </a:lnTo>
                    <a:lnTo>
                      <a:pt x="513" y="293"/>
                    </a:lnTo>
                    <a:lnTo>
                      <a:pt x="511" y="296"/>
                    </a:lnTo>
                    <a:lnTo>
                      <a:pt x="552" y="332"/>
                    </a:lnTo>
                    <a:lnTo>
                      <a:pt x="592" y="364"/>
                    </a:lnTo>
                    <a:lnTo>
                      <a:pt x="631" y="395"/>
                    </a:lnTo>
                    <a:lnTo>
                      <a:pt x="669" y="425"/>
                    </a:lnTo>
                    <a:lnTo>
                      <a:pt x="707" y="452"/>
                    </a:lnTo>
                    <a:lnTo>
                      <a:pt x="745" y="478"/>
                    </a:lnTo>
                    <a:lnTo>
                      <a:pt x="782" y="501"/>
                    </a:lnTo>
                    <a:lnTo>
                      <a:pt x="819" y="524"/>
                    </a:lnTo>
                    <a:lnTo>
                      <a:pt x="856" y="545"/>
                    </a:lnTo>
                    <a:lnTo>
                      <a:pt x="892" y="565"/>
                    </a:lnTo>
                    <a:lnTo>
                      <a:pt x="927" y="583"/>
                    </a:lnTo>
                    <a:lnTo>
                      <a:pt x="962" y="602"/>
                    </a:lnTo>
                    <a:lnTo>
                      <a:pt x="996" y="618"/>
                    </a:lnTo>
                    <a:lnTo>
                      <a:pt x="1031" y="634"/>
                    </a:lnTo>
                    <a:lnTo>
                      <a:pt x="1065" y="649"/>
                    </a:lnTo>
                    <a:lnTo>
                      <a:pt x="1100" y="664"/>
                    </a:lnTo>
                    <a:lnTo>
                      <a:pt x="1063" y="656"/>
                    </a:lnTo>
                    <a:lnTo>
                      <a:pt x="1025" y="647"/>
                    </a:lnTo>
                    <a:lnTo>
                      <a:pt x="988" y="636"/>
                    </a:lnTo>
                    <a:lnTo>
                      <a:pt x="950" y="626"/>
                    </a:lnTo>
                    <a:lnTo>
                      <a:pt x="912" y="614"/>
                    </a:lnTo>
                    <a:lnTo>
                      <a:pt x="874" y="602"/>
                    </a:lnTo>
                    <a:lnTo>
                      <a:pt x="835" y="588"/>
                    </a:lnTo>
                    <a:lnTo>
                      <a:pt x="797" y="574"/>
                    </a:lnTo>
                    <a:lnTo>
                      <a:pt x="758" y="559"/>
                    </a:lnTo>
                    <a:lnTo>
                      <a:pt x="718" y="542"/>
                    </a:lnTo>
                    <a:lnTo>
                      <a:pt x="677" y="524"/>
                    </a:lnTo>
                    <a:lnTo>
                      <a:pt x="637" y="505"/>
                    </a:lnTo>
                    <a:lnTo>
                      <a:pt x="597" y="484"/>
                    </a:lnTo>
                    <a:lnTo>
                      <a:pt x="555" y="463"/>
                    </a:lnTo>
                    <a:lnTo>
                      <a:pt x="513" y="439"/>
                    </a:lnTo>
                    <a:lnTo>
                      <a:pt x="470" y="415"/>
                    </a:lnTo>
                    <a:lnTo>
                      <a:pt x="469" y="418"/>
                    </a:lnTo>
                    <a:lnTo>
                      <a:pt x="468" y="422"/>
                    </a:lnTo>
                    <a:lnTo>
                      <a:pt x="465" y="425"/>
                    </a:lnTo>
                    <a:lnTo>
                      <a:pt x="464" y="429"/>
                    </a:lnTo>
                    <a:lnTo>
                      <a:pt x="505" y="461"/>
                    </a:lnTo>
                    <a:lnTo>
                      <a:pt x="544" y="490"/>
                    </a:lnTo>
                    <a:lnTo>
                      <a:pt x="583" y="519"/>
                    </a:lnTo>
                    <a:lnTo>
                      <a:pt x="621" y="545"/>
                    </a:lnTo>
                    <a:lnTo>
                      <a:pt x="659" y="570"/>
                    </a:lnTo>
                    <a:lnTo>
                      <a:pt x="697" y="594"/>
                    </a:lnTo>
                    <a:lnTo>
                      <a:pt x="734" y="617"/>
                    </a:lnTo>
                    <a:lnTo>
                      <a:pt x="771" y="637"/>
                    </a:lnTo>
                    <a:lnTo>
                      <a:pt x="806" y="658"/>
                    </a:lnTo>
                    <a:lnTo>
                      <a:pt x="842" y="676"/>
                    </a:lnTo>
                    <a:lnTo>
                      <a:pt x="878" y="695"/>
                    </a:lnTo>
                    <a:lnTo>
                      <a:pt x="913" y="712"/>
                    </a:lnTo>
                    <a:lnTo>
                      <a:pt x="948" y="728"/>
                    </a:lnTo>
                    <a:lnTo>
                      <a:pt x="983" y="744"/>
                    </a:lnTo>
                    <a:lnTo>
                      <a:pt x="1017" y="759"/>
                    </a:lnTo>
                    <a:lnTo>
                      <a:pt x="1052" y="774"/>
                    </a:lnTo>
                    <a:lnTo>
                      <a:pt x="1015" y="766"/>
                    </a:lnTo>
                    <a:lnTo>
                      <a:pt x="977" y="757"/>
                    </a:lnTo>
                    <a:lnTo>
                      <a:pt x="940" y="748"/>
                    </a:lnTo>
                    <a:lnTo>
                      <a:pt x="902" y="738"/>
                    </a:lnTo>
                    <a:lnTo>
                      <a:pt x="864" y="726"/>
                    </a:lnTo>
                    <a:lnTo>
                      <a:pt x="826" y="715"/>
                    </a:lnTo>
                    <a:lnTo>
                      <a:pt x="788" y="702"/>
                    </a:lnTo>
                    <a:lnTo>
                      <a:pt x="749" y="688"/>
                    </a:lnTo>
                    <a:lnTo>
                      <a:pt x="710" y="674"/>
                    </a:lnTo>
                    <a:lnTo>
                      <a:pt x="670" y="659"/>
                    </a:lnTo>
                    <a:lnTo>
                      <a:pt x="630" y="643"/>
                    </a:lnTo>
                    <a:lnTo>
                      <a:pt x="590" y="626"/>
                    </a:lnTo>
                    <a:lnTo>
                      <a:pt x="548" y="607"/>
                    </a:lnTo>
                    <a:lnTo>
                      <a:pt x="507" y="587"/>
                    </a:lnTo>
                    <a:lnTo>
                      <a:pt x="464" y="566"/>
                    </a:lnTo>
                    <a:lnTo>
                      <a:pt x="422" y="544"/>
                    </a:lnTo>
                    <a:lnTo>
                      <a:pt x="420" y="547"/>
                    </a:lnTo>
                    <a:lnTo>
                      <a:pt x="419" y="551"/>
                    </a:lnTo>
                    <a:lnTo>
                      <a:pt x="417" y="554"/>
                    </a:lnTo>
                    <a:lnTo>
                      <a:pt x="416" y="558"/>
                    </a:lnTo>
                    <a:lnTo>
                      <a:pt x="456" y="587"/>
                    </a:lnTo>
                    <a:lnTo>
                      <a:pt x="495" y="614"/>
                    </a:lnTo>
                    <a:lnTo>
                      <a:pt x="534" y="641"/>
                    </a:lnTo>
                    <a:lnTo>
                      <a:pt x="572" y="665"/>
                    </a:lnTo>
                    <a:lnTo>
                      <a:pt x="610" y="689"/>
                    </a:lnTo>
                    <a:lnTo>
                      <a:pt x="648" y="711"/>
                    </a:lnTo>
                    <a:lnTo>
                      <a:pt x="685" y="733"/>
                    </a:lnTo>
                    <a:lnTo>
                      <a:pt x="721" y="753"/>
                    </a:lnTo>
                    <a:lnTo>
                      <a:pt x="758" y="772"/>
                    </a:lnTo>
                    <a:lnTo>
                      <a:pt x="794" y="791"/>
                    </a:lnTo>
                    <a:lnTo>
                      <a:pt x="829" y="808"/>
                    </a:lnTo>
                    <a:lnTo>
                      <a:pt x="864" y="825"/>
                    </a:lnTo>
                    <a:lnTo>
                      <a:pt x="898" y="841"/>
                    </a:lnTo>
                    <a:lnTo>
                      <a:pt x="933" y="857"/>
                    </a:lnTo>
                    <a:lnTo>
                      <a:pt x="968" y="872"/>
                    </a:lnTo>
                    <a:lnTo>
                      <a:pt x="1002" y="887"/>
                    </a:lnTo>
                    <a:lnTo>
                      <a:pt x="965" y="879"/>
                    </a:lnTo>
                    <a:lnTo>
                      <a:pt x="928" y="870"/>
                    </a:lnTo>
                    <a:lnTo>
                      <a:pt x="890" y="861"/>
                    </a:lnTo>
                    <a:lnTo>
                      <a:pt x="854" y="851"/>
                    </a:lnTo>
                    <a:lnTo>
                      <a:pt x="815" y="840"/>
                    </a:lnTo>
                    <a:lnTo>
                      <a:pt x="777" y="830"/>
                    </a:lnTo>
                    <a:lnTo>
                      <a:pt x="738" y="817"/>
                    </a:lnTo>
                    <a:lnTo>
                      <a:pt x="700" y="804"/>
                    </a:lnTo>
                    <a:lnTo>
                      <a:pt x="661" y="792"/>
                    </a:lnTo>
                    <a:lnTo>
                      <a:pt x="621" y="777"/>
                    </a:lnTo>
                    <a:lnTo>
                      <a:pt x="581" y="762"/>
                    </a:lnTo>
                    <a:lnTo>
                      <a:pt x="540" y="746"/>
                    </a:lnTo>
                    <a:lnTo>
                      <a:pt x="499" y="728"/>
                    </a:lnTo>
                    <a:lnTo>
                      <a:pt x="457" y="710"/>
                    </a:lnTo>
                    <a:lnTo>
                      <a:pt x="415" y="690"/>
                    </a:lnTo>
                    <a:lnTo>
                      <a:pt x="371" y="670"/>
                    </a:lnTo>
                    <a:lnTo>
                      <a:pt x="370" y="673"/>
                    </a:lnTo>
                    <a:lnTo>
                      <a:pt x="369" y="676"/>
                    </a:lnTo>
                    <a:lnTo>
                      <a:pt x="367" y="680"/>
                    </a:lnTo>
                    <a:lnTo>
                      <a:pt x="366" y="682"/>
                    </a:lnTo>
                    <a:lnTo>
                      <a:pt x="407" y="710"/>
                    </a:lnTo>
                    <a:lnTo>
                      <a:pt x="446" y="736"/>
                    </a:lnTo>
                    <a:lnTo>
                      <a:pt x="485" y="761"/>
                    </a:lnTo>
                    <a:lnTo>
                      <a:pt x="524" y="785"/>
                    </a:lnTo>
                    <a:lnTo>
                      <a:pt x="562" y="808"/>
                    </a:lnTo>
                    <a:lnTo>
                      <a:pt x="600" y="830"/>
                    </a:lnTo>
                    <a:lnTo>
                      <a:pt x="637" y="849"/>
                    </a:lnTo>
                    <a:lnTo>
                      <a:pt x="674" y="869"/>
                    </a:lnTo>
                    <a:lnTo>
                      <a:pt x="710" y="889"/>
                    </a:lnTo>
                    <a:lnTo>
                      <a:pt x="746" y="906"/>
                    </a:lnTo>
                    <a:lnTo>
                      <a:pt x="782" y="923"/>
                    </a:lnTo>
                    <a:lnTo>
                      <a:pt x="817" y="940"/>
                    </a:lnTo>
                    <a:lnTo>
                      <a:pt x="852" y="957"/>
                    </a:lnTo>
                    <a:lnTo>
                      <a:pt x="887" y="972"/>
                    </a:lnTo>
                    <a:lnTo>
                      <a:pt x="921" y="987"/>
                    </a:lnTo>
                    <a:lnTo>
                      <a:pt x="956" y="1001"/>
                    </a:lnTo>
                    <a:lnTo>
                      <a:pt x="919" y="993"/>
                    </a:lnTo>
                    <a:lnTo>
                      <a:pt x="881" y="984"/>
                    </a:lnTo>
                    <a:lnTo>
                      <a:pt x="844" y="976"/>
                    </a:lnTo>
                    <a:lnTo>
                      <a:pt x="806" y="966"/>
                    </a:lnTo>
                    <a:lnTo>
                      <a:pt x="768" y="957"/>
                    </a:lnTo>
                    <a:lnTo>
                      <a:pt x="729" y="946"/>
                    </a:lnTo>
                    <a:lnTo>
                      <a:pt x="691" y="935"/>
                    </a:lnTo>
                    <a:lnTo>
                      <a:pt x="652" y="922"/>
                    </a:lnTo>
                    <a:lnTo>
                      <a:pt x="613" y="909"/>
                    </a:lnTo>
                    <a:lnTo>
                      <a:pt x="572" y="895"/>
                    </a:lnTo>
                    <a:lnTo>
                      <a:pt x="531" y="882"/>
                    </a:lnTo>
                    <a:lnTo>
                      <a:pt x="491" y="866"/>
                    </a:lnTo>
                    <a:lnTo>
                      <a:pt x="448" y="849"/>
                    </a:lnTo>
                    <a:lnTo>
                      <a:pt x="407" y="832"/>
                    </a:lnTo>
                    <a:lnTo>
                      <a:pt x="363" y="812"/>
                    </a:lnTo>
                    <a:lnTo>
                      <a:pt x="319" y="793"/>
                    </a:lnTo>
                    <a:lnTo>
                      <a:pt x="318" y="796"/>
                    </a:lnTo>
                    <a:lnTo>
                      <a:pt x="317" y="799"/>
                    </a:lnTo>
                    <a:lnTo>
                      <a:pt x="314" y="802"/>
                    </a:lnTo>
                    <a:lnTo>
                      <a:pt x="313" y="806"/>
                    </a:lnTo>
                    <a:lnTo>
                      <a:pt x="355" y="832"/>
                    </a:lnTo>
                    <a:lnTo>
                      <a:pt x="395" y="857"/>
                    </a:lnTo>
                    <a:lnTo>
                      <a:pt x="434" y="883"/>
                    </a:lnTo>
                    <a:lnTo>
                      <a:pt x="473" y="906"/>
                    </a:lnTo>
                    <a:lnTo>
                      <a:pt x="513" y="928"/>
                    </a:lnTo>
                    <a:lnTo>
                      <a:pt x="551" y="948"/>
                    </a:lnTo>
                    <a:lnTo>
                      <a:pt x="589" y="969"/>
                    </a:lnTo>
                    <a:lnTo>
                      <a:pt x="625" y="989"/>
                    </a:lnTo>
                    <a:lnTo>
                      <a:pt x="662" y="1007"/>
                    </a:lnTo>
                    <a:lnTo>
                      <a:pt x="698" y="1025"/>
                    </a:lnTo>
                    <a:lnTo>
                      <a:pt x="735" y="1042"/>
                    </a:lnTo>
                    <a:lnTo>
                      <a:pt x="771" y="1059"/>
                    </a:lnTo>
                    <a:lnTo>
                      <a:pt x="805" y="1074"/>
                    </a:lnTo>
                    <a:lnTo>
                      <a:pt x="841" y="1090"/>
                    </a:lnTo>
                    <a:lnTo>
                      <a:pt x="875" y="1104"/>
                    </a:lnTo>
                    <a:lnTo>
                      <a:pt x="910" y="1119"/>
                    </a:lnTo>
                    <a:lnTo>
                      <a:pt x="873" y="1111"/>
                    </a:lnTo>
                    <a:lnTo>
                      <a:pt x="835" y="1103"/>
                    </a:lnTo>
                    <a:lnTo>
                      <a:pt x="797" y="1095"/>
                    </a:lnTo>
                    <a:lnTo>
                      <a:pt x="759" y="1086"/>
                    </a:lnTo>
                    <a:lnTo>
                      <a:pt x="721" y="1076"/>
                    </a:lnTo>
                    <a:lnTo>
                      <a:pt x="683" y="1066"/>
                    </a:lnTo>
                    <a:lnTo>
                      <a:pt x="644" y="1055"/>
                    </a:lnTo>
                    <a:lnTo>
                      <a:pt x="604" y="1043"/>
                    </a:lnTo>
                    <a:lnTo>
                      <a:pt x="563" y="1030"/>
                    </a:lnTo>
                    <a:lnTo>
                      <a:pt x="523" y="1016"/>
                    </a:lnTo>
                    <a:lnTo>
                      <a:pt x="481" y="1003"/>
                    </a:lnTo>
                    <a:lnTo>
                      <a:pt x="439" y="987"/>
                    </a:lnTo>
                    <a:lnTo>
                      <a:pt x="396" y="970"/>
                    </a:lnTo>
                    <a:lnTo>
                      <a:pt x="354" y="953"/>
                    </a:lnTo>
                    <a:lnTo>
                      <a:pt x="309" y="933"/>
                    </a:lnTo>
                    <a:lnTo>
                      <a:pt x="264" y="914"/>
                    </a:lnTo>
                    <a:lnTo>
                      <a:pt x="263" y="917"/>
                    </a:lnTo>
                    <a:lnTo>
                      <a:pt x="261" y="921"/>
                    </a:lnTo>
                    <a:lnTo>
                      <a:pt x="259" y="924"/>
                    </a:lnTo>
                    <a:lnTo>
                      <a:pt x="258" y="927"/>
                    </a:lnTo>
                    <a:lnTo>
                      <a:pt x="301" y="953"/>
                    </a:lnTo>
                    <a:lnTo>
                      <a:pt x="342" y="980"/>
                    </a:lnTo>
                    <a:lnTo>
                      <a:pt x="382" y="1004"/>
                    </a:lnTo>
                    <a:lnTo>
                      <a:pt x="423" y="1027"/>
                    </a:lnTo>
                    <a:lnTo>
                      <a:pt x="462" y="1049"/>
                    </a:lnTo>
                    <a:lnTo>
                      <a:pt x="501" y="1071"/>
                    </a:lnTo>
                    <a:lnTo>
                      <a:pt x="539" y="1090"/>
                    </a:lnTo>
                    <a:lnTo>
                      <a:pt x="577" y="1110"/>
                    </a:lnTo>
                    <a:lnTo>
                      <a:pt x="615" y="1128"/>
                    </a:lnTo>
                    <a:lnTo>
                      <a:pt x="652" y="1146"/>
                    </a:lnTo>
                    <a:lnTo>
                      <a:pt x="688" y="1163"/>
                    </a:lnTo>
                    <a:lnTo>
                      <a:pt x="724" y="1179"/>
                    </a:lnTo>
                    <a:lnTo>
                      <a:pt x="760" y="1194"/>
                    </a:lnTo>
                    <a:lnTo>
                      <a:pt x="796" y="1209"/>
                    </a:lnTo>
                    <a:lnTo>
                      <a:pt x="832" y="1224"/>
                    </a:lnTo>
                    <a:lnTo>
                      <a:pt x="866" y="1238"/>
                    </a:lnTo>
                    <a:lnTo>
                      <a:pt x="828" y="1231"/>
                    </a:lnTo>
                    <a:lnTo>
                      <a:pt x="791" y="1223"/>
                    </a:lnTo>
                    <a:lnTo>
                      <a:pt x="753" y="1215"/>
                    </a:lnTo>
                    <a:lnTo>
                      <a:pt x="714" y="1207"/>
                    </a:lnTo>
                    <a:lnTo>
                      <a:pt x="676" y="1197"/>
                    </a:lnTo>
                    <a:lnTo>
                      <a:pt x="636" y="1188"/>
                    </a:lnTo>
                    <a:lnTo>
                      <a:pt x="597" y="1177"/>
                    </a:lnTo>
                    <a:lnTo>
                      <a:pt x="556" y="1165"/>
                    </a:lnTo>
                    <a:lnTo>
                      <a:pt x="515" y="1154"/>
                    </a:lnTo>
                    <a:lnTo>
                      <a:pt x="473" y="1140"/>
                    </a:lnTo>
                    <a:lnTo>
                      <a:pt x="431" y="1126"/>
                    </a:lnTo>
                    <a:lnTo>
                      <a:pt x="388" y="1110"/>
                    </a:lnTo>
                    <a:lnTo>
                      <a:pt x="343" y="1094"/>
                    </a:lnTo>
                    <a:lnTo>
                      <a:pt x="298" y="1075"/>
                    </a:lnTo>
                    <a:lnTo>
                      <a:pt x="253" y="1056"/>
                    </a:lnTo>
                    <a:lnTo>
                      <a:pt x="206" y="1035"/>
                    </a:lnTo>
                    <a:lnTo>
                      <a:pt x="205" y="1037"/>
                    </a:lnTo>
                    <a:lnTo>
                      <a:pt x="203" y="1041"/>
                    </a:lnTo>
                    <a:lnTo>
                      <a:pt x="202" y="1044"/>
                    </a:lnTo>
                    <a:lnTo>
                      <a:pt x="199" y="1046"/>
                    </a:lnTo>
                    <a:lnTo>
                      <a:pt x="243" y="1074"/>
                    </a:lnTo>
                    <a:lnTo>
                      <a:pt x="286" y="1101"/>
                    </a:lnTo>
                    <a:lnTo>
                      <a:pt x="328" y="1126"/>
                    </a:lnTo>
                    <a:lnTo>
                      <a:pt x="370" y="1150"/>
                    </a:lnTo>
                    <a:lnTo>
                      <a:pt x="411" y="1172"/>
                    </a:lnTo>
                    <a:lnTo>
                      <a:pt x="450" y="1194"/>
                    </a:lnTo>
                    <a:lnTo>
                      <a:pt x="491" y="1215"/>
                    </a:lnTo>
                    <a:lnTo>
                      <a:pt x="529" y="1234"/>
                    </a:lnTo>
                    <a:lnTo>
                      <a:pt x="568" y="1253"/>
                    </a:lnTo>
                    <a:lnTo>
                      <a:pt x="605" y="1270"/>
                    </a:lnTo>
                    <a:lnTo>
                      <a:pt x="643" y="1287"/>
                    </a:lnTo>
                    <a:lnTo>
                      <a:pt x="680" y="1303"/>
                    </a:lnTo>
                    <a:lnTo>
                      <a:pt x="716" y="1318"/>
                    </a:lnTo>
                    <a:lnTo>
                      <a:pt x="752" y="1333"/>
                    </a:lnTo>
                    <a:lnTo>
                      <a:pt x="788" y="1347"/>
                    </a:lnTo>
                    <a:lnTo>
                      <a:pt x="824" y="1361"/>
                    </a:lnTo>
                    <a:lnTo>
                      <a:pt x="786" y="1354"/>
                    </a:lnTo>
                    <a:lnTo>
                      <a:pt x="748" y="1347"/>
                    </a:lnTo>
                    <a:lnTo>
                      <a:pt x="708" y="1340"/>
                    </a:lnTo>
                    <a:lnTo>
                      <a:pt x="669" y="1332"/>
                    </a:lnTo>
                    <a:lnTo>
                      <a:pt x="630" y="1323"/>
                    </a:lnTo>
                    <a:lnTo>
                      <a:pt x="590" y="1314"/>
                    </a:lnTo>
                    <a:lnTo>
                      <a:pt x="549" y="1303"/>
                    </a:lnTo>
                    <a:lnTo>
                      <a:pt x="508" y="1292"/>
                    </a:lnTo>
                    <a:lnTo>
                      <a:pt x="465" y="1279"/>
                    </a:lnTo>
                    <a:lnTo>
                      <a:pt x="423" y="1265"/>
                    </a:lnTo>
                    <a:lnTo>
                      <a:pt x="379" y="1252"/>
                    </a:lnTo>
                    <a:lnTo>
                      <a:pt x="334" y="1234"/>
                    </a:lnTo>
                    <a:lnTo>
                      <a:pt x="288" y="1217"/>
                    </a:lnTo>
                    <a:lnTo>
                      <a:pt x="241" y="1199"/>
                    </a:lnTo>
                    <a:lnTo>
                      <a:pt x="194" y="1177"/>
                    </a:lnTo>
                    <a:lnTo>
                      <a:pt x="144" y="1155"/>
                    </a:lnTo>
                    <a:lnTo>
                      <a:pt x="143" y="1157"/>
                    </a:lnTo>
                    <a:lnTo>
                      <a:pt x="142" y="1159"/>
                    </a:lnTo>
                    <a:lnTo>
                      <a:pt x="139" y="1163"/>
                    </a:lnTo>
                    <a:lnTo>
                      <a:pt x="138" y="1165"/>
                    </a:lnTo>
                    <a:lnTo>
                      <a:pt x="184" y="1195"/>
                    </a:lnTo>
                    <a:lnTo>
                      <a:pt x="229" y="1223"/>
                    </a:lnTo>
                    <a:lnTo>
                      <a:pt x="273" y="1250"/>
                    </a:lnTo>
                    <a:lnTo>
                      <a:pt x="316" y="1275"/>
                    </a:lnTo>
                    <a:lnTo>
                      <a:pt x="358" y="1299"/>
                    </a:lnTo>
                    <a:lnTo>
                      <a:pt x="400" y="1321"/>
                    </a:lnTo>
                    <a:lnTo>
                      <a:pt x="440" y="1343"/>
                    </a:lnTo>
                    <a:lnTo>
                      <a:pt x="480" y="1362"/>
                    </a:lnTo>
                    <a:lnTo>
                      <a:pt x="519" y="1381"/>
                    </a:lnTo>
                    <a:lnTo>
                      <a:pt x="559" y="1399"/>
                    </a:lnTo>
                    <a:lnTo>
                      <a:pt x="597" y="1415"/>
                    </a:lnTo>
                    <a:lnTo>
                      <a:pt x="635" y="1431"/>
                    </a:lnTo>
                    <a:lnTo>
                      <a:pt x="673" y="1446"/>
                    </a:lnTo>
                    <a:lnTo>
                      <a:pt x="710" y="1460"/>
                    </a:lnTo>
                    <a:lnTo>
                      <a:pt x="746" y="1474"/>
                    </a:lnTo>
                    <a:lnTo>
                      <a:pt x="782" y="1487"/>
                    </a:lnTo>
                    <a:lnTo>
                      <a:pt x="743" y="1481"/>
                    </a:lnTo>
                    <a:lnTo>
                      <a:pt x="705" y="1475"/>
                    </a:lnTo>
                    <a:lnTo>
                      <a:pt x="665" y="1468"/>
                    </a:lnTo>
                    <a:lnTo>
                      <a:pt x="625" y="1461"/>
                    </a:lnTo>
                    <a:lnTo>
                      <a:pt x="585" y="1453"/>
                    </a:lnTo>
                    <a:lnTo>
                      <a:pt x="544" y="1444"/>
                    </a:lnTo>
                    <a:lnTo>
                      <a:pt x="501" y="1434"/>
                    </a:lnTo>
                    <a:lnTo>
                      <a:pt x="458" y="1422"/>
                    </a:lnTo>
                    <a:lnTo>
                      <a:pt x="416" y="1409"/>
                    </a:lnTo>
                    <a:lnTo>
                      <a:pt x="371" y="1394"/>
                    </a:lnTo>
                    <a:lnTo>
                      <a:pt x="325" y="1380"/>
                    </a:lnTo>
                    <a:lnTo>
                      <a:pt x="279" y="1362"/>
                    </a:lnTo>
                    <a:lnTo>
                      <a:pt x="230" y="1343"/>
                    </a:lnTo>
                    <a:lnTo>
                      <a:pt x="182" y="1322"/>
                    </a:lnTo>
                    <a:lnTo>
                      <a:pt x="131" y="1299"/>
                    </a:lnTo>
                    <a:lnTo>
                      <a:pt x="79" y="1273"/>
                    </a:lnTo>
                    <a:lnTo>
                      <a:pt x="78" y="1277"/>
                    </a:lnTo>
                    <a:lnTo>
                      <a:pt x="76" y="1279"/>
                    </a:lnTo>
                    <a:lnTo>
                      <a:pt x="75" y="1283"/>
                    </a:lnTo>
                    <a:lnTo>
                      <a:pt x="73" y="1286"/>
                    </a:lnTo>
                    <a:lnTo>
                      <a:pt x="121" y="1318"/>
                    </a:lnTo>
                    <a:lnTo>
                      <a:pt x="168" y="1348"/>
                    </a:lnTo>
                    <a:lnTo>
                      <a:pt x="214" y="1377"/>
                    </a:lnTo>
                    <a:lnTo>
                      <a:pt x="260" y="1404"/>
                    </a:lnTo>
                    <a:lnTo>
                      <a:pt x="304" y="1429"/>
                    </a:lnTo>
                    <a:lnTo>
                      <a:pt x="348" y="1452"/>
                    </a:lnTo>
                    <a:lnTo>
                      <a:pt x="390" y="1474"/>
                    </a:lnTo>
                    <a:lnTo>
                      <a:pt x="432" y="1495"/>
                    </a:lnTo>
                    <a:lnTo>
                      <a:pt x="472" y="1513"/>
                    </a:lnTo>
                    <a:lnTo>
                      <a:pt x="513" y="1532"/>
                    </a:lnTo>
                    <a:lnTo>
                      <a:pt x="553" y="1548"/>
                    </a:lnTo>
                    <a:lnTo>
                      <a:pt x="591" y="1564"/>
                    </a:lnTo>
                    <a:lnTo>
                      <a:pt x="630" y="1578"/>
                    </a:lnTo>
                    <a:lnTo>
                      <a:pt x="668" y="1592"/>
                    </a:lnTo>
                    <a:lnTo>
                      <a:pt x="705" y="1604"/>
                    </a:lnTo>
                    <a:lnTo>
                      <a:pt x="742" y="1616"/>
                    </a:lnTo>
                    <a:lnTo>
                      <a:pt x="703" y="1611"/>
                    </a:lnTo>
                    <a:lnTo>
                      <a:pt x="662" y="1607"/>
                    </a:lnTo>
                    <a:lnTo>
                      <a:pt x="622" y="1601"/>
                    </a:lnTo>
                    <a:lnTo>
                      <a:pt x="582" y="1594"/>
                    </a:lnTo>
                    <a:lnTo>
                      <a:pt x="539" y="1586"/>
                    </a:lnTo>
                    <a:lnTo>
                      <a:pt x="498" y="1578"/>
                    </a:lnTo>
                    <a:lnTo>
                      <a:pt x="454" y="1567"/>
                    </a:lnTo>
                    <a:lnTo>
                      <a:pt x="409" y="1556"/>
                    </a:lnTo>
                    <a:lnTo>
                      <a:pt x="364" y="1542"/>
                    </a:lnTo>
                    <a:lnTo>
                      <a:pt x="318" y="1528"/>
                    </a:lnTo>
                    <a:lnTo>
                      <a:pt x="270" y="1511"/>
                    </a:lnTo>
                    <a:lnTo>
                      <a:pt x="221" y="1492"/>
                    </a:lnTo>
                    <a:lnTo>
                      <a:pt x="170" y="1472"/>
                    </a:lnTo>
                    <a:lnTo>
                      <a:pt x="119" y="1449"/>
                    </a:lnTo>
                    <a:lnTo>
                      <a:pt x="66" y="1422"/>
                    </a:lnTo>
                    <a:lnTo>
                      <a:pt x="10" y="1394"/>
                    </a:lnTo>
                    <a:lnTo>
                      <a:pt x="8" y="1399"/>
                    </a:lnTo>
                    <a:lnTo>
                      <a:pt x="6" y="1403"/>
                    </a:lnTo>
                    <a:lnTo>
                      <a:pt x="2" y="1406"/>
                    </a:lnTo>
                    <a:lnTo>
                      <a:pt x="0" y="1411"/>
                    </a:lnTo>
                    <a:lnTo>
                      <a:pt x="77" y="1457"/>
                    </a:lnTo>
                    <a:lnTo>
                      <a:pt x="151" y="1497"/>
                    </a:lnTo>
                    <a:lnTo>
                      <a:pt x="222" y="1534"/>
                    </a:lnTo>
                    <a:lnTo>
                      <a:pt x="291" y="1566"/>
                    </a:lnTo>
                    <a:lnTo>
                      <a:pt x="358" y="1595"/>
                    </a:lnTo>
                    <a:lnTo>
                      <a:pt x="423" y="1619"/>
                    </a:lnTo>
                    <a:lnTo>
                      <a:pt x="485" y="1640"/>
                    </a:lnTo>
                    <a:lnTo>
                      <a:pt x="545" y="1658"/>
                    </a:lnTo>
                    <a:lnTo>
                      <a:pt x="604" y="1675"/>
                    </a:lnTo>
                    <a:lnTo>
                      <a:pt x="661" y="1688"/>
                    </a:lnTo>
                    <a:lnTo>
                      <a:pt x="716" y="1700"/>
                    </a:lnTo>
                    <a:lnTo>
                      <a:pt x="771" y="1709"/>
                    </a:lnTo>
                    <a:lnTo>
                      <a:pt x="822" y="1717"/>
                    </a:lnTo>
                    <a:lnTo>
                      <a:pt x="874" y="1725"/>
                    </a:lnTo>
                    <a:lnTo>
                      <a:pt x="924" y="1732"/>
                    </a:lnTo>
                    <a:lnTo>
                      <a:pt x="973" y="1738"/>
                    </a:lnTo>
                    <a:lnTo>
                      <a:pt x="1022" y="1745"/>
                    </a:lnTo>
                    <a:lnTo>
                      <a:pt x="1069" y="1751"/>
                    </a:lnTo>
                    <a:lnTo>
                      <a:pt x="1116" y="1759"/>
                    </a:lnTo>
                    <a:lnTo>
                      <a:pt x="1162" y="1767"/>
                    </a:lnTo>
                    <a:lnTo>
                      <a:pt x="1208" y="1776"/>
                    </a:lnTo>
                    <a:lnTo>
                      <a:pt x="1254" y="1786"/>
                    </a:lnTo>
                    <a:lnTo>
                      <a:pt x="1300" y="1800"/>
                    </a:lnTo>
                    <a:lnTo>
                      <a:pt x="1346" y="1815"/>
                    </a:lnTo>
                    <a:lnTo>
                      <a:pt x="1391" y="1832"/>
                    </a:lnTo>
                    <a:lnTo>
                      <a:pt x="1437" y="1853"/>
                    </a:lnTo>
                    <a:lnTo>
                      <a:pt x="1485" y="1877"/>
                    </a:lnTo>
                    <a:lnTo>
                      <a:pt x="1531" y="1905"/>
                    </a:lnTo>
                    <a:lnTo>
                      <a:pt x="1578" y="1936"/>
                    </a:lnTo>
                    <a:lnTo>
                      <a:pt x="1626" y="1971"/>
                    </a:lnTo>
                    <a:lnTo>
                      <a:pt x="1676" y="2011"/>
                    </a:lnTo>
                    <a:lnTo>
                      <a:pt x="1725" y="2056"/>
                    </a:lnTo>
                    <a:lnTo>
                      <a:pt x="1735" y="1967"/>
                    </a:lnTo>
                    <a:lnTo>
                      <a:pt x="1747" y="1881"/>
                    </a:lnTo>
                    <a:lnTo>
                      <a:pt x="1762" y="1796"/>
                    </a:lnTo>
                    <a:lnTo>
                      <a:pt x="1781" y="1713"/>
                    </a:lnTo>
                    <a:lnTo>
                      <a:pt x="1803" y="1632"/>
                    </a:lnTo>
                    <a:lnTo>
                      <a:pt x="1827" y="1552"/>
                    </a:lnTo>
                    <a:lnTo>
                      <a:pt x="1854" y="1475"/>
                    </a:lnTo>
                    <a:lnTo>
                      <a:pt x="1884" y="1399"/>
                    </a:lnTo>
                    <a:lnTo>
                      <a:pt x="1918" y="1326"/>
                    </a:lnTo>
                    <a:lnTo>
                      <a:pt x="1955" y="1255"/>
                    </a:lnTo>
                    <a:lnTo>
                      <a:pt x="1994" y="1186"/>
                    </a:lnTo>
                    <a:lnTo>
                      <a:pt x="2036" y="1119"/>
                    </a:lnTo>
                    <a:lnTo>
                      <a:pt x="2083" y="1053"/>
                    </a:lnTo>
                    <a:lnTo>
                      <a:pt x="2131" y="991"/>
                    </a:lnTo>
                    <a:lnTo>
                      <a:pt x="2183" y="930"/>
                    </a:lnTo>
                    <a:lnTo>
                      <a:pt x="2238" y="872"/>
                    </a:lnTo>
                    <a:lnTo>
                      <a:pt x="2192" y="815"/>
                    </a:lnTo>
                    <a:lnTo>
                      <a:pt x="2145" y="764"/>
                    </a:lnTo>
                    <a:lnTo>
                      <a:pt x="2099" y="719"/>
                    </a:lnTo>
                    <a:lnTo>
                      <a:pt x="2053" y="679"/>
                    </a:lnTo>
                    <a:lnTo>
                      <a:pt x="2006" y="643"/>
                    </a:lnTo>
                    <a:lnTo>
                      <a:pt x="1960" y="612"/>
                    </a:lnTo>
                    <a:lnTo>
                      <a:pt x="1914" y="584"/>
                    </a:lnTo>
                    <a:lnTo>
                      <a:pt x="1867" y="561"/>
                    </a:lnTo>
                    <a:lnTo>
                      <a:pt x="1821" y="541"/>
                    </a:lnTo>
                    <a:lnTo>
                      <a:pt x="1774" y="523"/>
                    </a:lnTo>
                    <a:lnTo>
                      <a:pt x="1727" y="508"/>
                    </a:lnTo>
                    <a:lnTo>
                      <a:pt x="1679" y="494"/>
                    </a:lnTo>
                    <a:lnTo>
                      <a:pt x="1632" y="483"/>
                    </a:lnTo>
                    <a:lnTo>
                      <a:pt x="1584" y="471"/>
                    </a:lnTo>
                    <a:lnTo>
                      <a:pt x="1535" y="461"/>
                    </a:lnTo>
                    <a:lnTo>
                      <a:pt x="1487" y="452"/>
                    </a:lnTo>
                    <a:lnTo>
                      <a:pt x="1437" y="441"/>
                    </a:lnTo>
                    <a:lnTo>
                      <a:pt x="1387" y="431"/>
                    </a:lnTo>
                    <a:lnTo>
                      <a:pt x="1336" y="419"/>
                    </a:lnTo>
                    <a:lnTo>
                      <a:pt x="1285" y="407"/>
                    </a:lnTo>
                    <a:lnTo>
                      <a:pt x="1234" y="393"/>
                    </a:lnTo>
                    <a:lnTo>
                      <a:pt x="1181" y="376"/>
                    </a:lnTo>
                    <a:lnTo>
                      <a:pt x="1128" y="357"/>
                    </a:lnTo>
                    <a:lnTo>
                      <a:pt x="1074" y="334"/>
                    </a:lnTo>
                    <a:lnTo>
                      <a:pt x="1018" y="309"/>
                    </a:lnTo>
                    <a:lnTo>
                      <a:pt x="963" y="280"/>
                    </a:lnTo>
                    <a:lnTo>
                      <a:pt x="905" y="245"/>
                    </a:lnTo>
                    <a:lnTo>
                      <a:pt x="848" y="207"/>
                    </a:lnTo>
                    <a:lnTo>
                      <a:pt x="789" y="165"/>
                    </a:lnTo>
                    <a:lnTo>
                      <a:pt x="730" y="115"/>
                    </a:lnTo>
                    <a:lnTo>
                      <a:pt x="669" y="61"/>
                    </a:lnTo>
                    <a:lnTo>
                      <a:pt x="60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727113" name="Freeform 73"/>
              <p:cNvSpPr>
                <a:spLocks/>
              </p:cNvSpPr>
              <p:nvPr/>
            </p:nvSpPr>
            <p:spPr bwMode="auto">
              <a:xfrm>
                <a:off x="5208" y="2911"/>
                <a:ext cx="253" cy="257"/>
              </a:xfrm>
              <a:custGeom>
                <a:avLst/>
                <a:gdLst>
                  <a:gd name="T0" fmla="*/ 767 w 1236"/>
                  <a:gd name="T1" fmla="*/ 0 h 1290"/>
                  <a:gd name="T2" fmla="*/ 1168 w 1236"/>
                  <a:gd name="T3" fmla="*/ 39 h 1290"/>
                  <a:gd name="T4" fmla="*/ 821 w 1236"/>
                  <a:gd name="T5" fmla="*/ 355 h 1290"/>
                  <a:gd name="T6" fmla="*/ 787 w 1236"/>
                  <a:gd name="T7" fmla="*/ 331 h 1290"/>
                  <a:gd name="T8" fmla="*/ 749 w 1236"/>
                  <a:gd name="T9" fmla="*/ 310 h 1290"/>
                  <a:gd name="T10" fmla="*/ 710 w 1236"/>
                  <a:gd name="T11" fmla="*/ 293 h 1290"/>
                  <a:gd name="T12" fmla="*/ 669 w 1236"/>
                  <a:gd name="T13" fmla="*/ 278 h 1290"/>
                  <a:gd name="T14" fmla="*/ 628 w 1236"/>
                  <a:gd name="T15" fmla="*/ 266 h 1290"/>
                  <a:gd name="T16" fmla="*/ 584 w 1236"/>
                  <a:gd name="T17" fmla="*/ 259 h 1290"/>
                  <a:gd name="T18" fmla="*/ 540 w 1236"/>
                  <a:gd name="T19" fmla="*/ 255 h 1290"/>
                  <a:gd name="T20" fmla="*/ 464 w 1236"/>
                  <a:gd name="T21" fmla="*/ 257 h 1290"/>
                  <a:gd name="T22" fmla="*/ 364 w 1236"/>
                  <a:gd name="T23" fmla="*/ 278 h 1290"/>
                  <a:gd name="T24" fmla="*/ 271 w 1236"/>
                  <a:gd name="T25" fmla="*/ 317 h 1290"/>
                  <a:gd name="T26" fmla="*/ 189 w 1236"/>
                  <a:gd name="T27" fmla="*/ 373 h 1290"/>
                  <a:gd name="T28" fmla="*/ 119 w 1236"/>
                  <a:gd name="T29" fmla="*/ 444 h 1290"/>
                  <a:gd name="T30" fmla="*/ 62 w 1236"/>
                  <a:gd name="T31" fmla="*/ 527 h 1290"/>
                  <a:gd name="T32" fmla="*/ 23 w 1236"/>
                  <a:gd name="T33" fmla="*/ 619 h 1290"/>
                  <a:gd name="T34" fmla="*/ 3 w 1236"/>
                  <a:gd name="T35" fmla="*/ 720 h 1290"/>
                  <a:gd name="T36" fmla="*/ 3 w 1236"/>
                  <a:gd name="T37" fmla="*/ 826 h 1290"/>
                  <a:gd name="T38" fmla="*/ 23 w 1236"/>
                  <a:gd name="T39" fmla="*/ 927 h 1290"/>
                  <a:gd name="T40" fmla="*/ 62 w 1236"/>
                  <a:gd name="T41" fmla="*/ 1019 h 1290"/>
                  <a:gd name="T42" fmla="*/ 119 w 1236"/>
                  <a:gd name="T43" fmla="*/ 1102 h 1290"/>
                  <a:gd name="T44" fmla="*/ 189 w 1236"/>
                  <a:gd name="T45" fmla="*/ 1172 h 1290"/>
                  <a:gd name="T46" fmla="*/ 271 w 1236"/>
                  <a:gd name="T47" fmla="*/ 1227 h 1290"/>
                  <a:gd name="T48" fmla="*/ 364 w 1236"/>
                  <a:gd name="T49" fmla="*/ 1267 h 1290"/>
                  <a:gd name="T50" fmla="*/ 464 w 1236"/>
                  <a:gd name="T51" fmla="*/ 1287 h 1290"/>
                  <a:gd name="T52" fmla="*/ 570 w 1236"/>
                  <a:gd name="T53" fmla="*/ 1287 h 1290"/>
                  <a:gd name="T54" fmla="*/ 672 w 1236"/>
                  <a:gd name="T55" fmla="*/ 1267 h 1290"/>
                  <a:gd name="T56" fmla="*/ 764 w 1236"/>
                  <a:gd name="T57" fmla="*/ 1227 h 1290"/>
                  <a:gd name="T58" fmla="*/ 847 w 1236"/>
                  <a:gd name="T59" fmla="*/ 1172 h 1290"/>
                  <a:gd name="T60" fmla="*/ 916 w 1236"/>
                  <a:gd name="T61" fmla="*/ 1102 h 1290"/>
                  <a:gd name="T62" fmla="*/ 972 w 1236"/>
                  <a:gd name="T63" fmla="*/ 1019 h 1290"/>
                  <a:gd name="T64" fmla="*/ 1012 w 1236"/>
                  <a:gd name="T65" fmla="*/ 927 h 1290"/>
                  <a:gd name="T66" fmla="*/ 1032 w 1236"/>
                  <a:gd name="T67" fmla="*/ 826 h 1290"/>
                  <a:gd name="T68" fmla="*/ 1031 w 1236"/>
                  <a:gd name="T69" fmla="*/ 718 h 1290"/>
                  <a:gd name="T70" fmla="*/ 1009 w 1236"/>
                  <a:gd name="T71" fmla="*/ 612 h 1290"/>
                  <a:gd name="T72" fmla="*/ 967 w 1236"/>
                  <a:gd name="T73" fmla="*/ 516 h 1290"/>
                  <a:gd name="T74" fmla="*/ 906 w 1236"/>
                  <a:gd name="T75" fmla="*/ 431 h 1290"/>
                  <a:gd name="T76" fmla="*/ 1196 w 1236"/>
                  <a:gd name="T77" fmla="*/ 69 h 1290"/>
                  <a:gd name="T78" fmla="*/ 1236 w 1236"/>
                  <a:gd name="T79" fmla="*/ 428 h 1290"/>
                  <a:gd name="T80" fmla="*/ 1236 w 1236"/>
                  <a:gd name="T81" fmla="*/ 0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6" h="1290">
                    <a:moveTo>
                      <a:pt x="1215" y="0"/>
                    </a:moveTo>
                    <a:lnTo>
                      <a:pt x="767" y="0"/>
                    </a:lnTo>
                    <a:lnTo>
                      <a:pt x="767" y="39"/>
                    </a:lnTo>
                    <a:lnTo>
                      <a:pt x="1168" y="39"/>
                    </a:lnTo>
                    <a:lnTo>
                      <a:pt x="839" y="368"/>
                    </a:lnTo>
                    <a:lnTo>
                      <a:pt x="821" y="355"/>
                    </a:lnTo>
                    <a:lnTo>
                      <a:pt x="804" y="342"/>
                    </a:lnTo>
                    <a:lnTo>
                      <a:pt x="787" y="331"/>
                    </a:lnTo>
                    <a:lnTo>
                      <a:pt x="769" y="320"/>
                    </a:lnTo>
                    <a:lnTo>
                      <a:pt x="749" y="310"/>
                    </a:lnTo>
                    <a:lnTo>
                      <a:pt x="731" y="301"/>
                    </a:lnTo>
                    <a:lnTo>
                      <a:pt x="710" y="293"/>
                    </a:lnTo>
                    <a:lnTo>
                      <a:pt x="690" y="285"/>
                    </a:lnTo>
                    <a:lnTo>
                      <a:pt x="669" y="278"/>
                    </a:lnTo>
                    <a:lnTo>
                      <a:pt x="649" y="272"/>
                    </a:lnTo>
                    <a:lnTo>
                      <a:pt x="628" y="266"/>
                    </a:lnTo>
                    <a:lnTo>
                      <a:pt x="606" y="263"/>
                    </a:lnTo>
                    <a:lnTo>
                      <a:pt x="584" y="259"/>
                    </a:lnTo>
                    <a:lnTo>
                      <a:pt x="562" y="257"/>
                    </a:lnTo>
                    <a:lnTo>
                      <a:pt x="540" y="255"/>
                    </a:lnTo>
                    <a:lnTo>
                      <a:pt x="517" y="255"/>
                    </a:lnTo>
                    <a:lnTo>
                      <a:pt x="464" y="257"/>
                    </a:lnTo>
                    <a:lnTo>
                      <a:pt x="414" y="265"/>
                    </a:lnTo>
                    <a:lnTo>
                      <a:pt x="364" y="278"/>
                    </a:lnTo>
                    <a:lnTo>
                      <a:pt x="317" y="295"/>
                    </a:lnTo>
                    <a:lnTo>
                      <a:pt x="271" y="317"/>
                    </a:lnTo>
                    <a:lnTo>
                      <a:pt x="228" y="343"/>
                    </a:lnTo>
                    <a:lnTo>
                      <a:pt x="189" y="373"/>
                    </a:lnTo>
                    <a:lnTo>
                      <a:pt x="152" y="407"/>
                    </a:lnTo>
                    <a:lnTo>
                      <a:pt x="119" y="444"/>
                    </a:lnTo>
                    <a:lnTo>
                      <a:pt x="89" y="484"/>
                    </a:lnTo>
                    <a:lnTo>
                      <a:pt x="62" y="527"/>
                    </a:lnTo>
                    <a:lnTo>
                      <a:pt x="41" y="572"/>
                    </a:lnTo>
                    <a:lnTo>
                      <a:pt x="23" y="619"/>
                    </a:lnTo>
                    <a:lnTo>
                      <a:pt x="11" y="668"/>
                    </a:lnTo>
                    <a:lnTo>
                      <a:pt x="3" y="720"/>
                    </a:lnTo>
                    <a:lnTo>
                      <a:pt x="0" y="773"/>
                    </a:lnTo>
                    <a:lnTo>
                      <a:pt x="3" y="826"/>
                    </a:lnTo>
                    <a:lnTo>
                      <a:pt x="11" y="877"/>
                    </a:lnTo>
                    <a:lnTo>
                      <a:pt x="23" y="927"/>
                    </a:lnTo>
                    <a:lnTo>
                      <a:pt x="41" y="974"/>
                    </a:lnTo>
                    <a:lnTo>
                      <a:pt x="62" y="1019"/>
                    </a:lnTo>
                    <a:lnTo>
                      <a:pt x="89" y="1061"/>
                    </a:lnTo>
                    <a:lnTo>
                      <a:pt x="119" y="1102"/>
                    </a:lnTo>
                    <a:lnTo>
                      <a:pt x="152" y="1139"/>
                    </a:lnTo>
                    <a:lnTo>
                      <a:pt x="189" y="1172"/>
                    </a:lnTo>
                    <a:lnTo>
                      <a:pt x="228" y="1201"/>
                    </a:lnTo>
                    <a:lnTo>
                      <a:pt x="271" y="1227"/>
                    </a:lnTo>
                    <a:lnTo>
                      <a:pt x="317" y="1249"/>
                    </a:lnTo>
                    <a:lnTo>
                      <a:pt x="364" y="1267"/>
                    </a:lnTo>
                    <a:lnTo>
                      <a:pt x="414" y="1279"/>
                    </a:lnTo>
                    <a:lnTo>
                      <a:pt x="464" y="1287"/>
                    </a:lnTo>
                    <a:lnTo>
                      <a:pt x="517" y="1290"/>
                    </a:lnTo>
                    <a:lnTo>
                      <a:pt x="570" y="1287"/>
                    </a:lnTo>
                    <a:lnTo>
                      <a:pt x="621" y="1279"/>
                    </a:lnTo>
                    <a:lnTo>
                      <a:pt x="672" y="1267"/>
                    </a:lnTo>
                    <a:lnTo>
                      <a:pt x="719" y="1249"/>
                    </a:lnTo>
                    <a:lnTo>
                      <a:pt x="764" y="1227"/>
                    </a:lnTo>
                    <a:lnTo>
                      <a:pt x="807" y="1201"/>
                    </a:lnTo>
                    <a:lnTo>
                      <a:pt x="847" y="1172"/>
                    </a:lnTo>
                    <a:lnTo>
                      <a:pt x="884" y="1139"/>
                    </a:lnTo>
                    <a:lnTo>
                      <a:pt x="916" y="1102"/>
                    </a:lnTo>
                    <a:lnTo>
                      <a:pt x="946" y="1061"/>
                    </a:lnTo>
                    <a:lnTo>
                      <a:pt x="972" y="1019"/>
                    </a:lnTo>
                    <a:lnTo>
                      <a:pt x="994" y="974"/>
                    </a:lnTo>
                    <a:lnTo>
                      <a:pt x="1012" y="927"/>
                    </a:lnTo>
                    <a:lnTo>
                      <a:pt x="1024" y="877"/>
                    </a:lnTo>
                    <a:lnTo>
                      <a:pt x="1032" y="826"/>
                    </a:lnTo>
                    <a:lnTo>
                      <a:pt x="1035" y="773"/>
                    </a:lnTo>
                    <a:lnTo>
                      <a:pt x="1031" y="718"/>
                    </a:lnTo>
                    <a:lnTo>
                      <a:pt x="1023" y="664"/>
                    </a:lnTo>
                    <a:lnTo>
                      <a:pt x="1009" y="612"/>
                    </a:lnTo>
                    <a:lnTo>
                      <a:pt x="990" y="562"/>
                    </a:lnTo>
                    <a:lnTo>
                      <a:pt x="967" y="516"/>
                    </a:lnTo>
                    <a:lnTo>
                      <a:pt x="938" y="473"/>
                    </a:lnTo>
                    <a:lnTo>
                      <a:pt x="906" y="431"/>
                    </a:lnTo>
                    <a:lnTo>
                      <a:pt x="869" y="394"/>
                    </a:lnTo>
                    <a:lnTo>
                      <a:pt x="1196" y="69"/>
                    </a:lnTo>
                    <a:lnTo>
                      <a:pt x="1196" y="428"/>
                    </a:lnTo>
                    <a:lnTo>
                      <a:pt x="1236" y="428"/>
                    </a:lnTo>
                    <a:lnTo>
                      <a:pt x="1236" y="20"/>
                    </a:lnTo>
                    <a:lnTo>
                      <a:pt x="1236" y="0"/>
                    </a:lnTo>
                    <a:lnTo>
                      <a:pt x="12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727114" name="Freeform 74"/>
              <p:cNvSpPr>
                <a:spLocks/>
              </p:cNvSpPr>
              <p:nvPr/>
            </p:nvSpPr>
            <p:spPr bwMode="auto">
              <a:xfrm>
                <a:off x="5221" y="2970"/>
                <a:ext cx="191" cy="194"/>
              </a:xfrm>
              <a:custGeom>
                <a:avLst/>
                <a:gdLst>
                  <a:gd name="T0" fmla="*/ 952 w 954"/>
                  <a:gd name="T1" fmla="*/ 527 h 955"/>
                  <a:gd name="T2" fmla="*/ 933 w 954"/>
                  <a:gd name="T3" fmla="*/ 620 h 955"/>
                  <a:gd name="T4" fmla="*/ 897 w 954"/>
                  <a:gd name="T5" fmla="*/ 705 h 955"/>
                  <a:gd name="T6" fmla="*/ 845 w 954"/>
                  <a:gd name="T7" fmla="*/ 781 h 955"/>
                  <a:gd name="T8" fmla="*/ 779 w 954"/>
                  <a:gd name="T9" fmla="*/ 846 h 955"/>
                  <a:gd name="T10" fmla="*/ 703 w 954"/>
                  <a:gd name="T11" fmla="*/ 898 h 955"/>
                  <a:gd name="T12" fmla="*/ 618 w 954"/>
                  <a:gd name="T13" fmla="*/ 934 h 955"/>
                  <a:gd name="T14" fmla="*/ 525 w 954"/>
                  <a:gd name="T15" fmla="*/ 953 h 955"/>
                  <a:gd name="T16" fmla="*/ 428 w 954"/>
                  <a:gd name="T17" fmla="*/ 953 h 955"/>
                  <a:gd name="T18" fmla="*/ 335 w 954"/>
                  <a:gd name="T19" fmla="*/ 934 h 955"/>
                  <a:gd name="T20" fmla="*/ 250 w 954"/>
                  <a:gd name="T21" fmla="*/ 898 h 955"/>
                  <a:gd name="T22" fmla="*/ 173 w 954"/>
                  <a:gd name="T23" fmla="*/ 846 h 955"/>
                  <a:gd name="T24" fmla="*/ 109 w 954"/>
                  <a:gd name="T25" fmla="*/ 781 h 955"/>
                  <a:gd name="T26" fmla="*/ 57 w 954"/>
                  <a:gd name="T27" fmla="*/ 705 h 955"/>
                  <a:gd name="T28" fmla="*/ 21 w 954"/>
                  <a:gd name="T29" fmla="*/ 620 h 955"/>
                  <a:gd name="T30" fmla="*/ 2 w 954"/>
                  <a:gd name="T31" fmla="*/ 527 h 955"/>
                  <a:gd name="T32" fmla="*/ 2 w 954"/>
                  <a:gd name="T33" fmla="*/ 430 h 955"/>
                  <a:gd name="T34" fmla="*/ 21 w 954"/>
                  <a:gd name="T35" fmla="*/ 337 h 955"/>
                  <a:gd name="T36" fmla="*/ 57 w 954"/>
                  <a:gd name="T37" fmla="*/ 250 h 955"/>
                  <a:gd name="T38" fmla="*/ 109 w 954"/>
                  <a:gd name="T39" fmla="*/ 174 h 955"/>
                  <a:gd name="T40" fmla="*/ 173 w 954"/>
                  <a:gd name="T41" fmla="*/ 110 h 955"/>
                  <a:gd name="T42" fmla="*/ 250 w 954"/>
                  <a:gd name="T43" fmla="*/ 58 h 955"/>
                  <a:gd name="T44" fmla="*/ 335 w 954"/>
                  <a:gd name="T45" fmla="*/ 22 h 955"/>
                  <a:gd name="T46" fmla="*/ 428 w 954"/>
                  <a:gd name="T47" fmla="*/ 2 h 955"/>
                  <a:gd name="T48" fmla="*/ 525 w 954"/>
                  <a:gd name="T49" fmla="*/ 2 h 955"/>
                  <a:gd name="T50" fmla="*/ 618 w 954"/>
                  <a:gd name="T51" fmla="*/ 22 h 955"/>
                  <a:gd name="T52" fmla="*/ 703 w 954"/>
                  <a:gd name="T53" fmla="*/ 58 h 955"/>
                  <a:gd name="T54" fmla="*/ 779 w 954"/>
                  <a:gd name="T55" fmla="*/ 110 h 955"/>
                  <a:gd name="T56" fmla="*/ 845 w 954"/>
                  <a:gd name="T57" fmla="*/ 174 h 955"/>
                  <a:gd name="T58" fmla="*/ 897 w 954"/>
                  <a:gd name="T59" fmla="*/ 250 h 955"/>
                  <a:gd name="T60" fmla="*/ 933 w 954"/>
                  <a:gd name="T61" fmla="*/ 337 h 955"/>
                  <a:gd name="T62" fmla="*/ 952 w 954"/>
                  <a:gd name="T63" fmla="*/ 43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4" h="955">
                    <a:moveTo>
                      <a:pt x="954" y="478"/>
                    </a:moveTo>
                    <a:lnTo>
                      <a:pt x="952" y="527"/>
                    </a:lnTo>
                    <a:lnTo>
                      <a:pt x="945" y="574"/>
                    </a:lnTo>
                    <a:lnTo>
                      <a:pt x="933" y="620"/>
                    </a:lnTo>
                    <a:lnTo>
                      <a:pt x="916" y="664"/>
                    </a:lnTo>
                    <a:lnTo>
                      <a:pt x="897" y="705"/>
                    </a:lnTo>
                    <a:lnTo>
                      <a:pt x="873" y="745"/>
                    </a:lnTo>
                    <a:lnTo>
                      <a:pt x="845" y="781"/>
                    </a:lnTo>
                    <a:lnTo>
                      <a:pt x="814" y="815"/>
                    </a:lnTo>
                    <a:lnTo>
                      <a:pt x="779" y="846"/>
                    </a:lnTo>
                    <a:lnTo>
                      <a:pt x="744" y="874"/>
                    </a:lnTo>
                    <a:lnTo>
                      <a:pt x="703" y="898"/>
                    </a:lnTo>
                    <a:lnTo>
                      <a:pt x="662" y="917"/>
                    </a:lnTo>
                    <a:lnTo>
                      <a:pt x="618" y="934"/>
                    </a:lnTo>
                    <a:lnTo>
                      <a:pt x="572" y="946"/>
                    </a:lnTo>
                    <a:lnTo>
                      <a:pt x="525" y="953"/>
                    </a:lnTo>
                    <a:lnTo>
                      <a:pt x="476" y="955"/>
                    </a:lnTo>
                    <a:lnTo>
                      <a:pt x="428" y="953"/>
                    </a:lnTo>
                    <a:lnTo>
                      <a:pt x="381" y="946"/>
                    </a:lnTo>
                    <a:lnTo>
                      <a:pt x="335" y="934"/>
                    </a:lnTo>
                    <a:lnTo>
                      <a:pt x="291" y="917"/>
                    </a:lnTo>
                    <a:lnTo>
                      <a:pt x="250" y="898"/>
                    </a:lnTo>
                    <a:lnTo>
                      <a:pt x="210" y="874"/>
                    </a:lnTo>
                    <a:lnTo>
                      <a:pt x="173" y="846"/>
                    </a:lnTo>
                    <a:lnTo>
                      <a:pt x="140" y="815"/>
                    </a:lnTo>
                    <a:lnTo>
                      <a:pt x="109" y="781"/>
                    </a:lnTo>
                    <a:lnTo>
                      <a:pt x="81" y="745"/>
                    </a:lnTo>
                    <a:lnTo>
                      <a:pt x="57" y="705"/>
                    </a:lnTo>
                    <a:lnTo>
                      <a:pt x="38" y="664"/>
                    </a:lnTo>
                    <a:lnTo>
                      <a:pt x="21" y="620"/>
                    </a:lnTo>
                    <a:lnTo>
                      <a:pt x="9" y="574"/>
                    </a:lnTo>
                    <a:lnTo>
                      <a:pt x="2" y="527"/>
                    </a:lnTo>
                    <a:lnTo>
                      <a:pt x="0" y="478"/>
                    </a:lnTo>
                    <a:lnTo>
                      <a:pt x="2" y="430"/>
                    </a:lnTo>
                    <a:lnTo>
                      <a:pt x="9" y="382"/>
                    </a:lnTo>
                    <a:lnTo>
                      <a:pt x="21" y="337"/>
                    </a:lnTo>
                    <a:lnTo>
                      <a:pt x="38" y="293"/>
                    </a:lnTo>
                    <a:lnTo>
                      <a:pt x="57" y="250"/>
                    </a:lnTo>
                    <a:lnTo>
                      <a:pt x="81" y="211"/>
                    </a:lnTo>
                    <a:lnTo>
                      <a:pt x="109" y="174"/>
                    </a:lnTo>
                    <a:lnTo>
                      <a:pt x="140" y="141"/>
                    </a:lnTo>
                    <a:lnTo>
                      <a:pt x="173" y="110"/>
                    </a:lnTo>
                    <a:lnTo>
                      <a:pt x="210" y="82"/>
                    </a:lnTo>
                    <a:lnTo>
                      <a:pt x="250" y="58"/>
                    </a:lnTo>
                    <a:lnTo>
                      <a:pt x="291" y="38"/>
                    </a:lnTo>
                    <a:lnTo>
                      <a:pt x="335" y="22"/>
                    </a:lnTo>
                    <a:lnTo>
                      <a:pt x="381" y="9"/>
                    </a:lnTo>
                    <a:lnTo>
                      <a:pt x="428" y="2"/>
                    </a:lnTo>
                    <a:lnTo>
                      <a:pt x="476" y="0"/>
                    </a:lnTo>
                    <a:lnTo>
                      <a:pt x="525" y="2"/>
                    </a:lnTo>
                    <a:lnTo>
                      <a:pt x="572" y="9"/>
                    </a:lnTo>
                    <a:lnTo>
                      <a:pt x="618" y="22"/>
                    </a:lnTo>
                    <a:lnTo>
                      <a:pt x="662" y="38"/>
                    </a:lnTo>
                    <a:lnTo>
                      <a:pt x="703" y="58"/>
                    </a:lnTo>
                    <a:lnTo>
                      <a:pt x="744" y="82"/>
                    </a:lnTo>
                    <a:lnTo>
                      <a:pt x="779" y="110"/>
                    </a:lnTo>
                    <a:lnTo>
                      <a:pt x="814" y="141"/>
                    </a:lnTo>
                    <a:lnTo>
                      <a:pt x="845" y="174"/>
                    </a:lnTo>
                    <a:lnTo>
                      <a:pt x="873" y="211"/>
                    </a:lnTo>
                    <a:lnTo>
                      <a:pt x="897" y="250"/>
                    </a:lnTo>
                    <a:lnTo>
                      <a:pt x="916" y="293"/>
                    </a:lnTo>
                    <a:lnTo>
                      <a:pt x="933" y="337"/>
                    </a:lnTo>
                    <a:lnTo>
                      <a:pt x="945" y="382"/>
                    </a:lnTo>
                    <a:lnTo>
                      <a:pt x="952" y="430"/>
                    </a:lnTo>
                    <a:lnTo>
                      <a:pt x="954" y="4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727115" name="Freeform 75"/>
              <p:cNvSpPr>
                <a:spLocks/>
              </p:cNvSpPr>
              <p:nvPr/>
            </p:nvSpPr>
            <p:spPr bwMode="auto">
              <a:xfrm>
                <a:off x="5177" y="2940"/>
                <a:ext cx="235" cy="257"/>
              </a:xfrm>
              <a:custGeom>
                <a:avLst/>
                <a:gdLst>
                  <a:gd name="T0" fmla="*/ 438 w 1146"/>
                  <a:gd name="T1" fmla="*/ 20 h 1289"/>
                  <a:gd name="T2" fmla="*/ 343 w 1146"/>
                  <a:gd name="T3" fmla="*/ 62 h 1289"/>
                  <a:gd name="T4" fmla="*/ 257 w 1146"/>
                  <a:gd name="T5" fmla="*/ 117 h 1289"/>
                  <a:gd name="T6" fmla="*/ 181 w 1146"/>
                  <a:gd name="T7" fmla="*/ 185 h 1289"/>
                  <a:gd name="T8" fmla="*/ 116 w 1146"/>
                  <a:gd name="T9" fmla="*/ 266 h 1289"/>
                  <a:gd name="T10" fmla="*/ 51 w 1146"/>
                  <a:gd name="T11" fmla="*/ 384 h 1289"/>
                  <a:gd name="T12" fmla="*/ 3 w 1146"/>
                  <a:gd name="T13" fmla="*/ 572 h 1289"/>
                  <a:gd name="T14" fmla="*/ 13 w 1146"/>
                  <a:gd name="T15" fmla="*/ 761 h 1289"/>
                  <a:gd name="T16" fmla="*/ 74 w 1146"/>
                  <a:gd name="T17" fmla="*/ 937 h 1289"/>
                  <a:gd name="T18" fmla="*/ 185 w 1146"/>
                  <a:gd name="T19" fmla="*/ 1092 h 1289"/>
                  <a:gd name="T20" fmla="*/ 341 w 1146"/>
                  <a:gd name="T21" fmla="*/ 1211 h 1289"/>
                  <a:gd name="T22" fmla="*/ 418 w 1146"/>
                  <a:gd name="T23" fmla="*/ 1246 h 1289"/>
                  <a:gd name="T24" fmla="*/ 497 w 1146"/>
                  <a:gd name="T25" fmla="*/ 1270 h 1289"/>
                  <a:gd name="T26" fmla="*/ 578 w 1146"/>
                  <a:gd name="T27" fmla="*/ 1285 h 1289"/>
                  <a:gd name="T28" fmla="*/ 661 w 1146"/>
                  <a:gd name="T29" fmla="*/ 1289 h 1289"/>
                  <a:gd name="T30" fmla="*/ 742 w 1146"/>
                  <a:gd name="T31" fmla="*/ 1283 h 1289"/>
                  <a:gd name="T32" fmla="*/ 822 w 1146"/>
                  <a:gd name="T33" fmla="*/ 1267 h 1289"/>
                  <a:gd name="T34" fmla="*/ 899 w 1146"/>
                  <a:gd name="T35" fmla="*/ 1241 h 1289"/>
                  <a:gd name="T36" fmla="*/ 973 w 1146"/>
                  <a:gd name="T37" fmla="*/ 1205 h 1289"/>
                  <a:gd name="T38" fmla="*/ 1043 w 1146"/>
                  <a:gd name="T39" fmla="*/ 1160 h 1289"/>
                  <a:gd name="T40" fmla="*/ 1107 w 1146"/>
                  <a:gd name="T41" fmla="*/ 1107 h 1289"/>
                  <a:gd name="T42" fmla="*/ 1115 w 1146"/>
                  <a:gd name="T43" fmla="*/ 1039 h 1289"/>
                  <a:gd name="T44" fmla="*/ 1060 w 1146"/>
                  <a:gd name="T45" fmla="*/ 1095 h 1289"/>
                  <a:gd name="T46" fmla="*/ 997 w 1146"/>
                  <a:gd name="T47" fmla="*/ 1144 h 1289"/>
                  <a:gd name="T48" fmla="*/ 931 w 1146"/>
                  <a:gd name="T49" fmla="*/ 1183 h 1289"/>
                  <a:gd name="T50" fmla="*/ 860 w 1146"/>
                  <a:gd name="T51" fmla="*/ 1213 h 1289"/>
                  <a:gd name="T52" fmla="*/ 787 w 1146"/>
                  <a:gd name="T53" fmla="*/ 1234 h 1289"/>
                  <a:gd name="T54" fmla="*/ 711 w 1146"/>
                  <a:gd name="T55" fmla="*/ 1246 h 1289"/>
                  <a:gd name="T56" fmla="*/ 635 w 1146"/>
                  <a:gd name="T57" fmla="*/ 1249 h 1289"/>
                  <a:gd name="T58" fmla="*/ 557 w 1146"/>
                  <a:gd name="T59" fmla="*/ 1242 h 1289"/>
                  <a:gd name="T60" fmla="*/ 481 w 1146"/>
                  <a:gd name="T61" fmla="*/ 1226 h 1289"/>
                  <a:gd name="T62" fmla="*/ 408 w 1146"/>
                  <a:gd name="T63" fmla="*/ 1198 h 1289"/>
                  <a:gd name="T64" fmla="*/ 307 w 1146"/>
                  <a:gd name="T65" fmla="*/ 1143 h 1289"/>
                  <a:gd name="T66" fmla="*/ 174 w 1146"/>
                  <a:gd name="T67" fmla="*/ 1019 h 1289"/>
                  <a:gd name="T68" fmla="*/ 85 w 1146"/>
                  <a:gd name="T69" fmla="*/ 866 h 1289"/>
                  <a:gd name="T70" fmla="*/ 42 w 1146"/>
                  <a:gd name="T71" fmla="*/ 695 h 1289"/>
                  <a:gd name="T72" fmla="*/ 52 w 1146"/>
                  <a:gd name="T73" fmla="*/ 517 h 1289"/>
                  <a:gd name="T74" fmla="*/ 115 w 1146"/>
                  <a:gd name="T75" fmla="*/ 344 h 1289"/>
                  <a:gd name="T76" fmla="*/ 168 w 1146"/>
                  <a:gd name="T77" fmla="*/ 262 h 1289"/>
                  <a:gd name="T78" fmla="*/ 233 w 1146"/>
                  <a:gd name="T79" fmla="*/ 191 h 1289"/>
                  <a:gd name="T80" fmla="*/ 307 w 1146"/>
                  <a:gd name="T81" fmla="*/ 131 h 1289"/>
                  <a:gd name="T82" fmla="*/ 390 w 1146"/>
                  <a:gd name="T83" fmla="*/ 82 h 1289"/>
                  <a:gd name="T84" fmla="*/ 481 w 1146"/>
                  <a:gd name="T85" fmla="*/ 48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6" h="1289">
                    <a:moveTo>
                      <a:pt x="503" y="0"/>
                    </a:moveTo>
                    <a:lnTo>
                      <a:pt x="470" y="10"/>
                    </a:lnTo>
                    <a:lnTo>
                      <a:pt x="438" y="20"/>
                    </a:lnTo>
                    <a:lnTo>
                      <a:pt x="405" y="33"/>
                    </a:lnTo>
                    <a:lnTo>
                      <a:pt x="374" y="47"/>
                    </a:lnTo>
                    <a:lnTo>
                      <a:pt x="343" y="62"/>
                    </a:lnTo>
                    <a:lnTo>
                      <a:pt x="313" y="79"/>
                    </a:lnTo>
                    <a:lnTo>
                      <a:pt x="284" y="97"/>
                    </a:lnTo>
                    <a:lnTo>
                      <a:pt x="257" y="117"/>
                    </a:lnTo>
                    <a:lnTo>
                      <a:pt x="230" y="139"/>
                    </a:lnTo>
                    <a:lnTo>
                      <a:pt x="205" y="161"/>
                    </a:lnTo>
                    <a:lnTo>
                      <a:pt x="181" y="185"/>
                    </a:lnTo>
                    <a:lnTo>
                      <a:pt x="158" y="210"/>
                    </a:lnTo>
                    <a:lnTo>
                      <a:pt x="136" y="238"/>
                    </a:lnTo>
                    <a:lnTo>
                      <a:pt x="116" y="266"/>
                    </a:lnTo>
                    <a:lnTo>
                      <a:pt x="97" y="294"/>
                    </a:lnTo>
                    <a:lnTo>
                      <a:pt x="79" y="324"/>
                    </a:lnTo>
                    <a:lnTo>
                      <a:pt x="51" y="384"/>
                    </a:lnTo>
                    <a:lnTo>
                      <a:pt x="29" y="446"/>
                    </a:lnTo>
                    <a:lnTo>
                      <a:pt x="13" y="509"/>
                    </a:lnTo>
                    <a:lnTo>
                      <a:pt x="3" y="572"/>
                    </a:lnTo>
                    <a:lnTo>
                      <a:pt x="0" y="635"/>
                    </a:lnTo>
                    <a:lnTo>
                      <a:pt x="3" y="699"/>
                    </a:lnTo>
                    <a:lnTo>
                      <a:pt x="13" y="761"/>
                    </a:lnTo>
                    <a:lnTo>
                      <a:pt x="28" y="821"/>
                    </a:lnTo>
                    <a:lnTo>
                      <a:pt x="48" y="881"/>
                    </a:lnTo>
                    <a:lnTo>
                      <a:pt x="74" y="937"/>
                    </a:lnTo>
                    <a:lnTo>
                      <a:pt x="106" y="993"/>
                    </a:lnTo>
                    <a:lnTo>
                      <a:pt x="143" y="1043"/>
                    </a:lnTo>
                    <a:lnTo>
                      <a:pt x="185" y="1092"/>
                    </a:lnTo>
                    <a:lnTo>
                      <a:pt x="231" y="1136"/>
                    </a:lnTo>
                    <a:lnTo>
                      <a:pt x="284" y="1176"/>
                    </a:lnTo>
                    <a:lnTo>
                      <a:pt x="341" y="1211"/>
                    </a:lnTo>
                    <a:lnTo>
                      <a:pt x="366" y="1223"/>
                    </a:lnTo>
                    <a:lnTo>
                      <a:pt x="391" y="1236"/>
                    </a:lnTo>
                    <a:lnTo>
                      <a:pt x="418" y="1246"/>
                    </a:lnTo>
                    <a:lnTo>
                      <a:pt x="444" y="1256"/>
                    </a:lnTo>
                    <a:lnTo>
                      <a:pt x="471" y="1264"/>
                    </a:lnTo>
                    <a:lnTo>
                      <a:pt x="497" y="1270"/>
                    </a:lnTo>
                    <a:lnTo>
                      <a:pt x="524" y="1276"/>
                    </a:lnTo>
                    <a:lnTo>
                      <a:pt x="552" y="1281"/>
                    </a:lnTo>
                    <a:lnTo>
                      <a:pt x="578" y="1285"/>
                    </a:lnTo>
                    <a:lnTo>
                      <a:pt x="606" y="1288"/>
                    </a:lnTo>
                    <a:lnTo>
                      <a:pt x="633" y="1289"/>
                    </a:lnTo>
                    <a:lnTo>
                      <a:pt x="661" y="1289"/>
                    </a:lnTo>
                    <a:lnTo>
                      <a:pt x="688" y="1288"/>
                    </a:lnTo>
                    <a:lnTo>
                      <a:pt x="715" y="1285"/>
                    </a:lnTo>
                    <a:lnTo>
                      <a:pt x="742" y="1283"/>
                    </a:lnTo>
                    <a:lnTo>
                      <a:pt x="769" y="1279"/>
                    </a:lnTo>
                    <a:lnTo>
                      <a:pt x="796" y="1273"/>
                    </a:lnTo>
                    <a:lnTo>
                      <a:pt x="822" y="1267"/>
                    </a:lnTo>
                    <a:lnTo>
                      <a:pt x="849" y="1259"/>
                    </a:lnTo>
                    <a:lnTo>
                      <a:pt x="874" y="1251"/>
                    </a:lnTo>
                    <a:lnTo>
                      <a:pt x="899" y="1241"/>
                    </a:lnTo>
                    <a:lnTo>
                      <a:pt x="925" y="1230"/>
                    </a:lnTo>
                    <a:lnTo>
                      <a:pt x="949" y="1219"/>
                    </a:lnTo>
                    <a:lnTo>
                      <a:pt x="973" y="1205"/>
                    </a:lnTo>
                    <a:lnTo>
                      <a:pt x="997" y="1191"/>
                    </a:lnTo>
                    <a:lnTo>
                      <a:pt x="1020" y="1176"/>
                    </a:lnTo>
                    <a:lnTo>
                      <a:pt x="1043" y="1160"/>
                    </a:lnTo>
                    <a:lnTo>
                      <a:pt x="1065" y="1144"/>
                    </a:lnTo>
                    <a:lnTo>
                      <a:pt x="1086" y="1125"/>
                    </a:lnTo>
                    <a:lnTo>
                      <a:pt x="1107" y="1107"/>
                    </a:lnTo>
                    <a:lnTo>
                      <a:pt x="1126" y="1086"/>
                    </a:lnTo>
                    <a:lnTo>
                      <a:pt x="1146" y="1065"/>
                    </a:lnTo>
                    <a:lnTo>
                      <a:pt x="1115" y="1039"/>
                    </a:lnTo>
                    <a:lnTo>
                      <a:pt x="1096" y="1058"/>
                    </a:lnTo>
                    <a:lnTo>
                      <a:pt x="1078" y="1077"/>
                    </a:lnTo>
                    <a:lnTo>
                      <a:pt x="1060" y="1095"/>
                    </a:lnTo>
                    <a:lnTo>
                      <a:pt x="1039" y="1113"/>
                    </a:lnTo>
                    <a:lnTo>
                      <a:pt x="1018" y="1128"/>
                    </a:lnTo>
                    <a:lnTo>
                      <a:pt x="997" y="1144"/>
                    </a:lnTo>
                    <a:lnTo>
                      <a:pt x="975" y="1158"/>
                    </a:lnTo>
                    <a:lnTo>
                      <a:pt x="954" y="1170"/>
                    </a:lnTo>
                    <a:lnTo>
                      <a:pt x="931" y="1183"/>
                    </a:lnTo>
                    <a:lnTo>
                      <a:pt x="908" y="1193"/>
                    </a:lnTo>
                    <a:lnTo>
                      <a:pt x="884" y="1204"/>
                    </a:lnTo>
                    <a:lnTo>
                      <a:pt x="860" y="1213"/>
                    </a:lnTo>
                    <a:lnTo>
                      <a:pt x="836" y="1221"/>
                    </a:lnTo>
                    <a:lnTo>
                      <a:pt x="811" y="1228"/>
                    </a:lnTo>
                    <a:lnTo>
                      <a:pt x="787" y="1234"/>
                    </a:lnTo>
                    <a:lnTo>
                      <a:pt x="761" y="1239"/>
                    </a:lnTo>
                    <a:lnTo>
                      <a:pt x="736" y="1243"/>
                    </a:lnTo>
                    <a:lnTo>
                      <a:pt x="711" y="1246"/>
                    </a:lnTo>
                    <a:lnTo>
                      <a:pt x="685" y="1249"/>
                    </a:lnTo>
                    <a:lnTo>
                      <a:pt x="660" y="1249"/>
                    </a:lnTo>
                    <a:lnTo>
                      <a:pt x="635" y="1249"/>
                    </a:lnTo>
                    <a:lnTo>
                      <a:pt x="608" y="1247"/>
                    </a:lnTo>
                    <a:lnTo>
                      <a:pt x="583" y="1245"/>
                    </a:lnTo>
                    <a:lnTo>
                      <a:pt x="557" y="1242"/>
                    </a:lnTo>
                    <a:lnTo>
                      <a:pt x="532" y="1237"/>
                    </a:lnTo>
                    <a:lnTo>
                      <a:pt x="507" y="1231"/>
                    </a:lnTo>
                    <a:lnTo>
                      <a:pt x="481" y="1226"/>
                    </a:lnTo>
                    <a:lnTo>
                      <a:pt x="457" y="1217"/>
                    </a:lnTo>
                    <a:lnTo>
                      <a:pt x="432" y="1208"/>
                    </a:lnTo>
                    <a:lnTo>
                      <a:pt x="408" y="1198"/>
                    </a:lnTo>
                    <a:lnTo>
                      <a:pt x="385" y="1188"/>
                    </a:lnTo>
                    <a:lnTo>
                      <a:pt x="360" y="1175"/>
                    </a:lnTo>
                    <a:lnTo>
                      <a:pt x="307" y="1143"/>
                    </a:lnTo>
                    <a:lnTo>
                      <a:pt x="258" y="1105"/>
                    </a:lnTo>
                    <a:lnTo>
                      <a:pt x="213" y="1064"/>
                    </a:lnTo>
                    <a:lnTo>
                      <a:pt x="174" y="1019"/>
                    </a:lnTo>
                    <a:lnTo>
                      <a:pt x="139" y="971"/>
                    </a:lnTo>
                    <a:lnTo>
                      <a:pt x="109" y="919"/>
                    </a:lnTo>
                    <a:lnTo>
                      <a:pt x="85" y="866"/>
                    </a:lnTo>
                    <a:lnTo>
                      <a:pt x="66" y="811"/>
                    </a:lnTo>
                    <a:lnTo>
                      <a:pt x="52" y="753"/>
                    </a:lnTo>
                    <a:lnTo>
                      <a:pt x="42" y="695"/>
                    </a:lnTo>
                    <a:lnTo>
                      <a:pt x="40" y="635"/>
                    </a:lnTo>
                    <a:lnTo>
                      <a:pt x="44" y="577"/>
                    </a:lnTo>
                    <a:lnTo>
                      <a:pt x="52" y="517"/>
                    </a:lnTo>
                    <a:lnTo>
                      <a:pt x="67" y="458"/>
                    </a:lnTo>
                    <a:lnTo>
                      <a:pt x="87" y="400"/>
                    </a:lnTo>
                    <a:lnTo>
                      <a:pt x="115" y="344"/>
                    </a:lnTo>
                    <a:lnTo>
                      <a:pt x="131" y="316"/>
                    </a:lnTo>
                    <a:lnTo>
                      <a:pt x="148" y="289"/>
                    </a:lnTo>
                    <a:lnTo>
                      <a:pt x="168" y="262"/>
                    </a:lnTo>
                    <a:lnTo>
                      <a:pt x="189" y="238"/>
                    </a:lnTo>
                    <a:lnTo>
                      <a:pt x="210" y="214"/>
                    </a:lnTo>
                    <a:lnTo>
                      <a:pt x="233" y="191"/>
                    </a:lnTo>
                    <a:lnTo>
                      <a:pt x="257" y="170"/>
                    </a:lnTo>
                    <a:lnTo>
                      <a:pt x="281" y="149"/>
                    </a:lnTo>
                    <a:lnTo>
                      <a:pt x="307" y="131"/>
                    </a:lnTo>
                    <a:lnTo>
                      <a:pt x="334" y="113"/>
                    </a:lnTo>
                    <a:lnTo>
                      <a:pt x="362" y="97"/>
                    </a:lnTo>
                    <a:lnTo>
                      <a:pt x="390" y="82"/>
                    </a:lnTo>
                    <a:lnTo>
                      <a:pt x="420" y="70"/>
                    </a:lnTo>
                    <a:lnTo>
                      <a:pt x="450" y="58"/>
                    </a:lnTo>
                    <a:lnTo>
                      <a:pt x="481" y="48"/>
                    </a:lnTo>
                    <a:lnTo>
                      <a:pt x="512" y="40"/>
                    </a:lnTo>
                    <a:lnTo>
                      <a:pt x="5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grpSp>
            <p:nvGrpSpPr>
              <p:cNvPr id="25780" name="Group 76"/>
              <p:cNvGrpSpPr>
                <a:grpSpLocks/>
              </p:cNvGrpSpPr>
              <p:nvPr/>
            </p:nvGrpSpPr>
            <p:grpSpPr bwMode="auto">
              <a:xfrm>
                <a:off x="5218" y="2974"/>
                <a:ext cx="183" cy="184"/>
                <a:chOff x="3459" y="926"/>
                <a:chExt cx="128" cy="128"/>
              </a:xfrm>
            </p:grpSpPr>
            <p:sp>
              <p:nvSpPr>
                <p:cNvPr id="727117" name="Freeform 77"/>
                <p:cNvSpPr>
                  <a:spLocks/>
                </p:cNvSpPr>
                <p:nvPr/>
              </p:nvSpPr>
              <p:spPr bwMode="auto">
                <a:xfrm>
                  <a:off x="3464" y="926"/>
                  <a:ext cx="124" cy="129"/>
                </a:xfrm>
                <a:custGeom>
                  <a:avLst/>
                  <a:gdLst>
                    <a:gd name="T0" fmla="*/ 629 w 630"/>
                    <a:gd name="T1" fmla="*/ 348 h 631"/>
                    <a:gd name="T2" fmla="*/ 616 w 630"/>
                    <a:gd name="T3" fmla="*/ 409 h 631"/>
                    <a:gd name="T4" fmla="*/ 592 w 630"/>
                    <a:gd name="T5" fmla="*/ 465 h 631"/>
                    <a:gd name="T6" fmla="*/ 557 w 630"/>
                    <a:gd name="T7" fmla="*/ 516 h 631"/>
                    <a:gd name="T8" fmla="*/ 515 w 630"/>
                    <a:gd name="T9" fmla="*/ 558 h 631"/>
                    <a:gd name="T10" fmla="*/ 464 w 630"/>
                    <a:gd name="T11" fmla="*/ 593 h 631"/>
                    <a:gd name="T12" fmla="*/ 407 w 630"/>
                    <a:gd name="T13" fmla="*/ 617 h 631"/>
                    <a:gd name="T14" fmla="*/ 346 w 630"/>
                    <a:gd name="T15" fmla="*/ 630 h 631"/>
                    <a:gd name="T16" fmla="*/ 282 w 630"/>
                    <a:gd name="T17" fmla="*/ 630 h 631"/>
                    <a:gd name="T18" fmla="*/ 221 w 630"/>
                    <a:gd name="T19" fmla="*/ 617 h 631"/>
                    <a:gd name="T20" fmla="*/ 164 w 630"/>
                    <a:gd name="T21" fmla="*/ 593 h 631"/>
                    <a:gd name="T22" fmla="*/ 114 w 630"/>
                    <a:gd name="T23" fmla="*/ 558 h 631"/>
                    <a:gd name="T24" fmla="*/ 71 w 630"/>
                    <a:gd name="T25" fmla="*/ 516 h 631"/>
                    <a:gd name="T26" fmla="*/ 38 w 630"/>
                    <a:gd name="T27" fmla="*/ 465 h 631"/>
                    <a:gd name="T28" fmla="*/ 14 w 630"/>
                    <a:gd name="T29" fmla="*/ 409 h 631"/>
                    <a:gd name="T30" fmla="*/ 1 w 630"/>
                    <a:gd name="T31" fmla="*/ 348 h 631"/>
                    <a:gd name="T32" fmla="*/ 1 w 630"/>
                    <a:gd name="T33" fmla="*/ 283 h 631"/>
                    <a:gd name="T34" fmla="*/ 14 w 630"/>
                    <a:gd name="T35" fmla="*/ 222 h 631"/>
                    <a:gd name="T36" fmla="*/ 38 w 630"/>
                    <a:gd name="T37" fmla="*/ 166 h 631"/>
                    <a:gd name="T38" fmla="*/ 71 w 630"/>
                    <a:gd name="T39" fmla="*/ 115 h 631"/>
                    <a:gd name="T40" fmla="*/ 114 w 630"/>
                    <a:gd name="T41" fmla="*/ 72 h 631"/>
                    <a:gd name="T42" fmla="*/ 164 w 630"/>
                    <a:gd name="T43" fmla="*/ 38 h 631"/>
                    <a:gd name="T44" fmla="*/ 221 w 630"/>
                    <a:gd name="T45" fmla="*/ 13 h 631"/>
                    <a:gd name="T46" fmla="*/ 282 w 630"/>
                    <a:gd name="T47" fmla="*/ 1 h 631"/>
                    <a:gd name="T48" fmla="*/ 346 w 630"/>
                    <a:gd name="T49" fmla="*/ 1 h 631"/>
                    <a:gd name="T50" fmla="*/ 407 w 630"/>
                    <a:gd name="T51" fmla="*/ 13 h 631"/>
                    <a:gd name="T52" fmla="*/ 464 w 630"/>
                    <a:gd name="T53" fmla="*/ 38 h 631"/>
                    <a:gd name="T54" fmla="*/ 515 w 630"/>
                    <a:gd name="T55" fmla="*/ 72 h 631"/>
                    <a:gd name="T56" fmla="*/ 557 w 630"/>
                    <a:gd name="T57" fmla="*/ 115 h 631"/>
                    <a:gd name="T58" fmla="*/ 592 w 630"/>
                    <a:gd name="T59" fmla="*/ 166 h 631"/>
                    <a:gd name="T60" fmla="*/ 616 w 630"/>
                    <a:gd name="T61" fmla="*/ 222 h 631"/>
                    <a:gd name="T62" fmla="*/ 629 w 630"/>
                    <a:gd name="T63" fmla="*/ 283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0" h="631">
                      <a:moveTo>
                        <a:pt x="630" y="315"/>
                      </a:moveTo>
                      <a:lnTo>
                        <a:pt x="629" y="348"/>
                      </a:lnTo>
                      <a:lnTo>
                        <a:pt x="623" y="379"/>
                      </a:lnTo>
                      <a:lnTo>
                        <a:pt x="616" y="409"/>
                      </a:lnTo>
                      <a:lnTo>
                        <a:pt x="604" y="439"/>
                      </a:lnTo>
                      <a:lnTo>
                        <a:pt x="592" y="465"/>
                      </a:lnTo>
                      <a:lnTo>
                        <a:pt x="576" y="492"/>
                      </a:lnTo>
                      <a:lnTo>
                        <a:pt x="557" y="516"/>
                      </a:lnTo>
                      <a:lnTo>
                        <a:pt x="538" y="539"/>
                      </a:lnTo>
                      <a:lnTo>
                        <a:pt x="515" y="558"/>
                      </a:lnTo>
                      <a:lnTo>
                        <a:pt x="490" y="577"/>
                      </a:lnTo>
                      <a:lnTo>
                        <a:pt x="464" y="593"/>
                      </a:lnTo>
                      <a:lnTo>
                        <a:pt x="437" y="606"/>
                      </a:lnTo>
                      <a:lnTo>
                        <a:pt x="407" y="617"/>
                      </a:lnTo>
                      <a:lnTo>
                        <a:pt x="378" y="624"/>
                      </a:lnTo>
                      <a:lnTo>
                        <a:pt x="346" y="630"/>
                      </a:lnTo>
                      <a:lnTo>
                        <a:pt x="314" y="631"/>
                      </a:lnTo>
                      <a:lnTo>
                        <a:pt x="282" y="630"/>
                      </a:lnTo>
                      <a:lnTo>
                        <a:pt x="251" y="624"/>
                      </a:lnTo>
                      <a:lnTo>
                        <a:pt x="221" y="617"/>
                      </a:lnTo>
                      <a:lnTo>
                        <a:pt x="192" y="606"/>
                      </a:lnTo>
                      <a:lnTo>
                        <a:pt x="164" y="593"/>
                      </a:lnTo>
                      <a:lnTo>
                        <a:pt x="138" y="577"/>
                      </a:lnTo>
                      <a:lnTo>
                        <a:pt x="114" y="558"/>
                      </a:lnTo>
                      <a:lnTo>
                        <a:pt x="92" y="539"/>
                      </a:lnTo>
                      <a:lnTo>
                        <a:pt x="71" y="516"/>
                      </a:lnTo>
                      <a:lnTo>
                        <a:pt x="54" y="492"/>
                      </a:lnTo>
                      <a:lnTo>
                        <a:pt x="38" y="465"/>
                      </a:lnTo>
                      <a:lnTo>
                        <a:pt x="24" y="439"/>
                      </a:lnTo>
                      <a:lnTo>
                        <a:pt x="14" y="409"/>
                      </a:lnTo>
                      <a:lnTo>
                        <a:pt x="7" y="379"/>
                      </a:lnTo>
                      <a:lnTo>
                        <a:pt x="1" y="348"/>
                      </a:lnTo>
                      <a:lnTo>
                        <a:pt x="0" y="315"/>
                      </a:lnTo>
                      <a:lnTo>
                        <a:pt x="1" y="283"/>
                      </a:lnTo>
                      <a:lnTo>
                        <a:pt x="7" y="252"/>
                      </a:lnTo>
                      <a:lnTo>
                        <a:pt x="14" y="222"/>
                      </a:lnTo>
                      <a:lnTo>
                        <a:pt x="24" y="192"/>
                      </a:lnTo>
                      <a:lnTo>
                        <a:pt x="38" y="166"/>
                      </a:lnTo>
                      <a:lnTo>
                        <a:pt x="54" y="139"/>
                      </a:lnTo>
                      <a:lnTo>
                        <a:pt x="71" y="115"/>
                      </a:lnTo>
                      <a:lnTo>
                        <a:pt x="92" y="92"/>
                      </a:lnTo>
                      <a:lnTo>
                        <a:pt x="114" y="72"/>
                      </a:lnTo>
                      <a:lnTo>
                        <a:pt x="138" y="54"/>
                      </a:lnTo>
                      <a:lnTo>
                        <a:pt x="164" y="38"/>
                      </a:lnTo>
                      <a:lnTo>
                        <a:pt x="192" y="25"/>
                      </a:lnTo>
                      <a:lnTo>
                        <a:pt x="221" y="13"/>
                      </a:lnTo>
                      <a:lnTo>
                        <a:pt x="251" y="6"/>
                      </a:lnTo>
                      <a:lnTo>
                        <a:pt x="282" y="1"/>
                      </a:lnTo>
                      <a:lnTo>
                        <a:pt x="314" y="0"/>
                      </a:lnTo>
                      <a:lnTo>
                        <a:pt x="346" y="1"/>
                      </a:lnTo>
                      <a:lnTo>
                        <a:pt x="378" y="6"/>
                      </a:lnTo>
                      <a:lnTo>
                        <a:pt x="407" y="13"/>
                      </a:lnTo>
                      <a:lnTo>
                        <a:pt x="437" y="25"/>
                      </a:lnTo>
                      <a:lnTo>
                        <a:pt x="464" y="38"/>
                      </a:lnTo>
                      <a:lnTo>
                        <a:pt x="490" y="54"/>
                      </a:lnTo>
                      <a:lnTo>
                        <a:pt x="515" y="72"/>
                      </a:lnTo>
                      <a:lnTo>
                        <a:pt x="538" y="92"/>
                      </a:lnTo>
                      <a:lnTo>
                        <a:pt x="557" y="115"/>
                      </a:lnTo>
                      <a:lnTo>
                        <a:pt x="576" y="139"/>
                      </a:lnTo>
                      <a:lnTo>
                        <a:pt x="592" y="166"/>
                      </a:lnTo>
                      <a:lnTo>
                        <a:pt x="604" y="192"/>
                      </a:lnTo>
                      <a:lnTo>
                        <a:pt x="616" y="222"/>
                      </a:lnTo>
                      <a:lnTo>
                        <a:pt x="623" y="252"/>
                      </a:lnTo>
                      <a:lnTo>
                        <a:pt x="629" y="283"/>
                      </a:lnTo>
                      <a:lnTo>
                        <a:pt x="630" y="3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727118" name="Freeform 78"/>
                <p:cNvSpPr>
                  <a:spLocks/>
                </p:cNvSpPr>
                <p:nvPr/>
              </p:nvSpPr>
              <p:spPr bwMode="auto">
                <a:xfrm>
                  <a:off x="3523" y="941"/>
                  <a:ext cx="6" cy="15"/>
                </a:xfrm>
                <a:custGeom>
                  <a:avLst/>
                  <a:gdLst>
                    <a:gd name="T0" fmla="*/ 61 w 61"/>
                    <a:gd name="T1" fmla="*/ 37 h 74"/>
                    <a:gd name="T2" fmla="*/ 60 w 61"/>
                    <a:gd name="T3" fmla="*/ 45 h 74"/>
                    <a:gd name="T4" fmla="*/ 59 w 61"/>
                    <a:gd name="T5" fmla="*/ 52 h 74"/>
                    <a:gd name="T6" fmla="*/ 55 w 61"/>
                    <a:gd name="T7" fmla="*/ 58 h 74"/>
                    <a:gd name="T8" fmla="*/ 52 w 61"/>
                    <a:gd name="T9" fmla="*/ 63 h 74"/>
                    <a:gd name="T10" fmla="*/ 47 w 61"/>
                    <a:gd name="T11" fmla="*/ 68 h 74"/>
                    <a:gd name="T12" fmla="*/ 42 w 61"/>
                    <a:gd name="T13" fmla="*/ 71 h 74"/>
                    <a:gd name="T14" fmla="*/ 36 w 61"/>
                    <a:gd name="T15" fmla="*/ 73 h 74"/>
                    <a:gd name="T16" fmla="*/ 30 w 61"/>
                    <a:gd name="T17" fmla="*/ 74 h 74"/>
                    <a:gd name="T18" fmla="*/ 24 w 61"/>
                    <a:gd name="T19" fmla="*/ 73 h 74"/>
                    <a:gd name="T20" fmla="*/ 18 w 61"/>
                    <a:gd name="T21" fmla="*/ 71 h 74"/>
                    <a:gd name="T22" fmla="*/ 14 w 61"/>
                    <a:gd name="T23" fmla="*/ 68 h 74"/>
                    <a:gd name="T24" fmla="*/ 8 w 61"/>
                    <a:gd name="T25" fmla="*/ 63 h 74"/>
                    <a:gd name="T26" fmla="*/ 5 w 61"/>
                    <a:gd name="T27" fmla="*/ 58 h 74"/>
                    <a:gd name="T28" fmla="*/ 2 w 61"/>
                    <a:gd name="T29" fmla="*/ 52 h 74"/>
                    <a:gd name="T30" fmla="*/ 0 w 61"/>
                    <a:gd name="T31" fmla="*/ 45 h 74"/>
                    <a:gd name="T32" fmla="*/ 0 w 61"/>
                    <a:gd name="T33" fmla="*/ 37 h 74"/>
                    <a:gd name="T34" fmla="*/ 0 w 61"/>
                    <a:gd name="T35" fmla="*/ 30 h 74"/>
                    <a:gd name="T36" fmla="*/ 2 w 61"/>
                    <a:gd name="T37" fmla="*/ 23 h 74"/>
                    <a:gd name="T38" fmla="*/ 5 w 61"/>
                    <a:gd name="T39" fmla="*/ 17 h 74"/>
                    <a:gd name="T40" fmla="*/ 8 w 61"/>
                    <a:gd name="T41" fmla="*/ 11 h 74"/>
                    <a:gd name="T42" fmla="*/ 14 w 61"/>
                    <a:gd name="T43" fmla="*/ 6 h 74"/>
                    <a:gd name="T44" fmla="*/ 18 w 61"/>
                    <a:gd name="T45" fmla="*/ 2 h 74"/>
                    <a:gd name="T46" fmla="*/ 24 w 61"/>
                    <a:gd name="T47" fmla="*/ 1 h 74"/>
                    <a:gd name="T48" fmla="*/ 30 w 61"/>
                    <a:gd name="T49" fmla="*/ 0 h 74"/>
                    <a:gd name="T50" fmla="*/ 36 w 61"/>
                    <a:gd name="T51" fmla="*/ 1 h 74"/>
                    <a:gd name="T52" fmla="*/ 42 w 61"/>
                    <a:gd name="T53" fmla="*/ 2 h 74"/>
                    <a:gd name="T54" fmla="*/ 47 w 61"/>
                    <a:gd name="T55" fmla="*/ 6 h 74"/>
                    <a:gd name="T56" fmla="*/ 52 w 61"/>
                    <a:gd name="T57" fmla="*/ 11 h 74"/>
                    <a:gd name="T58" fmla="*/ 55 w 61"/>
                    <a:gd name="T59" fmla="*/ 17 h 74"/>
                    <a:gd name="T60" fmla="*/ 59 w 61"/>
                    <a:gd name="T61" fmla="*/ 23 h 74"/>
                    <a:gd name="T62" fmla="*/ 60 w 61"/>
                    <a:gd name="T63" fmla="*/ 30 h 74"/>
                    <a:gd name="T64" fmla="*/ 61 w 61"/>
                    <a:gd name="T65" fmla="*/ 3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 h="74">
                      <a:moveTo>
                        <a:pt x="61" y="37"/>
                      </a:moveTo>
                      <a:lnTo>
                        <a:pt x="60" y="45"/>
                      </a:lnTo>
                      <a:lnTo>
                        <a:pt x="59" y="52"/>
                      </a:lnTo>
                      <a:lnTo>
                        <a:pt x="55" y="58"/>
                      </a:lnTo>
                      <a:lnTo>
                        <a:pt x="52" y="63"/>
                      </a:lnTo>
                      <a:lnTo>
                        <a:pt x="47" y="68"/>
                      </a:lnTo>
                      <a:lnTo>
                        <a:pt x="42" y="71"/>
                      </a:lnTo>
                      <a:lnTo>
                        <a:pt x="36" y="73"/>
                      </a:lnTo>
                      <a:lnTo>
                        <a:pt x="30" y="74"/>
                      </a:lnTo>
                      <a:lnTo>
                        <a:pt x="24" y="73"/>
                      </a:lnTo>
                      <a:lnTo>
                        <a:pt x="18" y="71"/>
                      </a:lnTo>
                      <a:lnTo>
                        <a:pt x="14" y="68"/>
                      </a:lnTo>
                      <a:lnTo>
                        <a:pt x="8" y="63"/>
                      </a:lnTo>
                      <a:lnTo>
                        <a:pt x="5" y="58"/>
                      </a:lnTo>
                      <a:lnTo>
                        <a:pt x="2" y="52"/>
                      </a:lnTo>
                      <a:lnTo>
                        <a:pt x="0" y="45"/>
                      </a:lnTo>
                      <a:lnTo>
                        <a:pt x="0" y="37"/>
                      </a:lnTo>
                      <a:lnTo>
                        <a:pt x="0" y="30"/>
                      </a:lnTo>
                      <a:lnTo>
                        <a:pt x="2" y="23"/>
                      </a:lnTo>
                      <a:lnTo>
                        <a:pt x="5" y="17"/>
                      </a:lnTo>
                      <a:lnTo>
                        <a:pt x="8" y="11"/>
                      </a:lnTo>
                      <a:lnTo>
                        <a:pt x="14" y="6"/>
                      </a:lnTo>
                      <a:lnTo>
                        <a:pt x="18" y="2"/>
                      </a:lnTo>
                      <a:lnTo>
                        <a:pt x="24" y="1"/>
                      </a:lnTo>
                      <a:lnTo>
                        <a:pt x="30" y="0"/>
                      </a:lnTo>
                      <a:lnTo>
                        <a:pt x="36" y="1"/>
                      </a:lnTo>
                      <a:lnTo>
                        <a:pt x="42" y="2"/>
                      </a:lnTo>
                      <a:lnTo>
                        <a:pt x="47" y="6"/>
                      </a:lnTo>
                      <a:lnTo>
                        <a:pt x="52" y="11"/>
                      </a:lnTo>
                      <a:lnTo>
                        <a:pt x="55" y="17"/>
                      </a:lnTo>
                      <a:lnTo>
                        <a:pt x="59" y="23"/>
                      </a:lnTo>
                      <a:lnTo>
                        <a:pt x="60" y="30"/>
                      </a:lnTo>
                      <a:lnTo>
                        <a:pt x="61"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727119" name="Freeform 79"/>
                <p:cNvSpPr>
                  <a:spLocks/>
                </p:cNvSpPr>
                <p:nvPr/>
              </p:nvSpPr>
              <p:spPr bwMode="auto">
                <a:xfrm>
                  <a:off x="3508" y="961"/>
                  <a:ext cx="40" cy="73"/>
                </a:xfrm>
                <a:custGeom>
                  <a:avLst/>
                  <a:gdLst>
                    <a:gd name="T0" fmla="*/ 137 w 185"/>
                    <a:gd name="T1" fmla="*/ 344 h 362"/>
                    <a:gd name="T2" fmla="*/ 136 w 185"/>
                    <a:gd name="T3" fmla="*/ 352 h 362"/>
                    <a:gd name="T4" fmla="*/ 132 w 185"/>
                    <a:gd name="T5" fmla="*/ 357 h 362"/>
                    <a:gd name="T6" fmla="*/ 128 w 185"/>
                    <a:gd name="T7" fmla="*/ 361 h 362"/>
                    <a:gd name="T8" fmla="*/ 120 w 185"/>
                    <a:gd name="T9" fmla="*/ 362 h 362"/>
                    <a:gd name="T10" fmla="*/ 112 w 185"/>
                    <a:gd name="T11" fmla="*/ 361 h 362"/>
                    <a:gd name="T12" fmla="*/ 107 w 185"/>
                    <a:gd name="T13" fmla="*/ 357 h 362"/>
                    <a:gd name="T14" fmla="*/ 104 w 185"/>
                    <a:gd name="T15" fmla="*/ 352 h 362"/>
                    <a:gd name="T16" fmla="*/ 102 w 185"/>
                    <a:gd name="T17" fmla="*/ 344 h 362"/>
                    <a:gd name="T18" fmla="*/ 102 w 185"/>
                    <a:gd name="T19" fmla="*/ 143 h 362"/>
                    <a:gd name="T20" fmla="*/ 82 w 185"/>
                    <a:gd name="T21" fmla="*/ 143 h 362"/>
                    <a:gd name="T22" fmla="*/ 82 w 185"/>
                    <a:gd name="T23" fmla="*/ 344 h 362"/>
                    <a:gd name="T24" fmla="*/ 80 w 185"/>
                    <a:gd name="T25" fmla="*/ 352 h 362"/>
                    <a:gd name="T26" fmla="*/ 77 w 185"/>
                    <a:gd name="T27" fmla="*/ 357 h 362"/>
                    <a:gd name="T28" fmla="*/ 71 w 185"/>
                    <a:gd name="T29" fmla="*/ 361 h 362"/>
                    <a:gd name="T30" fmla="*/ 63 w 185"/>
                    <a:gd name="T31" fmla="*/ 362 h 362"/>
                    <a:gd name="T32" fmla="*/ 55 w 185"/>
                    <a:gd name="T33" fmla="*/ 361 h 362"/>
                    <a:gd name="T34" fmla="*/ 51 w 185"/>
                    <a:gd name="T35" fmla="*/ 357 h 362"/>
                    <a:gd name="T36" fmla="*/ 47 w 185"/>
                    <a:gd name="T37" fmla="*/ 352 h 362"/>
                    <a:gd name="T38" fmla="*/ 46 w 185"/>
                    <a:gd name="T39" fmla="*/ 344 h 362"/>
                    <a:gd name="T40" fmla="*/ 46 w 185"/>
                    <a:gd name="T41" fmla="*/ 39 h 362"/>
                    <a:gd name="T42" fmla="*/ 29 w 185"/>
                    <a:gd name="T43" fmla="*/ 39 h 362"/>
                    <a:gd name="T44" fmla="*/ 29 w 185"/>
                    <a:gd name="T45" fmla="*/ 167 h 362"/>
                    <a:gd name="T46" fmla="*/ 27 w 185"/>
                    <a:gd name="T47" fmla="*/ 175 h 362"/>
                    <a:gd name="T48" fmla="*/ 25 w 185"/>
                    <a:gd name="T49" fmla="*/ 181 h 362"/>
                    <a:gd name="T50" fmla="*/ 21 w 185"/>
                    <a:gd name="T51" fmla="*/ 185 h 362"/>
                    <a:gd name="T52" fmla="*/ 14 w 185"/>
                    <a:gd name="T53" fmla="*/ 186 h 362"/>
                    <a:gd name="T54" fmla="*/ 8 w 185"/>
                    <a:gd name="T55" fmla="*/ 185 h 362"/>
                    <a:gd name="T56" fmla="*/ 3 w 185"/>
                    <a:gd name="T57" fmla="*/ 181 h 362"/>
                    <a:gd name="T58" fmla="*/ 1 w 185"/>
                    <a:gd name="T59" fmla="*/ 175 h 362"/>
                    <a:gd name="T60" fmla="*/ 0 w 185"/>
                    <a:gd name="T61" fmla="*/ 167 h 362"/>
                    <a:gd name="T62" fmla="*/ 0 w 185"/>
                    <a:gd name="T63" fmla="*/ 39 h 362"/>
                    <a:gd name="T64" fmla="*/ 1 w 185"/>
                    <a:gd name="T65" fmla="*/ 30 h 362"/>
                    <a:gd name="T66" fmla="*/ 2 w 185"/>
                    <a:gd name="T67" fmla="*/ 22 h 362"/>
                    <a:gd name="T68" fmla="*/ 6 w 185"/>
                    <a:gd name="T69" fmla="*/ 15 h 362"/>
                    <a:gd name="T70" fmla="*/ 9 w 185"/>
                    <a:gd name="T71" fmla="*/ 9 h 362"/>
                    <a:gd name="T72" fmla="*/ 15 w 185"/>
                    <a:gd name="T73" fmla="*/ 6 h 362"/>
                    <a:gd name="T74" fmla="*/ 22 w 185"/>
                    <a:gd name="T75" fmla="*/ 2 h 362"/>
                    <a:gd name="T76" fmla="*/ 29 w 185"/>
                    <a:gd name="T77" fmla="*/ 1 h 362"/>
                    <a:gd name="T78" fmla="*/ 38 w 185"/>
                    <a:gd name="T79" fmla="*/ 0 h 362"/>
                    <a:gd name="T80" fmla="*/ 146 w 185"/>
                    <a:gd name="T81" fmla="*/ 0 h 362"/>
                    <a:gd name="T82" fmla="*/ 155 w 185"/>
                    <a:gd name="T83" fmla="*/ 1 h 362"/>
                    <a:gd name="T84" fmla="*/ 163 w 185"/>
                    <a:gd name="T85" fmla="*/ 2 h 362"/>
                    <a:gd name="T86" fmla="*/ 170 w 185"/>
                    <a:gd name="T87" fmla="*/ 6 h 362"/>
                    <a:gd name="T88" fmla="*/ 176 w 185"/>
                    <a:gd name="T89" fmla="*/ 9 h 362"/>
                    <a:gd name="T90" fmla="*/ 180 w 185"/>
                    <a:gd name="T91" fmla="*/ 15 h 362"/>
                    <a:gd name="T92" fmla="*/ 183 w 185"/>
                    <a:gd name="T93" fmla="*/ 22 h 362"/>
                    <a:gd name="T94" fmla="*/ 184 w 185"/>
                    <a:gd name="T95" fmla="*/ 30 h 362"/>
                    <a:gd name="T96" fmla="*/ 185 w 185"/>
                    <a:gd name="T97" fmla="*/ 39 h 362"/>
                    <a:gd name="T98" fmla="*/ 185 w 185"/>
                    <a:gd name="T99" fmla="*/ 167 h 362"/>
                    <a:gd name="T100" fmla="*/ 184 w 185"/>
                    <a:gd name="T101" fmla="*/ 175 h 362"/>
                    <a:gd name="T102" fmla="*/ 182 w 185"/>
                    <a:gd name="T103" fmla="*/ 181 h 362"/>
                    <a:gd name="T104" fmla="*/ 177 w 185"/>
                    <a:gd name="T105" fmla="*/ 185 h 362"/>
                    <a:gd name="T106" fmla="*/ 171 w 185"/>
                    <a:gd name="T107" fmla="*/ 186 h 362"/>
                    <a:gd name="T108" fmla="*/ 165 w 185"/>
                    <a:gd name="T109" fmla="*/ 185 h 362"/>
                    <a:gd name="T110" fmla="*/ 160 w 185"/>
                    <a:gd name="T111" fmla="*/ 181 h 362"/>
                    <a:gd name="T112" fmla="*/ 158 w 185"/>
                    <a:gd name="T113" fmla="*/ 175 h 362"/>
                    <a:gd name="T114" fmla="*/ 157 w 185"/>
                    <a:gd name="T115" fmla="*/ 167 h 362"/>
                    <a:gd name="T116" fmla="*/ 157 w 185"/>
                    <a:gd name="T117" fmla="*/ 39 h 362"/>
                    <a:gd name="T118" fmla="*/ 138 w 185"/>
                    <a:gd name="T119" fmla="*/ 39 h 362"/>
                    <a:gd name="T120" fmla="*/ 137 w 185"/>
                    <a:gd name="T121" fmla="*/ 344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5" h="362">
                      <a:moveTo>
                        <a:pt x="137" y="344"/>
                      </a:moveTo>
                      <a:lnTo>
                        <a:pt x="136" y="352"/>
                      </a:lnTo>
                      <a:lnTo>
                        <a:pt x="132" y="357"/>
                      </a:lnTo>
                      <a:lnTo>
                        <a:pt x="128" y="361"/>
                      </a:lnTo>
                      <a:lnTo>
                        <a:pt x="120" y="362"/>
                      </a:lnTo>
                      <a:lnTo>
                        <a:pt x="112" y="361"/>
                      </a:lnTo>
                      <a:lnTo>
                        <a:pt x="107" y="357"/>
                      </a:lnTo>
                      <a:lnTo>
                        <a:pt x="104" y="352"/>
                      </a:lnTo>
                      <a:lnTo>
                        <a:pt x="102" y="344"/>
                      </a:lnTo>
                      <a:lnTo>
                        <a:pt x="102" y="143"/>
                      </a:lnTo>
                      <a:lnTo>
                        <a:pt x="82" y="143"/>
                      </a:lnTo>
                      <a:lnTo>
                        <a:pt x="82" y="344"/>
                      </a:lnTo>
                      <a:lnTo>
                        <a:pt x="80" y="352"/>
                      </a:lnTo>
                      <a:lnTo>
                        <a:pt x="77" y="357"/>
                      </a:lnTo>
                      <a:lnTo>
                        <a:pt x="71" y="361"/>
                      </a:lnTo>
                      <a:lnTo>
                        <a:pt x="63" y="362"/>
                      </a:lnTo>
                      <a:lnTo>
                        <a:pt x="55" y="361"/>
                      </a:lnTo>
                      <a:lnTo>
                        <a:pt x="51" y="357"/>
                      </a:lnTo>
                      <a:lnTo>
                        <a:pt x="47" y="352"/>
                      </a:lnTo>
                      <a:lnTo>
                        <a:pt x="46" y="344"/>
                      </a:lnTo>
                      <a:lnTo>
                        <a:pt x="46" y="39"/>
                      </a:lnTo>
                      <a:lnTo>
                        <a:pt x="29" y="39"/>
                      </a:lnTo>
                      <a:lnTo>
                        <a:pt x="29" y="167"/>
                      </a:lnTo>
                      <a:lnTo>
                        <a:pt x="27" y="175"/>
                      </a:lnTo>
                      <a:lnTo>
                        <a:pt x="25" y="181"/>
                      </a:lnTo>
                      <a:lnTo>
                        <a:pt x="21" y="185"/>
                      </a:lnTo>
                      <a:lnTo>
                        <a:pt x="14" y="186"/>
                      </a:lnTo>
                      <a:lnTo>
                        <a:pt x="8" y="185"/>
                      </a:lnTo>
                      <a:lnTo>
                        <a:pt x="3" y="181"/>
                      </a:lnTo>
                      <a:lnTo>
                        <a:pt x="1" y="175"/>
                      </a:lnTo>
                      <a:lnTo>
                        <a:pt x="0" y="167"/>
                      </a:lnTo>
                      <a:lnTo>
                        <a:pt x="0" y="39"/>
                      </a:lnTo>
                      <a:lnTo>
                        <a:pt x="1" y="30"/>
                      </a:lnTo>
                      <a:lnTo>
                        <a:pt x="2" y="22"/>
                      </a:lnTo>
                      <a:lnTo>
                        <a:pt x="6" y="15"/>
                      </a:lnTo>
                      <a:lnTo>
                        <a:pt x="9" y="9"/>
                      </a:lnTo>
                      <a:lnTo>
                        <a:pt x="15" y="6"/>
                      </a:lnTo>
                      <a:lnTo>
                        <a:pt x="22" y="2"/>
                      </a:lnTo>
                      <a:lnTo>
                        <a:pt x="29" y="1"/>
                      </a:lnTo>
                      <a:lnTo>
                        <a:pt x="38" y="0"/>
                      </a:lnTo>
                      <a:lnTo>
                        <a:pt x="146" y="0"/>
                      </a:lnTo>
                      <a:lnTo>
                        <a:pt x="155" y="1"/>
                      </a:lnTo>
                      <a:lnTo>
                        <a:pt x="163" y="2"/>
                      </a:lnTo>
                      <a:lnTo>
                        <a:pt x="170" y="6"/>
                      </a:lnTo>
                      <a:lnTo>
                        <a:pt x="176" y="9"/>
                      </a:lnTo>
                      <a:lnTo>
                        <a:pt x="180" y="15"/>
                      </a:lnTo>
                      <a:lnTo>
                        <a:pt x="183" y="22"/>
                      </a:lnTo>
                      <a:lnTo>
                        <a:pt x="184" y="30"/>
                      </a:lnTo>
                      <a:lnTo>
                        <a:pt x="185" y="39"/>
                      </a:lnTo>
                      <a:lnTo>
                        <a:pt x="185" y="167"/>
                      </a:lnTo>
                      <a:lnTo>
                        <a:pt x="184" y="175"/>
                      </a:lnTo>
                      <a:lnTo>
                        <a:pt x="182" y="181"/>
                      </a:lnTo>
                      <a:lnTo>
                        <a:pt x="177" y="185"/>
                      </a:lnTo>
                      <a:lnTo>
                        <a:pt x="171" y="186"/>
                      </a:lnTo>
                      <a:lnTo>
                        <a:pt x="165" y="185"/>
                      </a:lnTo>
                      <a:lnTo>
                        <a:pt x="160" y="181"/>
                      </a:lnTo>
                      <a:lnTo>
                        <a:pt x="158" y="175"/>
                      </a:lnTo>
                      <a:lnTo>
                        <a:pt x="157" y="167"/>
                      </a:lnTo>
                      <a:lnTo>
                        <a:pt x="157" y="39"/>
                      </a:lnTo>
                      <a:lnTo>
                        <a:pt x="138" y="39"/>
                      </a:lnTo>
                      <a:lnTo>
                        <a:pt x="137" y="3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grpSp>
          <p:sp>
            <p:nvSpPr>
              <p:cNvPr id="25781" name="Rectangle 80"/>
              <p:cNvSpPr>
                <a:spLocks noChangeArrowheads="1"/>
              </p:cNvSpPr>
              <p:nvPr/>
            </p:nvSpPr>
            <p:spPr bwMode="auto">
              <a:xfrm>
                <a:off x="5154" y="3142"/>
                <a:ext cx="304" cy="68"/>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buClrTx/>
                  <a:buSzTx/>
                  <a:buFontTx/>
                  <a:buNone/>
                </a:pPr>
                <a:r>
                  <a:rPr lang="en-US" sz="800" b="1">
                    <a:solidFill>
                      <a:srgbClr val="FFFFFF"/>
                    </a:solidFill>
                    <a:effectLst/>
                    <a:cs typeface="Arial" pitchFamily="34" charset="0"/>
                  </a:rPr>
                  <a:t>L-716</a:t>
                </a:r>
              </a:p>
            </p:txBody>
          </p:sp>
        </p:grpSp>
        <p:sp>
          <p:nvSpPr>
            <p:cNvPr id="727121" name="Line 81"/>
            <p:cNvSpPr>
              <a:spLocks noChangeShapeType="1"/>
            </p:cNvSpPr>
            <p:nvPr/>
          </p:nvSpPr>
          <p:spPr bwMode="auto">
            <a:xfrm flipH="1">
              <a:off x="4139" y="487"/>
              <a:ext cx="125" cy="126"/>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727122" name="Line 82"/>
            <p:cNvSpPr>
              <a:spLocks noChangeShapeType="1"/>
            </p:cNvSpPr>
            <p:nvPr/>
          </p:nvSpPr>
          <p:spPr bwMode="auto">
            <a:xfrm>
              <a:off x="4570" y="487"/>
              <a:ext cx="172" cy="111"/>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727123" name="Line 83"/>
            <p:cNvSpPr>
              <a:spLocks noChangeShapeType="1"/>
            </p:cNvSpPr>
            <p:nvPr/>
          </p:nvSpPr>
          <p:spPr bwMode="auto">
            <a:xfrm>
              <a:off x="4412" y="472"/>
              <a:ext cx="40" cy="11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grpSp>
      <p:pic>
        <p:nvPicPr>
          <p:cNvPr id="25624" name="Picture 84" descr="j040415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43300" y="3194050"/>
            <a:ext cx="3810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5" name="Text Box 85"/>
          <p:cNvSpPr txBox="1">
            <a:spLocks noChangeArrowheads="1"/>
          </p:cNvSpPr>
          <p:nvPr/>
        </p:nvSpPr>
        <p:spPr bwMode="auto">
          <a:xfrm>
            <a:off x="3505200" y="2535238"/>
            <a:ext cx="1981200" cy="434975"/>
          </a:xfrm>
          <a:prstGeom prst="rect">
            <a:avLst/>
          </a:prstGeom>
          <a:solidFill>
            <a:srgbClr val="EAEAEA"/>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algn="ctr">
              <a:buClrTx/>
              <a:buSzTx/>
              <a:buFontTx/>
              <a:buNone/>
            </a:pPr>
            <a:r>
              <a:rPr lang="en-US" sz="1400" b="1">
                <a:solidFill>
                  <a:schemeClr val="bg2"/>
                </a:solidFill>
                <a:effectLst/>
                <a:latin typeface="GE Inspira" pitchFamily="34" charset="0"/>
              </a:rPr>
              <a:t>XDS INFRASTRUCTURE</a:t>
            </a:r>
          </a:p>
        </p:txBody>
      </p:sp>
      <p:sp>
        <p:nvSpPr>
          <p:cNvPr id="727126" name="Line 86"/>
          <p:cNvSpPr>
            <a:spLocks noChangeShapeType="1"/>
          </p:cNvSpPr>
          <p:nvPr/>
        </p:nvSpPr>
        <p:spPr bwMode="auto">
          <a:xfrm>
            <a:off x="762000" y="3144838"/>
            <a:ext cx="2743200" cy="0"/>
          </a:xfrm>
          <a:prstGeom prst="line">
            <a:avLst/>
          </a:prstGeom>
          <a:noFill/>
          <a:ln w="1016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727127" name="Line 87"/>
          <p:cNvSpPr>
            <a:spLocks noChangeShapeType="1"/>
          </p:cNvSpPr>
          <p:nvPr/>
        </p:nvSpPr>
        <p:spPr bwMode="auto">
          <a:xfrm>
            <a:off x="782638" y="5976938"/>
            <a:ext cx="2362200" cy="0"/>
          </a:xfrm>
          <a:prstGeom prst="line">
            <a:avLst/>
          </a:prstGeom>
          <a:noFill/>
          <a:ln w="1016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727128" name="Line 88"/>
          <p:cNvSpPr>
            <a:spLocks noChangeShapeType="1"/>
          </p:cNvSpPr>
          <p:nvPr/>
        </p:nvSpPr>
        <p:spPr bwMode="auto">
          <a:xfrm flipV="1">
            <a:off x="6238875" y="5162550"/>
            <a:ext cx="2209800" cy="609600"/>
          </a:xfrm>
          <a:prstGeom prst="line">
            <a:avLst/>
          </a:prstGeom>
          <a:noFill/>
          <a:ln w="1016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727129" name="Line 89"/>
          <p:cNvSpPr>
            <a:spLocks noChangeShapeType="1"/>
          </p:cNvSpPr>
          <p:nvPr/>
        </p:nvSpPr>
        <p:spPr bwMode="auto">
          <a:xfrm>
            <a:off x="6345238" y="6257925"/>
            <a:ext cx="2133600" cy="0"/>
          </a:xfrm>
          <a:prstGeom prst="line">
            <a:avLst/>
          </a:prstGeom>
          <a:noFill/>
          <a:ln w="1016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25630" name="Rectangle 90"/>
          <p:cNvSpPr>
            <a:spLocks noChangeArrowheads="1"/>
          </p:cNvSpPr>
          <p:nvPr/>
        </p:nvSpPr>
        <p:spPr bwMode="auto">
          <a:xfrm>
            <a:off x="1339850" y="201613"/>
            <a:ext cx="6672263" cy="1674812"/>
          </a:xfrm>
          <a:prstGeom prst="rect">
            <a:avLst/>
          </a:prstGeom>
          <a:solidFill>
            <a:srgbClr val="FF99CC">
              <a:alpha val="8901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lstStyle/>
          <a:p>
            <a:r>
              <a:rPr lang="en-US" sz="3200">
                <a:effectLst/>
              </a:rPr>
              <a:t>XCA</a:t>
            </a:r>
          </a:p>
        </p:txBody>
      </p:sp>
      <p:sp>
        <p:nvSpPr>
          <p:cNvPr id="727131" name="Line 91"/>
          <p:cNvSpPr>
            <a:spLocks noChangeShapeType="1"/>
          </p:cNvSpPr>
          <p:nvPr/>
        </p:nvSpPr>
        <p:spPr bwMode="auto">
          <a:xfrm>
            <a:off x="2055813" y="1039813"/>
            <a:ext cx="4838700" cy="26987"/>
          </a:xfrm>
          <a:prstGeom prst="line">
            <a:avLst/>
          </a:prstGeom>
          <a:noFill/>
          <a:ln w="1016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25632" name="Text Box 92"/>
          <p:cNvSpPr txBox="1">
            <a:spLocks noChangeArrowheads="1"/>
          </p:cNvSpPr>
          <p:nvPr/>
        </p:nvSpPr>
        <p:spPr bwMode="auto">
          <a:xfrm>
            <a:off x="3856038" y="1230313"/>
            <a:ext cx="1720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r>
              <a:rPr lang="en-US" sz="1800">
                <a:effectLst/>
              </a:rPr>
              <a:t>Query/Retrieve</a:t>
            </a:r>
          </a:p>
        </p:txBody>
      </p:sp>
      <p:pic>
        <p:nvPicPr>
          <p:cNvPr id="25633" name="Picture 96" descr="MCj0351901000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54638" y="6029325"/>
            <a:ext cx="4572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34" name="Text Box 99"/>
          <p:cNvSpPr txBox="1">
            <a:spLocks noChangeArrowheads="1"/>
          </p:cNvSpPr>
          <p:nvPr/>
        </p:nvSpPr>
        <p:spPr bwMode="auto">
          <a:xfrm>
            <a:off x="3449638" y="6099175"/>
            <a:ext cx="1905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algn="ctr" eaLnBrk="1" hangingPunct="1"/>
            <a:r>
              <a:rPr lang="en-US" sz="1800" i="1">
                <a:effectLst/>
              </a:rPr>
              <a:t>Including Email</a:t>
            </a:r>
          </a:p>
        </p:txBody>
      </p:sp>
      <p:grpSp>
        <p:nvGrpSpPr>
          <p:cNvPr id="25635" name="Group 1"/>
          <p:cNvGrpSpPr>
            <a:grpSpLocks/>
          </p:cNvGrpSpPr>
          <p:nvPr/>
        </p:nvGrpSpPr>
        <p:grpSpPr bwMode="auto">
          <a:xfrm>
            <a:off x="120650" y="2714625"/>
            <a:ext cx="533400" cy="685800"/>
            <a:chOff x="111125" y="1219200"/>
            <a:chExt cx="533400" cy="685800"/>
          </a:xfrm>
        </p:grpSpPr>
        <p:sp>
          <p:nvSpPr>
            <p:cNvPr id="157" name="AutoShape 10"/>
            <p:cNvSpPr>
              <a:spLocks noChangeArrowheads="1"/>
            </p:cNvSpPr>
            <p:nvPr/>
          </p:nvSpPr>
          <p:spPr bwMode="auto">
            <a:xfrm flipH="1" flipV="1">
              <a:off x="111125" y="1219200"/>
              <a:ext cx="381000" cy="533400"/>
            </a:xfrm>
            <a:prstGeom prst="foldedCorner">
              <a:avLst>
                <a:gd name="adj" fmla="val 50000"/>
              </a:avLst>
            </a:prstGeom>
            <a:solidFill>
              <a:srgbClr val="6600FF"/>
            </a:solidFill>
            <a:ln w="28575">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fontAlgn="auto">
                <a:spcBef>
                  <a:spcPts val="0"/>
                </a:spcBef>
                <a:spcAft>
                  <a:spcPts val="0"/>
                </a:spcAft>
                <a:buClrTx/>
                <a:buSzTx/>
                <a:buFontTx/>
                <a:buNone/>
                <a:defRPr/>
              </a:pPr>
              <a:endParaRPr lang="en-US" sz="1800" kern="0">
                <a:solidFill>
                  <a:sysClr val="windowText" lastClr="000000"/>
                </a:solidFill>
                <a:effectLst/>
              </a:endParaRPr>
            </a:p>
          </p:txBody>
        </p:sp>
        <p:sp>
          <p:nvSpPr>
            <p:cNvPr id="158" name="AutoShape 11"/>
            <p:cNvSpPr>
              <a:spLocks noChangeArrowheads="1"/>
            </p:cNvSpPr>
            <p:nvPr/>
          </p:nvSpPr>
          <p:spPr bwMode="auto">
            <a:xfrm flipH="1" flipV="1">
              <a:off x="263525" y="1371600"/>
              <a:ext cx="381000" cy="533400"/>
            </a:xfrm>
            <a:prstGeom prst="foldedCorner">
              <a:avLst>
                <a:gd name="adj" fmla="val 50000"/>
              </a:avLst>
            </a:prstGeom>
            <a:solidFill>
              <a:srgbClr val="0000FF"/>
            </a:solidFill>
            <a:ln w="28575">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fontAlgn="auto">
                <a:spcBef>
                  <a:spcPts val="0"/>
                </a:spcBef>
                <a:spcAft>
                  <a:spcPts val="0"/>
                </a:spcAft>
                <a:buClrTx/>
                <a:buSzTx/>
                <a:buFontTx/>
                <a:buNone/>
                <a:defRPr/>
              </a:pPr>
              <a:endParaRPr lang="en-US" sz="1800" kern="0">
                <a:solidFill>
                  <a:sysClr val="windowText" lastClr="000000"/>
                </a:solidFill>
                <a:effectLst/>
              </a:endParaRPr>
            </a:p>
          </p:txBody>
        </p:sp>
      </p:grpSp>
      <p:grpSp>
        <p:nvGrpSpPr>
          <p:cNvPr id="25636" name="Group 159"/>
          <p:cNvGrpSpPr>
            <a:grpSpLocks/>
          </p:cNvGrpSpPr>
          <p:nvPr/>
        </p:nvGrpSpPr>
        <p:grpSpPr bwMode="auto">
          <a:xfrm>
            <a:off x="142875" y="4046538"/>
            <a:ext cx="533400" cy="685800"/>
            <a:chOff x="111125" y="1219200"/>
            <a:chExt cx="533400" cy="685800"/>
          </a:xfrm>
        </p:grpSpPr>
        <p:sp>
          <p:nvSpPr>
            <p:cNvPr id="161" name="AutoShape 10"/>
            <p:cNvSpPr>
              <a:spLocks noChangeArrowheads="1"/>
            </p:cNvSpPr>
            <p:nvPr/>
          </p:nvSpPr>
          <p:spPr bwMode="auto">
            <a:xfrm flipH="1" flipV="1">
              <a:off x="111125" y="1219200"/>
              <a:ext cx="381000" cy="533400"/>
            </a:xfrm>
            <a:prstGeom prst="foldedCorner">
              <a:avLst>
                <a:gd name="adj" fmla="val 50000"/>
              </a:avLst>
            </a:prstGeom>
            <a:solidFill>
              <a:srgbClr val="6600FF"/>
            </a:solidFill>
            <a:ln w="28575">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fontAlgn="auto">
                <a:spcBef>
                  <a:spcPts val="0"/>
                </a:spcBef>
                <a:spcAft>
                  <a:spcPts val="0"/>
                </a:spcAft>
                <a:buClrTx/>
                <a:buSzTx/>
                <a:buFontTx/>
                <a:buNone/>
                <a:defRPr/>
              </a:pPr>
              <a:endParaRPr lang="en-US" sz="1800" kern="0">
                <a:solidFill>
                  <a:sysClr val="windowText" lastClr="000000"/>
                </a:solidFill>
                <a:effectLst/>
              </a:endParaRPr>
            </a:p>
          </p:txBody>
        </p:sp>
        <p:sp>
          <p:nvSpPr>
            <p:cNvPr id="162" name="AutoShape 11"/>
            <p:cNvSpPr>
              <a:spLocks noChangeArrowheads="1"/>
            </p:cNvSpPr>
            <p:nvPr/>
          </p:nvSpPr>
          <p:spPr bwMode="auto">
            <a:xfrm flipH="1" flipV="1">
              <a:off x="263525" y="1371600"/>
              <a:ext cx="381000" cy="533400"/>
            </a:xfrm>
            <a:prstGeom prst="foldedCorner">
              <a:avLst>
                <a:gd name="adj" fmla="val 50000"/>
              </a:avLst>
            </a:prstGeom>
            <a:solidFill>
              <a:srgbClr val="0000FF"/>
            </a:solidFill>
            <a:ln w="28575">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fontAlgn="auto">
                <a:spcBef>
                  <a:spcPts val="0"/>
                </a:spcBef>
                <a:spcAft>
                  <a:spcPts val="0"/>
                </a:spcAft>
                <a:buClrTx/>
                <a:buSzTx/>
                <a:buFontTx/>
                <a:buNone/>
                <a:defRPr/>
              </a:pPr>
              <a:endParaRPr lang="en-US" sz="1800" kern="0">
                <a:solidFill>
                  <a:sysClr val="windowText" lastClr="000000"/>
                </a:solidFill>
                <a:effectLst/>
              </a:endParaRPr>
            </a:p>
          </p:txBody>
        </p:sp>
      </p:grpSp>
      <p:grpSp>
        <p:nvGrpSpPr>
          <p:cNvPr id="25637" name="Group 162"/>
          <p:cNvGrpSpPr>
            <a:grpSpLocks/>
          </p:cNvGrpSpPr>
          <p:nvPr/>
        </p:nvGrpSpPr>
        <p:grpSpPr bwMode="auto">
          <a:xfrm>
            <a:off x="107950" y="5554663"/>
            <a:ext cx="533400" cy="685800"/>
            <a:chOff x="111125" y="1219200"/>
            <a:chExt cx="533400" cy="685800"/>
          </a:xfrm>
        </p:grpSpPr>
        <p:sp>
          <p:nvSpPr>
            <p:cNvPr id="164" name="AutoShape 10"/>
            <p:cNvSpPr>
              <a:spLocks noChangeArrowheads="1"/>
            </p:cNvSpPr>
            <p:nvPr/>
          </p:nvSpPr>
          <p:spPr bwMode="auto">
            <a:xfrm flipH="1" flipV="1">
              <a:off x="111125" y="1219200"/>
              <a:ext cx="381000" cy="533400"/>
            </a:xfrm>
            <a:prstGeom prst="foldedCorner">
              <a:avLst>
                <a:gd name="adj" fmla="val 50000"/>
              </a:avLst>
            </a:prstGeom>
            <a:solidFill>
              <a:srgbClr val="6600FF"/>
            </a:solidFill>
            <a:ln w="28575">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fontAlgn="auto">
                <a:spcBef>
                  <a:spcPts val="0"/>
                </a:spcBef>
                <a:spcAft>
                  <a:spcPts val="0"/>
                </a:spcAft>
                <a:buClrTx/>
                <a:buSzTx/>
                <a:buFontTx/>
                <a:buNone/>
                <a:defRPr/>
              </a:pPr>
              <a:endParaRPr lang="en-US" sz="1800" kern="0">
                <a:solidFill>
                  <a:sysClr val="windowText" lastClr="000000"/>
                </a:solidFill>
                <a:effectLst/>
              </a:endParaRPr>
            </a:p>
          </p:txBody>
        </p:sp>
        <p:sp>
          <p:nvSpPr>
            <p:cNvPr id="165" name="AutoShape 11"/>
            <p:cNvSpPr>
              <a:spLocks noChangeArrowheads="1"/>
            </p:cNvSpPr>
            <p:nvPr/>
          </p:nvSpPr>
          <p:spPr bwMode="auto">
            <a:xfrm flipH="1" flipV="1">
              <a:off x="263525" y="1371600"/>
              <a:ext cx="381000" cy="533400"/>
            </a:xfrm>
            <a:prstGeom prst="foldedCorner">
              <a:avLst>
                <a:gd name="adj" fmla="val 50000"/>
              </a:avLst>
            </a:prstGeom>
            <a:solidFill>
              <a:srgbClr val="0000FF"/>
            </a:solidFill>
            <a:ln w="28575">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fontAlgn="auto">
                <a:spcBef>
                  <a:spcPts val="0"/>
                </a:spcBef>
                <a:spcAft>
                  <a:spcPts val="0"/>
                </a:spcAft>
                <a:buClrTx/>
                <a:buSzTx/>
                <a:buFontTx/>
                <a:buNone/>
                <a:defRPr/>
              </a:pPr>
              <a:endParaRPr lang="en-US" sz="1800" kern="0">
                <a:solidFill>
                  <a:sysClr val="windowText" lastClr="000000"/>
                </a:solidFill>
                <a:effectLst/>
              </a:endParaRPr>
            </a:p>
          </p:txBody>
        </p:sp>
      </p:grpSp>
      <p:grpSp>
        <p:nvGrpSpPr>
          <p:cNvPr id="25638" name="Group 165"/>
          <p:cNvGrpSpPr>
            <a:grpSpLocks/>
          </p:cNvGrpSpPr>
          <p:nvPr/>
        </p:nvGrpSpPr>
        <p:grpSpPr bwMode="auto">
          <a:xfrm>
            <a:off x="8459788" y="5786438"/>
            <a:ext cx="533400" cy="685800"/>
            <a:chOff x="111125" y="1219200"/>
            <a:chExt cx="533400" cy="685800"/>
          </a:xfrm>
        </p:grpSpPr>
        <p:sp>
          <p:nvSpPr>
            <p:cNvPr id="167" name="AutoShape 10"/>
            <p:cNvSpPr>
              <a:spLocks noChangeArrowheads="1"/>
            </p:cNvSpPr>
            <p:nvPr/>
          </p:nvSpPr>
          <p:spPr bwMode="auto">
            <a:xfrm flipH="1" flipV="1">
              <a:off x="111125" y="1219200"/>
              <a:ext cx="381000" cy="533400"/>
            </a:xfrm>
            <a:prstGeom prst="foldedCorner">
              <a:avLst>
                <a:gd name="adj" fmla="val 50000"/>
              </a:avLst>
            </a:prstGeom>
            <a:solidFill>
              <a:srgbClr val="6600FF"/>
            </a:solidFill>
            <a:ln w="28575">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fontAlgn="auto">
                <a:spcBef>
                  <a:spcPts val="0"/>
                </a:spcBef>
                <a:spcAft>
                  <a:spcPts val="0"/>
                </a:spcAft>
                <a:buClrTx/>
                <a:buSzTx/>
                <a:buFontTx/>
                <a:buNone/>
                <a:defRPr/>
              </a:pPr>
              <a:endParaRPr lang="en-US" sz="1800" kern="0">
                <a:solidFill>
                  <a:sysClr val="windowText" lastClr="000000"/>
                </a:solidFill>
                <a:effectLst/>
              </a:endParaRPr>
            </a:p>
          </p:txBody>
        </p:sp>
        <p:sp>
          <p:nvSpPr>
            <p:cNvPr id="168" name="AutoShape 11"/>
            <p:cNvSpPr>
              <a:spLocks noChangeArrowheads="1"/>
            </p:cNvSpPr>
            <p:nvPr/>
          </p:nvSpPr>
          <p:spPr bwMode="auto">
            <a:xfrm flipH="1" flipV="1">
              <a:off x="263525" y="1371600"/>
              <a:ext cx="381000" cy="533400"/>
            </a:xfrm>
            <a:prstGeom prst="foldedCorner">
              <a:avLst>
                <a:gd name="adj" fmla="val 50000"/>
              </a:avLst>
            </a:prstGeom>
            <a:solidFill>
              <a:srgbClr val="0000FF"/>
            </a:solidFill>
            <a:ln w="28575">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fontAlgn="auto">
                <a:spcBef>
                  <a:spcPts val="0"/>
                </a:spcBef>
                <a:spcAft>
                  <a:spcPts val="0"/>
                </a:spcAft>
                <a:buClrTx/>
                <a:buSzTx/>
                <a:buFontTx/>
                <a:buNone/>
                <a:defRPr/>
              </a:pPr>
              <a:endParaRPr lang="en-US" sz="1800" kern="0">
                <a:solidFill>
                  <a:sysClr val="windowText" lastClr="000000"/>
                </a:solidFill>
                <a:effectLst/>
              </a:endParaRPr>
            </a:p>
          </p:txBody>
        </p:sp>
      </p:grpSp>
      <p:grpSp>
        <p:nvGrpSpPr>
          <p:cNvPr id="25639" name="Group 168"/>
          <p:cNvGrpSpPr>
            <a:grpSpLocks/>
          </p:cNvGrpSpPr>
          <p:nvPr/>
        </p:nvGrpSpPr>
        <p:grpSpPr bwMode="auto">
          <a:xfrm>
            <a:off x="8459788" y="4397375"/>
            <a:ext cx="533400" cy="685800"/>
            <a:chOff x="111125" y="1219200"/>
            <a:chExt cx="533400" cy="685800"/>
          </a:xfrm>
        </p:grpSpPr>
        <p:sp>
          <p:nvSpPr>
            <p:cNvPr id="170" name="AutoShape 10"/>
            <p:cNvSpPr>
              <a:spLocks noChangeArrowheads="1"/>
            </p:cNvSpPr>
            <p:nvPr/>
          </p:nvSpPr>
          <p:spPr bwMode="auto">
            <a:xfrm flipH="1" flipV="1">
              <a:off x="111125" y="1219200"/>
              <a:ext cx="381000" cy="533400"/>
            </a:xfrm>
            <a:prstGeom prst="foldedCorner">
              <a:avLst>
                <a:gd name="adj" fmla="val 50000"/>
              </a:avLst>
            </a:prstGeom>
            <a:solidFill>
              <a:srgbClr val="6600FF"/>
            </a:solidFill>
            <a:ln w="28575">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fontAlgn="auto">
                <a:spcBef>
                  <a:spcPts val="0"/>
                </a:spcBef>
                <a:spcAft>
                  <a:spcPts val="0"/>
                </a:spcAft>
                <a:buClrTx/>
                <a:buSzTx/>
                <a:buFontTx/>
                <a:buNone/>
                <a:defRPr/>
              </a:pPr>
              <a:endParaRPr lang="en-US" sz="1800" kern="0">
                <a:solidFill>
                  <a:sysClr val="windowText" lastClr="000000"/>
                </a:solidFill>
                <a:effectLst/>
              </a:endParaRPr>
            </a:p>
          </p:txBody>
        </p:sp>
        <p:sp>
          <p:nvSpPr>
            <p:cNvPr id="171" name="AutoShape 11"/>
            <p:cNvSpPr>
              <a:spLocks noChangeArrowheads="1"/>
            </p:cNvSpPr>
            <p:nvPr/>
          </p:nvSpPr>
          <p:spPr bwMode="auto">
            <a:xfrm flipH="1" flipV="1">
              <a:off x="263525" y="1371600"/>
              <a:ext cx="381000" cy="533400"/>
            </a:xfrm>
            <a:prstGeom prst="foldedCorner">
              <a:avLst>
                <a:gd name="adj" fmla="val 50000"/>
              </a:avLst>
            </a:prstGeom>
            <a:solidFill>
              <a:srgbClr val="0000FF"/>
            </a:solidFill>
            <a:ln w="28575">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fontAlgn="auto">
                <a:spcBef>
                  <a:spcPts val="0"/>
                </a:spcBef>
                <a:spcAft>
                  <a:spcPts val="0"/>
                </a:spcAft>
                <a:buClrTx/>
                <a:buSzTx/>
                <a:buFontTx/>
                <a:buNone/>
                <a:defRPr/>
              </a:pPr>
              <a:endParaRPr lang="en-US" sz="1800" kern="0">
                <a:solidFill>
                  <a:sysClr val="windowText" lastClr="000000"/>
                </a:solidFill>
                <a:effectLst/>
              </a:endParaRPr>
            </a:p>
          </p:txBody>
        </p:sp>
      </p:grpSp>
      <p:grpSp>
        <p:nvGrpSpPr>
          <p:cNvPr id="25640" name="Group 171"/>
          <p:cNvGrpSpPr>
            <a:grpSpLocks/>
          </p:cNvGrpSpPr>
          <p:nvPr/>
        </p:nvGrpSpPr>
        <p:grpSpPr bwMode="auto">
          <a:xfrm>
            <a:off x="8480425" y="2811463"/>
            <a:ext cx="533400" cy="685800"/>
            <a:chOff x="111125" y="1219200"/>
            <a:chExt cx="533400" cy="685800"/>
          </a:xfrm>
        </p:grpSpPr>
        <p:sp>
          <p:nvSpPr>
            <p:cNvPr id="173" name="AutoShape 10"/>
            <p:cNvSpPr>
              <a:spLocks noChangeArrowheads="1"/>
            </p:cNvSpPr>
            <p:nvPr/>
          </p:nvSpPr>
          <p:spPr bwMode="auto">
            <a:xfrm flipH="1" flipV="1">
              <a:off x="111125" y="1219200"/>
              <a:ext cx="381000" cy="533400"/>
            </a:xfrm>
            <a:prstGeom prst="foldedCorner">
              <a:avLst>
                <a:gd name="adj" fmla="val 50000"/>
              </a:avLst>
            </a:prstGeom>
            <a:solidFill>
              <a:srgbClr val="6600FF"/>
            </a:solidFill>
            <a:ln w="28575">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fontAlgn="auto">
                <a:spcBef>
                  <a:spcPts val="0"/>
                </a:spcBef>
                <a:spcAft>
                  <a:spcPts val="0"/>
                </a:spcAft>
                <a:buClrTx/>
                <a:buSzTx/>
                <a:buFontTx/>
                <a:buNone/>
                <a:defRPr/>
              </a:pPr>
              <a:endParaRPr lang="en-US" sz="1800" kern="0">
                <a:solidFill>
                  <a:sysClr val="windowText" lastClr="000000"/>
                </a:solidFill>
                <a:effectLst/>
              </a:endParaRPr>
            </a:p>
          </p:txBody>
        </p:sp>
        <p:sp>
          <p:nvSpPr>
            <p:cNvPr id="174" name="AutoShape 11"/>
            <p:cNvSpPr>
              <a:spLocks noChangeArrowheads="1"/>
            </p:cNvSpPr>
            <p:nvPr/>
          </p:nvSpPr>
          <p:spPr bwMode="auto">
            <a:xfrm flipH="1" flipV="1">
              <a:off x="263525" y="1371600"/>
              <a:ext cx="381000" cy="533400"/>
            </a:xfrm>
            <a:prstGeom prst="foldedCorner">
              <a:avLst>
                <a:gd name="adj" fmla="val 50000"/>
              </a:avLst>
            </a:prstGeom>
            <a:solidFill>
              <a:srgbClr val="0000FF"/>
            </a:solidFill>
            <a:ln w="28575">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fontAlgn="auto">
                <a:spcBef>
                  <a:spcPts val="0"/>
                </a:spcBef>
                <a:spcAft>
                  <a:spcPts val="0"/>
                </a:spcAft>
                <a:buClrTx/>
                <a:buSzTx/>
                <a:buFontTx/>
                <a:buNone/>
                <a:defRPr/>
              </a:pPr>
              <a:endParaRPr lang="en-US" sz="1800" kern="0">
                <a:solidFill>
                  <a:sysClr val="windowText" lastClr="000000"/>
                </a:solidFill>
                <a:effectLst/>
              </a:endParaRPr>
            </a:p>
          </p:txBody>
        </p:sp>
      </p:grpSp>
      <p:grpSp>
        <p:nvGrpSpPr>
          <p:cNvPr id="25641" name="Group 3"/>
          <p:cNvGrpSpPr>
            <a:grpSpLocks/>
          </p:cNvGrpSpPr>
          <p:nvPr/>
        </p:nvGrpSpPr>
        <p:grpSpPr bwMode="auto">
          <a:xfrm>
            <a:off x="107950" y="704850"/>
            <a:ext cx="1981200" cy="1143000"/>
            <a:chOff x="85438" y="-21545"/>
            <a:chExt cx="1981200" cy="1143000"/>
          </a:xfrm>
        </p:grpSpPr>
        <p:sp>
          <p:nvSpPr>
            <p:cNvPr id="175" name="AutoShape 31"/>
            <p:cNvSpPr>
              <a:spLocks noChangeArrowheads="1"/>
            </p:cNvSpPr>
            <p:nvPr/>
          </p:nvSpPr>
          <p:spPr bwMode="auto">
            <a:xfrm>
              <a:off x="85438" y="407080"/>
              <a:ext cx="1981200" cy="714375"/>
            </a:xfrm>
            <a:prstGeom prst="roundRect">
              <a:avLst>
                <a:gd name="adj" fmla="val 7231"/>
              </a:avLst>
            </a:prstGeom>
            <a:solidFill>
              <a:srgbClr val="FFFFFF"/>
            </a:solidFill>
            <a:ln w="19050">
              <a:solidFill>
                <a:srgbClr val="0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5701" name="Picture 32" descr="j015161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17338" y="713468"/>
              <a:ext cx="292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702" name="Picture 33" descr="BS00103_"/>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90401" y="413430"/>
              <a:ext cx="33178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703" name="Group 34"/>
            <p:cNvGrpSpPr>
              <a:grpSpLocks/>
            </p:cNvGrpSpPr>
            <p:nvPr/>
          </p:nvGrpSpPr>
          <p:grpSpPr bwMode="auto">
            <a:xfrm>
              <a:off x="618838" y="418193"/>
              <a:ext cx="609600" cy="398462"/>
              <a:chOff x="3778" y="209"/>
              <a:chExt cx="1294" cy="606"/>
            </a:xfrm>
          </p:grpSpPr>
          <p:sp>
            <p:nvSpPr>
              <p:cNvPr id="179" name="Rectangle 35"/>
              <p:cNvSpPr>
                <a:spLocks noChangeArrowheads="1"/>
              </p:cNvSpPr>
              <p:nvPr/>
            </p:nvSpPr>
            <p:spPr bwMode="auto">
              <a:xfrm>
                <a:off x="3778" y="209"/>
                <a:ext cx="1294" cy="606"/>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grpSp>
            <p:nvGrpSpPr>
              <p:cNvPr id="25707" name="Group 36"/>
              <p:cNvGrpSpPr>
                <a:grpSpLocks/>
              </p:cNvGrpSpPr>
              <p:nvPr/>
            </p:nvGrpSpPr>
            <p:grpSpPr bwMode="auto">
              <a:xfrm>
                <a:off x="4195" y="246"/>
                <a:ext cx="411" cy="252"/>
                <a:chOff x="2280" y="821"/>
                <a:chExt cx="464" cy="416"/>
              </a:xfrm>
            </p:grpSpPr>
            <p:sp>
              <p:nvSpPr>
                <p:cNvPr id="218" name="AutoShape 37"/>
                <p:cNvSpPr>
                  <a:spLocks noChangeAspect="1" noChangeArrowheads="1" noTextEdit="1"/>
                </p:cNvSpPr>
                <p:nvPr/>
              </p:nvSpPr>
              <p:spPr bwMode="auto">
                <a:xfrm>
                  <a:off x="2281" y="820"/>
                  <a:ext cx="464"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a:p>
              </p:txBody>
            </p:sp>
            <p:sp>
              <p:nvSpPr>
                <p:cNvPr id="219" name="Freeform 38"/>
                <p:cNvSpPr>
                  <a:spLocks/>
                </p:cNvSpPr>
                <p:nvPr/>
              </p:nvSpPr>
              <p:spPr bwMode="auto">
                <a:xfrm>
                  <a:off x="2281" y="820"/>
                  <a:ext cx="464" cy="418"/>
                </a:xfrm>
                <a:custGeom>
                  <a:avLst/>
                  <a:gdLst>
                    <a:gd name="T0" fmla="*/ 724 w 2238"/>
                    <a:gd name="T1" fmla="*/ 144 h 2056"/>
                    <a:gd name="T2" fmla="*/ 1029 w 2238"/>
                    <a:gd name="T3" fmla="*/ 365 h 2056"/>
                    <a:gd name="T4" fmla="*/ 1091 w 2238"/>
                    <a:gd name="T5" fmla="*/ 419 h 2056"/>
                    <a:gd name="T6" fmla="*/ 774 w 2238"/>
                    <a:gd name="T7" fmla="*/ 287 h 2056"/>
                    <a:gd name="T8" fmla="*/ 559 w 2238"/>
                    <a:gd name="T9" fmla="*/ 154 h 2056"/>
                    <a:gd name="T10" fmla="*/ 832 w 2238"/>
                    <a:gd name="T11" fmla="*/ 387 h 2056"/>
                    <a:gd name="T12" fmla="*/ 1118 w 2238"/>
                    <a:gd name="T13" fmla="*/ 541 h 2056"/>
                    <a:gd name="T14" fmla="*/ 886 w 2238"/>
                    <a:gd name="T15" fmla="*/ 476 h 2056"/>
                    <a:gd name="T16" fmla="*/ 559 w 2238"/>
                    <a:gd name="T17" fmla="*/ 310 h 2056"/>
                    <a:gd name="T18" fmla="*/ 631 w 2238"/>
                    <a:gd name="T19" fmla="*/ 395 h 2056"/>
                    <a:gd name="T20" fmla="*/ 927 w 2238"/>
                    <a:gd name="T21" fmla="*/ 583 h 2056"/>
                    <a:gd name="T22" fmla="*/ 988 w 2238"/>
                    <a:gd name="T23" fmla="*/ 636 h 2056"/>
                    <a:gd name="T24" fmla="*/ 677 w 2238"/>
                    <a:gd name="T25" fmla="*/ 524 h 2056"/>
                    <a:gd name="T26" fmla="*/ 465 w 2238"/>
                    <a:gd name="T27" fmla="*/ 425 h 2056"/>
                    <a:gd name="T28" fmla="*/ 734 w 2238"/>
                    <a:gd name="T29" fmla="*/ 617 h 2056"/>
                    <a:gd name="T30" fmla="*/ 1017 w 2238"/>
                    <a:gd name="T31" fmla="*/ 759 h 2056"/>
                    <a:gd name="T32" fmla="*/ 788 w 2238"/>
                    <a:gd name="T33" fmla="*/ 702 h 2056"/>
                    <a:gd name="T34" fmla="*/ 464 w 2238"/>
                    <a:gd name="T35" fmla="*/ 566 h 2056"/>
                    <a:gd name="T36" fmla="*/ 534 w 2238"/>
                    <a:gd name="T37" fmla="*/ 641 h 2056"/>
                    <a:gd name="T38" fmla="*/ 829 w 2238"/>
                    <a:gd name="T39" fmla="*/ 808 h 2056"/>
                    <a:gd name="T40" fmla="*/ 890 w 2238"/>
                    <a:gd name="T41" fmla="*/ 861 h 2056"/>
                    <a:gd name="T42" fmla="*/ 581 w 2238"/>
                    <a:gd name="T43" fmla="*/ 762 h 2056"/>
                    <a:gd name="T44" fmla="*/ 367 w 2238"/>
                    <a:gd name="T45" fmla="*/ 680 h 2056"/>
                    <a:gd name="T46" fmla="*/ 637 w 2238"/>
                    <a:gd name="T47" fmla="*/ 849 h 2056"/>
                    <a:gd name="T48" fmla="*/ 921 w 2238"/>
                    <a:gd name="T49" fmla="*/ 987 h 2056"/>
                    <a:gd name="T50" fmla="*/ 691 w 2238"/>
                    <a:gd name="T51" fmla="*/ 935 h 2056"/>
                    <a:gd name="T52" fmla="*/ 363 w 2238"/>
                    <a:gd name="T53" fmla="*/ 812 h 2056"/>
                    <a:gd name="T54" fmla="*/ 434 w 2238"/>
                    <a:gd name="T55" fmla="*/ 883 h 2056"/>
                    <a:gd name="T56" fmla="*/ 735 w 2238"/>
                    <a:gd name="T57" fmla="*/ 1042 h 2056"/>
                    <a:gd name="T58" fmla="*/ 797 w 2238"/>
                    <a:gd name="T59" fmla="*/ 1095 h 2056"/>
                    <a:gd name="T60" fmla="*/ 481 w 2238"/>
                    <a:gd name="T61" fmla="*/ 1003 h 2056"/>
                    <a:gd name="T62" fmla="*/ 259 w 2238"/>
                    <a:gd name="T63" fmla="*/ 924 h 2056"/>
                    <a:gd name="T64" fmla="*/ 539 w 2238"/>
                    <a:gd name="T65" fmla="*/ 1090 h 2056"/>
                    <a:gd name="T66" fmla="*/ 832 w 2238"/>
                    <a:gd name="T67" fmla="*/ 1224 h 2056"/>
                    <a:gd name="T68" fmla="*/ 597 w 2238"/>
                    <a:gd name="T69" fmla="*/ 1177 h 2056"/>
                    <a:gd name="T70" fmla="*/ 253 w 2238"/>
                    <a:gd name="T71" fmla="*/ 1056 h 2056"/>
                    <a:gd name="T72" fmla="*/ 328 w 2238"/>
                    <a:gd name="T73" fmla="*/ 1126 h 2056"/>
                    <a:gd name="T74" fmla="*/ 643 w 2238"/>
                    <a:gd name="T75" fmla="*/ 1287 h 2056"/>
                    <a:gd name="T76" fmla="*/ 708 w 2238"/>
                    <a:gd name="T77" fmla="*/ 1340 h 2056"/>
                    <a:gd name="T78" fmla="*/ 379 w 2238"/>
                    <a:gd name="T79" fmla="*/ 1252 h 2056"/>
                    <a:gd name="T80" fmla="*/ 139 w 2238"/>
                    <a:gd name="T81" fmla="*/ 1163 h 2056"/>
                    <a:gd name="T82" fmla="*/ 440 w 2238"/>
                    <a:gd name="T83" fmla="*/ 1343 h 2056"/>
                    <a:gd name="T84" fmla="*/ 746 w 2238"/>
                    <a:gd name="T85" fmla="*/ 1474 h 2056"/>
                    <a:gd name="T86" fmla="*/ 501 w 2238"/>
                    <a:gd name="T87" fmla="*/ 1434 h 2056"/>
                    <a:gd name="T88" fmla="*/ 131 w 2238"/>
                    <a:gd name="T89" fmla="*/ 1299 h 2056"/>
                    <a:gd name="T90" fmla="*/ 214 w 2238"/>
                    <a:gd name="T91" fmla="*/ 1377 h 2056"/>
                    <a:gd name="T92" fmla="*/ 553 w 2238"/>
                    <a:gd name="T93" fmla="*/ 1548 h 2056"/>
                    <a:gd name="T94" fmla="*/ 622 w 2238"/>
                    <a:gd name="T95" fmla="*/ 1601 h 2056"/>
                    <a:gd name="T96" fmla="*/ 270 w 2238"/>
                    <a:gd name="T97" fmla="*/ 1511 h 2056"/>
                    <a:gd name="T98" fmla="*/ 2 w 2238"/>
                    <a:gd name="T99" fmla="*/ 1406 h 2056"/>
                    <a:gd name="T100" fmla="*/ 485 w 2238"/>
                    <a:gd name="T101" fmla="*/ 1640 h 2056"/>
                    <a:gd name="T102" fmla="*/ 924 w 2238"/>
                    <a:gd name="T103" fmla="*/ 1732 h 2056"/>
                    <a:gd name="T104" fmla="*/ 1300 w 2238"/>
                    <a:gd name="T105" fmla="*/ 1800 h 2056"/>
                    <a:gd name="T106" fmla="*/ 1676 w 2238"/>
                    <a:gd name="T107" fmla="*/ 2011 h 2056"/>
                    <a:gd name="T108" fmla="*/ 1854 w 2238"/>
                    <a:gd name="T109" fmla="*/ 1475 h 2056"/>
                    <a:gd name="T110" fmla="*/ 2183 w 2238"/>
                    <a:gd name="T111" fmla="*/ 930 h 2056"/>
                    <a:gd name="T112" fmla="*/ 1914 w 2238"/>
                    <a:gd name="T113" fmla="*/ 584 h 2056"/>
                    <a:gd name="T114" fmla="*/ 1535 w 2238"/>
                    <a:gd name="T115" fmla="*/ 461 h 2056"/>
                    <a:gd name="T116" fmla="*/ 1128 w 2238"/>
                    <a:gd name="T117" fmla="*/ 357 h 2056"/>
                    <a:gd name="T118" fmla="*/ 669 w 2238"/>
                    <a:gd name="T119" fmla="*/ 61 h 2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38" h="2056">
                      <a:moveTo>
                        <a:pt x="607" y="0"/>
                      </a:moveTo>
                      <a:lnTo>
                        <a:pt x="606" y="5"/>
                      </a:lnTo>
                      <a:lnTo>
                        <a:pt x="605" y="8"/>
                      </a:lnTo>
                      <a:lnTo>
                        <a:pt x="602" y="12"/>
                      </a:lnTo>
                      <a:lnTo>
                        <a:pt x="601" y="16"/>
                      </a:lnTo>
                      <a:lnTo>
                        <a:pt x="643" y="62"/>
                      </a:lnTo>
                      <a:lnTo>
                        <a:pt x="684" y="105"/>
                      </a:lnTo>
                      <a:lnTo>
                        <a:pt x="724" y="144"/>
                      </a:lnTo>
                      <a:lnTo>
                        <a:pt x="765" y="180"/>
                      </a:lnTo>
                      <a:lnTo>
                        <a:pt x="804" y="213"/>
                      </a:lnTo>
                      <a:lnTo>
                        <a:pt x="843" y="244"/>
                      </a:lnTo>
                      <a:lnTo>
                        <a:pt x="881" y="273"/>
                      </a:lnTo>
                      <a:lnTo>
                        <a:pt x="918" y="298"/>
                      </a:lnTo>
                      <a:lnTo>
                        <a:pt x="955" y="323"/>
                      </a:lnTo>
                      <a:lnTo>
                        <a:pt x="992" y="346"/>
                      </a:lnTo>
                      <a:lnTo>
                        <a:pt x="1029" y="365"/>
                      </a:lnTo>
                      <a:lnTo>
                        <a:pt x="1064" y="384"/>
                      </a:lnTo>
                      <a:lnTo>
                        <a:pt x="1100" y="402"/>
                      </a:lnTo>
                      <a:lnTo>
                        <a:pt x="1136" y="418"/>
                      </a:lnTo>
                      <a:lnTo>
                        <a:pt x="1171" y="433"/>
                      </a:lnTo>
                      <a:lnTo>
                        <a:pt x="1206" y="447"/>
                      </a:lnTo>
                      <a:lnTo>
                        <a:pt x="1168" y="439"/>
                      </a:lnTo>
                      <a:lnTo>
                        <a:pt x="1130" y="430"/>
                      </a:lnTo>
                      <a:lnTo>
                        <a:pt x="1091" y="419"/>
                      </a:lnTo>
                      <a:lnTo>
                        <a:pt x="1053" y="408"/>
                      </a:lnTo>
                      <a:lnTo>
                        <a:pt x="1014" y="395"/>
                      </a:lnTo>
                      <a:lnTo>
                        <a:pt x="974" y="381"/>
                      </a:lnTo>
                      <a:lnTo>
                        <a:pt x="935" y="365"/>
                      </a:lnTo>
                      <a:lnTo>
                        <a:pt x="896" y="348"/>
                      </a:lnTo>
                      <a:lnTo>
                        <a:pt x="856" y="330"/>
                      </a:lnTo>
                      <a:lnTo>
                        <a:pt x="815" y="309"/>
                      </a:lnTo>
                      <a:lnTo>
                        <a:pt x="774" y="287"/>
                      </a:lnTo>
                      <a:lnTo>
                        <a:pt x="733" y="263"/>
                      </a:lnTo>
                      <a:lnTo>
                        <a:pt x="691" y="236"/>
                      </a:lnTo>
                      <a:lnTo>
                        <a:pt x="648" y="207"/>
                      </a:lnTo>
                      <a:lnTo>
                        <a:pt x="606" y="177"/>
                      </a:lnTo>
                      <a:lnTo>
                        <a:pt x="562" y="144"/>
                      </a:lnTo>
                      <a:lnTo>
                        <a:pt x="561" y="148"/>
                      </a:lnTo>
                      <a:lnTo>
                        <a:pt x="560" y="151"/>
                      </a:lnTo>
                      <a:lnTo>
                        <a:pt x="559" y="154"/>
                      </a:lnTo>
                      <a:lnTo>
                        <a:pt x="557" y="159"/>
                      </a:lnTo>
                      <a:lnTo>
                        <a:pt x="599" y="199"/>
                      </a:lnTo>
                      <a:lnTo>
                        <a:pt x="638" y="236"/>
                      </a:lnTo>
                      <a:lnTo>
                        <a:pt x="678" y="271"/>
                      </a:lnTo>
                      <a:lnTo>
                        <a:pt x="718" y="303"/>
                      </a:lnTo>
                      <a:lnTo>
                        <a:pt x="756" y="333"/>
                      </a:lnTo>
                      <a:lnTo>
                        <a:pt x="794" y="361"/>
                      </a:lnTo>
                      <a:lnTo>
                        <a:pt x="832" y="387"/>
                      </a:lnTo>
                      <a:lnTo>
                        <a:pt x="868" y="411"/>
                      </a:lnTo>
                      <a:lnTo>
                        <a:pt x="905" y="433"/>
                      </a:lnTo>
                      <a:lnTo>
                        <a:pt x="941" y="454"/>
                      </a:lnTo>
                      <a:lnTo>
                        <a:pt x="978" y="474"/>
                      </a:lnTo>
                      <a:lnTo>
                        <a:pt x="1014" y="492"/>
                      </a:lnTo>
                      <a:lnTo>
                        <a:pt x="1048" y="509"/>
                      </a:lnTo>
                      <a:lnTo>
                        <a:pt x="1084" y="524"/>
                      </a:lnTo>
                      <a:lnTo>
                        <a:pt x="1118" y="541"/>
                      </a:lnTo>
                      <a:lnTo>
                        <a:pt x="1153" y="554"/>
                      </a:lnTo>
                      <a:lnTo>
                        <a:pt x="1115" y="546"/>
                      </a:lnTo>
                      <a:lnTo>
                        <a:pt x="1078" y="537"/>
                      </a:lnTo>
                      <a:lnTo>
                        <a:pt x="1040" y="527"/>
                      </a:lnTo>
                      <a:lnTo>
                        <a:pt x="1001" y="515"/>
                      </a:lnTo>
                      <a:lnTo>
                        <a:pt x="963" y="504"/>
                      </a:lnTo>
                      <a:lnTo>
                        <a:pt x="925" y="491"/>
                      </a:lnTo>
                      <a:lnTo>
                        <a:pt x="886" y="476"/>
                      </a:lnTo>
                      <a:lnTo>
                        <a:pt x="847" y="461"/>
                      </a:lnTo>
                      <a:lnTo>
                        <a:pt x="806" y="444"/>
                      </a:lnTo>
                      <a:lnTo>
                        <a:pt x="766" y="425"/>
                      </a:lnTo>
                      <a:lnTo>
                        <a:pt x="726" y="406"/>
                      </a:lnTo>
                      <a:lnTo>
                        <a:pt x="685" y="385"/>
                      </a:lnTo>
                      <a:lnTo>
                        <a:pt x="644" y="362"/>
                      </a:lnTo>
                      <a:lnTo>
                        <a:pt x="601" y="337"/>
                      </a:lnTo>
                      <a:lnTo>
                        <a:pt x="559" y="310"/>
                      </a:lnTo>
                      <a:lnTo>
                        <a:pt x="516" y="282"/>
                      </a:lnTo>
                      <a:lnTo>
                        <a:pt x="515" y="286"/>
                      </a:lnTo>
                      <a:lnTo>
                        <a:pt x="514" y="289"/>
                      </a:lnTo>
                      <a:lnTo>
                        <a:pt x="513" y="293"/>
                      </a:lnTo>
                      <a:lnTo>
                        <a:pt x="511" y="296"/>
                      </a:lnTo>
                      <a:lnTo>
                        <a:pt x="552" y="332"/>
                      </a:lnTo>
                      <a:lnTo>
                        <a:pt x="592" y="364"/>
                      </a:lnTo>
                      <a:lnTo>
                        <a:pt x="631" y="395"/>
                      </a:lnTo>
                      <a:lnTo>
                        <a:pt x="669" y="425"/>
                      </a:lnTo>
                      <a:lnTo>
                        <a:pt x="707" y="452"/>
                      </a:lnTo>
                      <a:lnTo>
                        <a:pt x="745" y="478"/>
                      </a:lnTo>
                      <a:lnTo>
                        <a:pt x="782" y="501"/>
                      </a:lnTo>
                      <a:lnTo>
                        <a:pt x="819" y="524"/>
                      </a:lnTo>
                      <a:lnTo>
                        <a:pt x="856" y="545"/>
                      </a:lnTo>
                      <a:lnTo>
                        <a:pt x="892" y="565"/>
                      </a:lnTo>
                      <a:lnTo>
                        <a:pt x="927" y="583"/>
                      </a:lnTo>
                      <a:lnTo>
                        <a:pt x="962" y="602"/>
                      </a:lnTo>
                      <a:lnTo>
                        <a:pt x="996" y="618"/>
                      </a:lnTo>
                      <a:lnTo>
                        <a:pt x="1031" y="634"/>
                      </a:lnTo>
                      <a:lnTo>
                        <a:pt x="1065" y="649"/>
                      </a:lnTo>
                      <a:lnTo>
                        <a:pt x="1100" y="664"/>
                      </a:lnTo>
                      <a:lnTo>
                        <a:pt x="1063" y="656"/>
                      </a:lnTo>
                      <a:lnTo>
                        <a:pt x="1025" y="647"/>
                      </a:lnTo>
                      <a:lnTo>
                        <a:pt x="988" y="636"/>
                      </a:lnTo>
                      <a:lnTo>
                        <a:pt x="950" y="626"/>
                      </a:lnTo>
                      <a:lnTo>
                        <a:pt x="912" y="614"/>
                      </a:lnTo>
                      <a:lnTo>
                        <a:pt x="874" y="602"/>
                      </a:lnTo>
                      <a:lnTo>
                        <a:pt x="835" y="588"/>
                      </a:lnTo>
                      <a:lnTo>
                        <a:pt x="797" y="574"/>
                      </a:lnTo>
                      <a:lnTo>
                        <a:pt x="758" y="559"/>
                      </a:lnTo>
                      <a:lnTo>
                        <a:pt x="718" y="542"/>
                      </a:lnTo>
                      <a:lnTo>
                        <a:pt x="677" y="524"/>
                      </a:lnTo>
                      <a:lnTo>
                        <a:pt x="637" y="505"/>
                      </a:lnTo>
                      <a:lnTo>
                        <a:pt x="597" y="484"/>
                      </a:lnTo>
                      <a:lnTo>
                        <a:pt x="555" y="463"/>
                      </a:lnTo>
                      <a:lnTo>
                        <a:pt x="513" y="439"/>
                      </a:lnTo>
                      <a:lnTo>
                        <a:pt x="470" y="415"/>
                      </a:lnTo>
                      <a:lnTo>
                        <a:pt x="469" y="418"/>
                      </a:lnTo>
                      <a:lnTo>
                        <a:pt x="468" y="422"/>
                      </a:lnTo>
                      <a:lnTo>
                        <a:pt x="465" y="425"/>
                      </a:lnTo>
                      <a:lnTo>
                        <a:pt x="464" y="429"/>
                      </a:lnTo>
                      <a:lnTo>
                        <a:pt x="505" y="461"/>
                      </a:lnTo>
                      <a:lnTo>
                        <a:pt x="544" y="490"/>
                      </a:lnTo>
                      <a:lnTo>
                        <a:pt x="583" y="519"/>
                      </a:lnTo>
                      <a:lnTo>
                        <a:pt x="621" y="545"/>
                      </a:lnTo>
                      <a:lnTo>
                        <a:pt x="659" y="570"/>
                      </a:lnTo>
                      <a:lnTo>
                        <a:pt x="697" y="594"/>
                      </a:lnTo>
                      <a:lnTo>
                        <a:pt x="734" y="617"/>
                      </a:lnTo>
                      <a:lnTo>
                        <a:pt x="771" y="637"/>
                      </a:lnTo>
                      <a:lnTo>
                        <a:pt x="806" y="658"/>
                      </a:lnTo>
                      <a:lnTo>
                        <a:pt x="842" y="676"/>
                      </a:lnTo>
                      <a:lnTo>
                        <a:pt x="878" y="695"/>
                      </a:lnTo>
                      <a:lnTo>
                        <a:pt x="913" y="712"/>
                      </a:lnTo>
                      <a:lnTo>
                        <a:pt x="948" y="728"/>
                      </a:lnTo>
                      <a:lnTo>
                        <a:pt x="983" y="744"/>
                      </a:lnTo>
                      <a:lnTo>
                        <a:pt x="1017" y="759"/>
                      </a:lnTo>
                      <a:lnTo>
                        <a:pt x="1052" y="774"/>
                      </a:lnTo>
                      <a:lnTo>
                        <a:pt x="1015" y="766"/>
                      </a:lnTo>
                      <a:lnTo>
                        <a:pt x="977" y="757"/>
                      </a:lnTo>
                      <a:lnTo>
                        <a:pt x="940" y="748"/>
                      </a:lnTo>
                      <a:lnTo>
                        <a:pt x="902" y="738"/>
                      </a:lnTo>
                      <a:lnTo>
                        <a:pt x="864" y="726"/>
                      </a:lnTo>
                      <a:lnTo>
                        <a:pt x="826" y="715"/>
                      </a:lnTo>
                      <a:lnTo>
                        <a:pt x="788" y="702"/>
                      </a:lnTo>
                      <a:lnTo>
                        <a:pt x="749" y="688"/>
                      </a:lnTo>
                      <a:lnTo>
                        <a:pt x="710" y="674"/>
                      </a:lnTo>
                      <a:lnTo>
                        <a:pt x="670" y="659"/>
                      </a:lnTo>
                      <a:lnTo>
                        <a:pt x="630" y="643"/>
                      </a:lnTo>
                      <a:lnTo>
                        <a:pt x="590" y="626"/>
                      </a:lnTo>
                      <a:lnTo>
                        <a:pt x="548" y="607"/>
                      </a:lnTo>
                      <a:lnTo>
                        <a:pt x="507" y="587"/>
                      </a:lnTo>
                      <a:lnTo>
                        <a:pt x="464" y="566"/>
                      </a:lnTo>
                      <a:lnTo>
                        <a:pt x="422" y="544"/>
                      </a:lnTo>
                      <a:lnTo>
                        <a:pt x="420" y="547"/>
                      </a:lnTo>
                      <a:lnTo>
                        <a:pt x="419" y="551"/>
                      </a:lnTo>
                      <a:lnTo>
                        <a:pt x="417" y="554"/>
                      </a:lnTo>
                      <a:lnTo>
                        <a:pt x="416" y="558"/>
                      </a:lnTo>
                      <a:lnTo>
                        <a:pt x="456" y="587"/>
                      </a:lnTo>
                      <a:lnTo>
                        <a:pt x="495" y="614"/>
                      </a:lnTo>
                      <a:lnTo>
                        <a:pt x="534" y="641"/>
                      </a:lnTo>
                      <a:lnTo>
                        <a:pt x="572" y="665"/>
                      </a:lnTo>
                      <a:lnTo>
                        <a:pt x="610" y="689"/>
                      </a:lnTo>
                      <a:lnTo>
                        <a:pt x="648" y="711"/>
                      </a:lnTo>
                      <a:lnTo>
                        <a:pt x="685" y="733"/>
                      </a:lnTo>
                      <a:lnTo>
                        <a:pt x="721" y="753"/>
                      </a:lnTo>
                      <a:lnTo>
                        <a:pt x="758" y="772"/>
                      </a:lnTo>
                      <a:lnTo>
                        <a:pt x="794" y="791"/>
                      </a:lnTo>
                      <a:lnTo>
                        <a:pt x="829" y="808"/>
                      </a:lnTo>
                      <a:lnTo>
                        <a:pt x="864" y="825"/>
                      </a:lnTo>
                      <a:lnTo>
                        <a:pt x="898" y="841"/>
                      </a:lnTo>
                      <a:lnTo>
                        <a:pt x="933" y="857"/>
                      </a:lnTo>
                      <a:lnTo>
                        <a:pt x="968" y="872"/>
                      </a:lnTo>
                      <a:lnTo>
                        <a:pt x="1002" y="887"/>
                      </a:lnTo>
                      <a:lnTo>
                        <a:pt x="965" y="879"/>
                      </a:lnTo>
                      <a:lnTo>
                        <a:pt x="928" y="870"/>
                      </a:lnTo>
                      <a:lnTo>
                        <a:pt x="890" y="861"/>
                      </a:lnTo>
                      <a:lnTo>
                        <a:pt x="854" y="851"/>
                      </a:lnTo>
                      <a:lnTo>
                        <a:pt x="815" y="840"/>
                      </a:lnTo>
                      <a:lnTo>
                        <a:pt x="777" y="830"/>
                      </a:lnTo>
                      <a:lnTo>
                        <a:pt x="738" y="817"/>
                      </a:lnTo>
                      <a:lnTo>
                        <a:pt x="700" y="804"/>
                      </a:lnTo>
                      <a:lnTo>
                        <a:pt x="661" y="792"/>
                      </a:lnTo>
                      <a:lnTo>
                        <a:pt x="621" y="777"/>
                      </a:lnTo>
                      <a:lnTo>
                        <a:pt x="581" y="762"/>
                      </a:lnTo>
                      <a:lnTo>
                        <a:pt x="540" y="746"/>
                      </a:lnTo>
                      <a:lnTo>
                        <a:pt x="499" y="728"/>
                      </a:lnTo>
                      <a:lnTo>
                        <a:pt x="457" y="710"/>
                      </a:lnTo>
                      <a:lnTo>
                        <a:pt x="415" y="690"/>
                      </a:lnTo>
                      <a:lnTo>
                        <a:pt x="371" y="670"/>
                      </a:lnTo>
                      <a:lnTo>
                        <a:pt x="370" y="673"/>
                      </a:lnTo>
                      <a:lnTo>
                        <a:pt x="369" y="676"/>
                      </a:lnTo>
                      <a:lnTo>
                        <a:pt x="367" y="680"/>
                      </a:lnTo>
                      <a:lnTo>
                        <a:pt x="366" y="682"/>
                      </a:lnTo>
                      <a:lnTo>
                        <a:pt x="407" y="710"/>
                      </a:lnTo>
                      <a:lnTo>
                        <a:pt x="446" y="736"/>
                      </a:lnTo>
                      <a:lnTo>
                        <a:pt x="485" y="761"/>
                      </a:lnTo>
                      <a:lnTo>
                        <a:pt x="524" y="785"/>
                      </a:lnTo>
                      <a:lnTo>
                        <a:pt x="562" y="808"/>
                      </a:lnTo>
                      <a:lnTo>
                        <a:pt x="600" y="830"/>
                      </a:lnTo>
                      <a:lnTo>
                        <a:pt x="637" y="849"/>
                      </a:lnTo>
                      <a:lnTo>
                        <a:pt x="674" y="869"/>
                      </a:lnTo>
                      <a:lnTo>
                        <a:pt x="710" y="889"/>
                      </a:lnTo>
                      <a:lnTo>
                        <a:pt x="746" y="906"/>
                      </a:lnTo>
                      <a:lnTo>
                        <a:pt x="782" y="923"/>
                      </a:lnTo>
                      <a:lnTo>
                        <a:pt x="817" y="940"/>
                      </a:lnTo>
                      <a:lnTo>
                        <a:pt x="852" y="957"/>
                      </a:lnTo>
                      <a:lnTo>
                        <a:pt x="887" y="972"/>
                      </a:lnTo>
                      <a:lnTo>
                        <a:pt x="921" y="987"/>
                      </a:lnTo>
                      <a:lnTo>
                        <a:pt x="956" y="1001"/>
                      </a:lnTo>
                      <a:lnTo>
                        <a:pt x="919" y="993"/>
                      </a:lnTo>
                      <a:lnTo>
                        <a:pt x="881" y="984"/>
                      </a:lnTo>
                      <a:lnTo>
                        <a:pt x="844" y="976"/>
                      </a:lnTo>
                      <a:lnTo>
                        <a:pt x="806" y="966"/>
                      </a:lnTo>
                      <a:lnTo>
                        <a:pt x="768" y="957"/>
                      </a:lnTo>
                      <a:lnTo>
                        <a:pt x="729" y="946"/>
                      </a:lnTo>
                      <a:lnTo>
                        <a:pt x="691" y="935"/>
                      </a:lnTo>
                      <a:lnTo>
                        <a:pt x="652" y="922"/>
                      </a:lnTo>
                      <a:lnTo>
                        <a:pt x="613" y="909"/>
                      </a:lnTo>
                      <a:lnTo>
                        <a:pt x="572" y="895"/>
                      </a:lnTo>
                      <a:lnTo>
                        <a:pt x="531" y="882"/>
                      </a:lnTo>
                      <a:lnTo>
                        <a:pt x="491" y="866"/>
                      </a:lnTo>
                      <a:lnTo>
                        <a:pt x="448" y="849"/>
                      </a:lnTo>
                      <a:lnTo>
                        <a:pt x="407" y="832"/>
                      </a:lnTo>
                      <a:lnTo>
                        <a:pt x="363" y="812"/>
                      </a:lnTo>
                      <a:lnTo>
                        <a:pt x="319" y="793"/>
                      </a:lnTo>
                      <a:lnTo>
                        <a:pt x="318" y="796"/>
                      </a:lnTo>
                      <a:lnTo>
                        <a:pt x="317" y="799"/>
                      </a:lnTo>
                      <a:lnTo>
                        <a:pt x="314" y="802"/>
                      </a:lnTo>
                      <a:lnTo>
                        <a:pt x="313" y="806"/>
                      </a:lnTo>
                      <a:lnTo>
                        <a:pt x="355" y="832"/>
                      </a:lnTo>
                      <a:lnTo>
                        <a:pt x="395" y="857"/>
                      </a:lnTo>
                      <a:lnTo>
                        <a:pt x="434" y="883"/>
                      </a:lnTo>
                      <a:lnTo>
                        <a:pt x="473" y="906"/>
                      </a:lnTo>
                      <a:lnTo>
                        <a:pt x="513" y="928"/>
                      </a:lnTo>
                      <a:lnTo>
                        <a:pt x="551" y="948"/>
                      </a:lnTo>
                      <a:lnTo>
                        <a:pt x="589" y="969"/>
                      </a:lnTo>
                      <a:lnTo>
                        <a:pt x="625" y="989"/>
                      </a:lnTo>
                      <a:lnTo>
                        <a:pt x="662" y="1007"/>
                      </a:lnTo>
                      <a:lnTo>
                        <a:pt x="698" y="1025"/>
                      </a:lnTo>
                      <a:lnTo>
                        <a:pt x="735" y="1042"/>
                      </a:lnTo>
                      <a:lnTo>
                        <a:pt x="771" y="1059"/>
                      </a:lnTo>
                      <a:lnTo>
                        <a:pt x="805" y="1074"/>
                      </a:lnTo>
                      <a:lnTo>
                        <a:pt x="841" y="1090"/>
                      </a:lnTo>
                      <a:lnTo>
                        <a:pt x="875" y="1104"/>
                      </a:lnTo>
                      <a:lnTo>
                        <a:pt x="910" y="1119"/>
                      </a:lnTo>
                      <a:lnTo>
                        <a:pt x="873" y="1111"/>
                      </a:lnTo>
                      <a:lnTo>
                        <a:pt x="835" y="1103"/>
                      </a:lnTo>
                      <a:lnTo>
                        <a:pt x="797" y="1095"/>
                      </a:lnTo>
                      <a:lnTo>
                        <a:pt x="759" y="1086"/>
                      </a:lnTo>
                      <a:lnTo>
                        <a:pt x="721" y="1076"/>
                      </a:lnTo>
                      <a:lnTo>
                        <a:pt x="683" y="1066"/>
                      </a:lnTo>
                      <a:lnTo>
                        <a:pt x="644" y="1055"/>
                      </a:lnTo>
                      <a:lnTo>
                        <a:pt x="604" y="1043"/>
                      </a:lnTo>
                      <a:lnTo>
                        <a:pt x="563" y="1030"/>
                      </a:lnTo>
                      <a:lnTo>
                        <a:pt x="523" y="1016"/>
                      </a:lnTo>
                      <a:lnTo>
                        <a:pt x="481" y="1003"/>
                      </a:lnTo>
                      <a:lnTo>
                        <a:pt x="439" y="987"/>
                      </a:lnTo>
                      <a:lnTo>
                        <a:pt x="396" y="970"/>
                      </a:lnTo>
                      <a:lnTo>
                        <a:pt x="354" y="953"/>
                      </a:lnTo>
                      <a:lnTo>
                        <a:pt x="309" y="933"/>
                      </a:lnTo>
                      <a:lnTo>
                        <a:pt x="264" y="914"/>
                      </a:lnTo>
                      <a:lnTo>
                        <a:pt x="263" y="917"/>
                      </a:lnTo>
                      <a:lnTo>
                        <a:pt x="261" y="921"/>
                      </a:lnTo>
                      <a:lnTo>
                        <a:pt x="259" y="924"/>
                      </a:lnTo>
                      <a:lnTo>
                        <a:pt x="258" y="927"/>
                      </a:lnTo>
                      <a:lnTo>
                        <a:pt x="301" y="953"/>
                      </a:lnTo>
                      <a:lnTo>
                        <a:pt x="342" y="980"/>
                      </a:lnTo>
                      <a:lnTo>
                        <a:pt x="382" y="1004"/>
                      </a:lnTo>
                      <a:lnTo>
                        <a:pt x="423" y="1027"/>
                      </a:lnTo>
                      <a:lnTo>
                        <a:pt x="462" y="1049"/>
                      </a:lnTo>
                      <a:lnTo>
                        <a:pt x="501" y="1071"/>
                      </a:lnTo>
                      <a:lnTo>
                        <a:pt x="539" y="1090"/>
                      </a:lnTo>
                      <a:lnTo>
                        <a:pt x="577" y="1110"/>
                      </a:lnTo>
                      <a:lnTo>
                        <a:pt x="615" y="1128"/>
                      </a:lnTo>
                      <a:lnTo>
                        <a:pt x="652" y="1146"/>
                      </a:lnTo>
                      <a:lnTo>
                        <a:pt x="688" y="1163"/>
                      </a:lnTo>
                      <a:lnTo>
                        <a:pt x="724" y="1179"/>
                      </a:lnTo>
                      <a:lnTo>
                        <a:pt x="760" y="1194"/>
                      </a:lnTo>
                      <a:lnTo>
                        <a:pt x="796" y="1209"/>
                      </a:lnTo>
                      <a:lnTo>
                        <a:pt x="832" y="1224"/>
                      </a:lnTo>
                      <a:lnTo>
                        <a:pt x="866" y="1238"/>
                      </a:lnTo>
                      <a:lnTo>
                        <a:pt x="828" y="1231"/>
                      </a:lnTo>
                      <a:lnTo>
                        <a:pt x="791" y="1223"/>
                      </a:lnTo>
                      <a:lnTo>
                        <a:pt x="753" y="1215"/>
                      </a:lnTo>
                      <a:lnTo>
                        <a:pt x="714" y="1207"/>
                      </a:lnTo>
                      <a:lnTo>
                        <a:pt x="676" y="1197"/>
                      </a:lnTo>
                      <a:lnTo>
                        <a:pt x="636" y="1188"/>
                      </a:lnTo>
                      <a:lnTo>
                        <a:pt x="597" y="1177"/>
                      </a:lnTo>
                      <a:lnTo>
                        <a:pt x="556" y="1165"/>
                      </a:lnTo>
                      <a:lnTo>
                        <a:pt x="515" y="1154"/>
                      </a:lnTo>
                      <a:lnTo>
                        <a:pt x="473" y="1140"/>
                      </a:lnTo>
                      <a:lnTo>
                        <a:pt x="431" y="1126"/>
                      </a:lnTo>
                      <a:lnTo>
                        <a:pt x="388" y="1110"/>
                      </a:lnTo>
                      <a:lnTo>
                        <a:pt x="343" y="1094"/>
                      </a:lnTo>
                      <a:lnTo>
                        <a:pt x="298" y="1075"/>
                      </a:lnTo>
                      <a:lnTo>
                        <a:pt x="253" y="1056"/>
                      </a:lnTo>
                      <a:lnTo>
                        <a:pt x="206" y="1035"/>
                      </a:lnTo>
                      <a:lnTo>
                        <a:pt x="205" y="1037"/>
                      </a:lnTo>
                      <a:lnTo>
                        <a:pt x="203" y="1041"/>
                      </a:lnTo>
                      <a:lnTo>
                        <a:pt x="202" y="1044"/>
                      </a:lnTo>
                      <a:lnTo>
                        <a:pt x="199" y="1046"/>
                      </a:lnTo>
                      <a:lnTo>
                        <a:pt x="243" y="1074"/>
                      </a:lnTo>
                      <a:lnTo>
                        <a:pt x="286" y="1101"/>
                      </a:lnTo>
                      <a:lnTo>
                        <a:pt x="328" y="1126"/>
                      </a:lnTo>
                      <a:lnTo>
                        <a:pt x="370" y="1150"/>
                      </a:lnTo>
                      <a:lnTo>
                        <a:pt x="411" y="1172"/>
                      </a:lnTo>
                      <a:lnTo>
                        <a:pt x="450" y="1194"/>
                      </a:lnTo>
                      <a:lnTo>
                        <a:pt x="491" y="1215"/>
                      </a:lnTo>
                      <a:lnTo>
                        <a:pt x="529" y="1234"/>
                      </a:lnTo>
                      <a:lnTo>
                        <a:pt x="568" y="1253"/>
                      </a:lnTo>
                      <a:lnTo>
                        <a:pt x="605" y="1270"/>
                      </a:lnTo>
                      <a:lnTo>
                        <a:pt x="643" y="1287"/>
                      </a:lnTo>
                      <a:lnTo>
                        <a:pt x="680" y="1303"/>
                      </a:lnTo>
                      <a:lnTo>
                        <a:pt x="716" y="1318"/>
                      </a:lnTo>
                      <a:lnTo>
                        <a:pt x="752" y="1333"/>
                      </a:lnTo>
                      <a:lnTo>
                        <a:pt x="788" y="1347"/>
                      </a:lnTo>
                      <a:lnTo>
                        <a:pt x="824" y="1361"/>
                      </a:lnTo>
                      <a:lnTo>
                        <a:pt x="786" y="1354"/>
                      </a:lnTo>
                      <a:lnTo>
                        <a:pt x="748" y="1347"/>
                      </a:lnTo>
                      <a:lnTo>
                        <a:pt x="708" y="1340"/>
                      </a:lnTo>
                      <a:lnTo>
                        <a:pt x="669" y="1332"/>
                      </a:lnTo>
                      <a:lnTo>
                        <a:pt x="630" y="1323"/>
                      </a:lnTo>
                      <a:lnTo>
                        <a:pt x="590" y="1314"/>
                      </a:lnTo>
                      <a:lnTo>
                        <a:pt x="549" y="1303"/>
                      </a:lnTo>
                      <a:lnTo>
                        <a:pt x="508" y="1292"/>
                      </a:lnTo>
                      <a:lnTo>
                        <a:pt x="465" y="1279"/>
                      </a:lnTo>
                      <a:lnTo>
                        <a:pt x="423" y="1265"/>
                      </a:lnTo>
                      <a:lnTo>
                        <a:pt x="379" y="1252"/>
                      </a:lnTo>
                      <a:lnTo>
                        <a:pt x="334" y="1234"/>
                      </a:lnTo>
                      <a:lnTo>
                        <a:pt x="288" y="1217"/>
                      </a:lnTo>
                      <a:lnTo>
                        <a:pt x="241" y="1199"/>
                      </a:lnTo>
                      <a:lnTo>
                        <a:pt x="194" y="1177"/>
                      </a:lnTo>
                      <a:lnTo>
                        <a:pt x="144" y="1155"/>
                      </a:lnTo>
                      <a:lnTo>
                        <a:pt x="143" y="1157"/>
                      </a:lnTo>
                      <a:lnTo>
                        <a:pt x="142" y="1159"/>
                      </a:lnTo>
                      <a:lnTo>
                        <a:pt x="139" y="1163"/>
                      </a:lnTo>
                      <a:lnTo>
                        <a:pt x="138" y="1165"/>
                      </a:lnTo>
                      <a:lnTo>
                        <a:pt x="184" y="1195"/>
                      </a:lnTo>
                      <a:lnTo>
                        <a:pt x="229" y="1223"/>
                      </a:lnTo>
                      <a:lnTo>
                        <a:pt x="273" y="1250"/>
                      </a:lnTo>
                      <a:lnTo>
                        <a:pt x="316" y="1275"/>
                      </a:lnTo>
                      <a:lnTo>
                        <a:pt x="358" y="1299"/>
                      </a:lnTo>
                      <a:lnTo>
                        <a:pt x="400" y="1321"/>
                      </a:lnTo>
                      <a:lnTo>
                        <a:pt x="440" y="1343"/>
                      </a:lnTo>
                      <a:lnTo>
                        <a:pt x="480" y="1362"/>
                      </a:lnTo>
                      <a:lnTo>
                        <a:pt x="519" y="1381"/>
                      </a:lnTo>
                      <a:lnTo>
                        <a:pt x="559" y="1399"/>
                      </a:lnTo>
                      <a:lnTo>
                        <a:pt x="597" y="1415"/>
                      </a:lnTo>
                      <a:lnTo>
                        <a:pt x="635" y="1431"/>
                      </a:lnTo>
                      <a:lnTo>
                        <a:pt x="673" y="1446"/>
                      </a:lnTo>
                      <a:lnTo>
                        <a:pt x="710" y="1460"/>
                      </a:lnTo>
                      <a:lnTo>
                        <a:pt x="746" y="1474"/>
                      </a:lnTo>
                      <a:lnTo>
                        <a:pt x="782" y="1487"/>
                      </a:lnTo>
                      <a:lnTo>
                        <a:pt x="743" y="1481"/>
                      </a:lnTo>
                      <a:lnTo>
                        <a:pt x="705" y="1475"/>
                      </a:lnTo>
                      <a:lnTo>
                        <a:pt x="665" y="1468"/>
                      </a:lnTo>
                      <a:lnTo>
                        <a:pt x="625" y="1461"/>
                      </a:lnTo>
                      <a:lnTo>
                        <a:pt x="585" y="1453"/>
                      </a:lnTo>
                      <a:lnTo>
                        <a:pt x="544" y="1444"/>
                      </a:lnTo>
                      <a:lnTo>
                        <a:pt x="501" y="1434"/>
                      </a:lnTo>
                      <a:lnTo>
                        <a:pt x="458" y="1422"/>
                      </a:lnTo>
                      <a:lnTo>
                        <a:pt x="416" y="1409"/>
                      </a:lnTo>
                      <a:lnTo>
                        <a:pt x="371" y="1394"/>
                      </a:lnTo>
                      <a:lnTo>
                        <a:pt x="325" y="1380"/>
                      </a:lnTo>
                      <a:lnTo>
                        <a:pt x="279" y="1362"/>
                      </a:lnTo>
                      <a:lnTo>
                        <a:pt x="230" y="1343"/>
                      </a:lnTo>
                      <a:lnTo>
                        <a:pt x="182" y="1322"/>
                      </a:lnTo>
                      <a:lnTo>
                        <a:pt x="131" y="1299"/>
                      </a:lnTo>
                      <a:lnTo>
                        <a:pt x="79" y="1273"/>
                      </a:lnTo>
                      <a:lnTo>
                        <a:pt x="78" y="1277"/>
                      </a:lnTo>
                      <a:lnTo>
                        <a:pt x="76" y="1279"/>
                      </a:lnTo>
                      <a:lnTo>
                        <a:pt x="75" y="1283"/>
                      </a:lnTo>
                      <a:lnTo>
                        <a:pt x="73" y="1286"/>
                      </a:lnTo>
                      <a:lnTo>
                        <a:pt x="121" y="1318"/>
                      </a:lnTo>
                      <a:lnTo>
                        <a:pt x="168" y="1348"/>
                      </a:lnTo>
                      <a:lnTo>
                        <a:pt x="214" y="1377"/>
                      </a:lnTo>
                      <a:lnTo>
                        <a:pt x="260" y="1404"/>
                      </a:lnTo>
                      <a:lnTo>
                        <a:pt x="304" y="1429"/>
                      </a:lnTo>
                      <a:lnTo>
                        <a:pt x="348" y="1452"/>
                      </a:lnTo>
                      <a:lnTo>
                        <a:pt x="390" y="1474"/>
                      </a:lnTo>
                      <a:lnTo>
                        <a:pt x="432" y="1495"/>
                      </a:lnTo>
                      <a:lnTo>
                        <a:pt x="472" y="1513"/>
                      </a:lnTo>
                      <a:lnTo>
                        <a:pt x="513" y="1532"/>
                      </a:lnTo>
                      <a:lnTo>
                        <a:pt x="553" y="1548"/>
                      </a:lnTo>
                      <a:lnTo>
                        <a:pt x="591" y="1564"/>
                      </a:lnTo>
                      <a:lnTo>
                        <a:pt x="630" y="1578"/>
                      </a:lnTo>
                      <a:lnTo>
                        <a:pt x="668" y="1592"/>
                      </a:lnTo>
                      <a:lnTo>
                        <a:pt x="705" y="1604"/>
                      </a:lnTo>
                      <a:lnTo>
                        <a:pt x="742" y="1616"/>
                      </a:lnTo>
                      <a:lnTo>
                        <a:pt x="703" y="1611"/>
                      </a:lnTo>
                      <a:lnTo>
                        <a:pt x="662" y="1607"/>
                      </a:lnTo>
                      <a:lnTo>
                        <a:pt x="622" y="1601"/>
                      </a:lnTo>
                      <a:lnTo>
                        <a:pt x="582" y="1594"/>
                      </a:lnTo>
                      <a:lnTo>
                        <a:pt x="539" y="1586"/>
                      </a:lnTo>
                      <a:lnTo>
                        <a:pt x="498" y="1578"/>
                      </a:lnTo>
                      <a:lnTo>
                        <a:pt x="454" y="1567"/>
                      </a:lnTo>
                      <a:lnTo>
                        <a:pt x="409" y="1556"/>
                      </a:lnTo>
                      <a:lnTo>
                        <a:pt x="364" y="1542"/>
                      </a:lnTo>
                      <a:lnTo>
                        <a:pt x="318" y="1528"/>
                      </a:lnTo>
                      <a:lnTo>
                        <a:pt x="270" y="1511"/>
                      </a:lnTo>
                      <a:lnTo>
                        <a:pt x="221" y="1492"/>
                      </a:lnTo>
                      <a:lnTo>
                        <a:pt x="170" y="1472"/>
                      </a:lnTo>
                      <a:lnTo>
                        <a:pt x="119" y="1449"/>
                      </a:lnTo>
                      <a:lnTo>
                        <a:pt x="66" y="1422"/>
                      </a:lnTo>
                      <a:lnTo>
                        <a:pt x="10" y="1394"/>
                      </a:lnTo>
                      <a:lnTo>
                        <a:pt x="8" y="1399"/>
                      </a:lnTo>
                      <a:lnTo>
                        <a:pt x="6" y="1403"/>
                      </a:lnTo>
                      <a:lnTo>
                        <a:pt x="2" y="1406"/>
                      </a:lnTo>
                      <a:lnTo>
                        <a:pt x="0" y="1411"/>
                      </a:lnTo>
                      <a:lnTo>
                        <a:pt x="77" y="1457"/>
                      </a:lnTo>
                      <a:lnTo>
                        <a:pt x="151" y="1497"/>
                      </a:lnTo>
                      <a:lnTo>
                        <a:pt x="222" y="1534"/>
                      </a:lnTo>
                      <a:lnTo>
                        <a:pt x="291" y="1566"/>
                      </a:lnTo>
                      <a:lnTo>
                        <a:pt x="358" y="1595"/>
                      </a:lnTo>
                      <a:lnTo>
                        <a:pt x="423" y="1619"/>
                      </a:lnTo>
                      <a:lnTo>
                        <a:pt x="485" y="1640"/>
                      </a:lnTo>
                      <a:lnTo>
                        <a:pt x="545" y="1658"/>
                      </a:lnTo>
                      <a:lnTo>
                        <a:pt x="604" y="1675"/>
                      </a:lnTo>
                      <a:lnTo>
                        <a:pt x="661" y="1688"/>
                      </a:lnTo>
                      <a:lnTo>
                        <a:pt x="716" y="1700"/>
                      </a:lnTo>
                      <a:lnTo>
                        <a:pt x="771" y="1709"/>
                      </a:lnTo>
                      <a:lnTo>
                        <a:pt x="822" y="1717"/>
                      </a:lnTo>
                      <a:lnTo>
                        <a:pt x="874" y="1725"/>
                      </a:lnTo>
                      <a:lnTo>
                        <a:pt x="924" y="1732"/>
                      </a:lnTo>
                      <a:lnTo>
                        <a:pt x="973" y="1738"/>
                      </a:lnTo>
                      <a:lnTo>
                        <a:pt x="1022" y="1745"/>
                      </a:lnTo>
                      <a:lnTo>
                        <a:pt x="1069" y="1751"/>
                      </a:lnTo>
                      <a:lnTo>
                        <a:pt x="1116" y="1759"/>
                      </a:lnTo>
                      <a:lnTo>
                        <a:pt x="1162" y="1767"/>
                      </a:lnTo>
                      <a:lnTo>
                        <a:pt x="1208" y="1776"/>
                      </a:lnTo>
                      <a:lnTo>
                        <a:pt x="1254" y="1786"/>
                      </a:lnTo>
                      <a:lnTo>
                        <a:pt x="1300" y="1800"/>
                      </a:lnTo>
                      <a:lnTo>
                        <a:pt x="1346" y="1815"/>
                      </a:lnTo>
                      <a:lnTo>
                        <a:pt x="1391" y="1832"/>
                      </a:lnTo>
                      <a:lnTo>
                        <a:pt x="1437" y="1853"/>
                      </a:lnTo>
                      <a:lnTo>
                        <a:pt x="1485" y="1877"/>
                      </a:lnTo>
                      <a:lnTo>
                        <a:pt x="1531" y="1905"/>
                      </a:lnTo>
                      <a:lnTo>
                        <a:pt x="1578" y="1936"/>
                      </a:lnTo>
                      <a:lnTo>
                        <a:pt x="1626" y="1971"/>
                      </a:lnTo>
                      <a:lnTo>
                        <a:pt x="1676" y="2011"/>
                      </a:lnTo>
                      <a:lnTo>
                        <a:pt x="1725" y="2056"/>
                      </a:lnTo>
                      <a:lnTo>
                        <a:pt x="1735" y="1967"/>
                      </a:lnTo>
                      <a:lnTo>
                        <a:pt x="1747" y="1881"/>
                      </a:lnTo>
                      <a:lnTo>
                        <a:pt x="1762" y="1796"/>
                      </a:lnTo>
                      <a:lnTo>
                        <a:pt x="1781" y="1713"/>
                      </a:lnTo>
                      <a:lnTo>
                        <a:pt x="1803" y="1632"/>
                      </a:lnTo>
                      <a:lnTo>
                        <a:pt x="1827" y="1552"/>
                      </a:lnTo>
                      <a:lnTo>
                        <a:pt x="1854" y="1475"/>
                      </a:lnTo>
                      <a:lnTo>
                        <a:pt x="1884" y="1399"/>
                      </a:lnTo>
                      <a:lnTo>
                        <a:pt x="1918" y="1326"/>
                      </a:lnTo>
                      <a:lnTo>
                        <a:pt x="1955" y="1255"/>
                      </a:lnTo>
                      <a:lnTo>
                        <a:pt x="1994" y="1186"/>
                      </a:lnTo>
                      <a:lnTo>
                        <a:pt x="2036" y="1119"/>
                      </a:lnTo>
                      <a:lnTo>
                        <a:pt x="2083" y="1053"/>
                      </a:lnTo>
                      <a:lnTo>
                        <a:pt x="2131" y="991"/>
                      </a:lnTo>
                      <a:lnTo>
                        <a:pt x="2183" y="930"/>
                      </a:lnTo>
                      <a:lnTo>
                        <a:pt x="2238" y="872"/>
                      </a:lnTo>
                      <a:lnTo>
                        <a:pt x="2192" y="815"/>
                      </a:lnTo>
                      <a:lnTo>
                        <a:pt x="2145" y="764"/>
                      </a:lnTo>
                      <a:lnTo>
                        <a:pt x="2099" y="719"/>
                      </a:lnTo>
                      <a:lnTo>
                        <a:pt x="2053" y="679"/>
                      </a:lnTo>
                      <a:lnTo>
                        <a:pt x="2006" y="643"/>
                      </a:lnTo>
                      <a:lnTo>
                        <a:pt x="1960" y="612"/>
                      </a:lnTo>
                      <a:lnTo>
                        <a:pt x="1914" y="584"/>
                      </a:lnTo>
                      <a:lnTo>
                        <a:pt x="1867" y="561"/>
                      </a:lnTo>
                      <a:lnTo>
                        <a:pt x="1821" y="541"/>
                      </a:lnTo>
                      <a:lnTo>
                        <a:pt x="1774" y="523"/>
                      </a:lnTo>
                      <a:lnTo>
                        <a:pt x="1727" y="508"/>
                      </a:lnTo>
                      <a:lnTo>
                        <a:pt x="1679" y="494"/>
                      </a:lnTo>
                      <a:lnTo>
                        <a:pt x="1632" y="483"/>
                      </a:lnTo>
                      <a:lnTo>
                        <a:pt x="1584" y="471"/>
                      </a:lnTo>
                      <a:lnTo>
                        <a:pt x="1535" y="461"/>
                      </a:lnTo>
                      <a:lnTo>
                        <a:pt x="1487" y="452"/>
                      </a:lnTo>
                      <a:lnTo>
                        <a:pt x="1437" y="441"/>
                      </a:lnTo>
                      <a:lnTo>
                        <a:pt x="1387" y="431"/>
                      </a:lnTo>
                      <a:lnTo>
                        <a:pt x="1336" y="419"/>
                      </a:lnTo>
                      <a:lnTo>
                        <a:pt x="1285" y="407"/>
                      </a:lnTo>
                      <a:lnTo>
                        <a:pt x="1234" y="393"/>
                      </a:lnTo>
                      <a:lnTo>
                        <a:pt x="1181" y="376"/>
                      </a:lnTo>
                      <a:lnTo>
                        <a:pt x="1128" y="357"/>
                      </a:lnTo>
                      <a:lnTo>
                        <a:pt x="1074" y="334"/>
                      </a:lnTo>
                      <a:lnTo>
                        <a:pt x="1018" y="309"/>
                      </a:lnTo>
                      <a:lnTo>
                        <a:pt x="963" y="280"/>
                      </a:lnTo>
                      <a:lnTo>
                        <a:pt x="905" y="245"/>
                      </a:lnTo>
                      <a:lnTo>
                        <a:pt x="848" y="207"/>
                      </a:lnTo>
                      <a:lnTo>
                        <a:pt x="789" y="165"/>
                      </a:lnTo>
                      <a:lnTo>
                        <a:pt x="730" y="115"/>
                      </a:lnTo>
                      <a:lnTo>
                        <a:pt x="669" y="61"/>
                      </a:lnTo>
                      <a:lnTo>
                        <a:pt x="60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20" name="Freeform 39"/>
                <p:cNvSpPr>
                  <a:spLocks/>
                </p:cNvSpPr>
                <p:nvPr/>
              </p:nvSpPr>
              <p:spPr bwMode="auto">
                <a:xfrm>
                  <a:off x="2445" y="879"/>
                  <a:ext cx="255" cy="263"/>
                </a:xfrm>
                <a:custGeom>
                  <a:avLst/>
                  <a:gdLst>
                    <a:gd name="T0" fmla="*/ 767 w 1236"/>
                    <a:gd name="T1" fmla="*/ 0 h 1290"/>
                    <a:gd name="T2" fmla="*/ 1168 w 1236"/>
                    <a:gd name="T3" fmla="*/ 39 h 1290"/>
                    <a:gd name="T4" fmla="*/ 821 w 1236"/>
                    <a:gd name="T5" fmla="*/ 355 h 1290"/>
                    <a:gd name="T6" fmla="*/ 787 w 1236"/>
                    <a:gd name="T7" fmla="*/ 331 h 1290"/>
                    <a:gd name="T8" fmla="*/ 749 w 1236"/>
                    <a:gd name="T9" fmla="*/ 310 h 1290"/>
                    <a:gd name="T10" fmla="*/ 710 w 1236"/>
                    <a:gd name="T11" fmla="*/ 293 h 1290"/>
                    <a:gd name="T12" fmla="*/ 669 w 1236"/>
                    <a:gd name="T13" fmla="*/ 278 h 1290"/>
                    <a:gd name="T14" fmla="*/ 628 w 1236"/>
                    <a:gd name="T15" fmla="*/ 266 h 1290"/>
                    <a:gd name="T16" fmla="*/ 584 w 1236"/>
                    <a:gd name="T17" fmla="*/ 259 h 1290"/>
                    <a:gd name="T18" fmla="*/ 540 w 1236"/>
                    <a:gd name="T19" fmla="*/ 255 h 1290"/>
                    <a:gd name="T20" fmla="*/ 464 w 1236"/>
                    <a:gd name="T21" fmla="*/ 257 h 1290"/>
                    <a:gd name="T22" fmla="*/ 364 w 1236"/>
                    <a:gd name="T23" fmla="*/ 278 h 1290"/>
                    <a:gd name="T24" fmla="*/ 271 w 1236"/>
                    <a:gd name="T25" fmla="*/ 317 h 1290"/>
                    <a:gd name="T26" fmla="*/ 189 w 1236"/>
                    <a:gd name="T27" fmla="*/ 373 h 1290"/>
                    <a:gd name="T28" fmla="*/ 119 w 1236"/>
                    <a:gd name="T29" fmla="*/ 444 h 1290"/>
                    <a:gd name="T30" fmla="*/ 62 w 1236"/>
                    <a:gd name="T31" fmla="*/ 527 h 1290"/>
                    <a:gd name="T32" fmla="*/ 23 w 1236"/>
                    <a:gd name="T33" fmla="*/ 619 h 1290"/>
                    <a:gd name="T34" fmla="*/ 3 w 1236"/>
                    <a:gd name="T35" fmla="*/ 720 h 1290"/>
                    <a:gd name="T36" fmla="*/ 3 w 1236"/>
                    <a:gd name="T37" fmla="*/ 826 h 1290"/>
                    <a:gd name="T38" fmla="*/ 23 w 1236"/>
                    <a:gd name="T39" fmla="*/ 927 h 1290"/>
                    <a:gd name="T40" fmla="*/ 62 w 1236"/>
                    <a:gd name="T41" fmla="*/ 1019 h 1290"/>
                    <a:gd name="T42" fmla="*/ 119 w 1236"/>
                    <a:gd name="T43" fmla="*/ 1102 h 1290"/>
                    <a:gd name="T44" fmla="*/ 189 w 1236"/>
                    <a:gd name="T45" fmla="*/ 1172 h 1290"/>
                    <a:gd name="T46" fmla="*/ 271 w 1236"/>
                    <a:gd name="T47" fmla="*/ 1227 h 1290"/>
                    <a:gd name="T48" fmla="*/ 364 w 1236"/>
                    <a:gd name="T49" fmla="*/ 1267 h 1290"/>
                    <a:gd name="T50" fmla="*/ 464 w 1236"/>
                    <a:gd name="T51" fmla="*/ 1287 h 1290"/>
                    <a:gd name="T52" fmla="*/ 570 w 1236"/>
                    <a:gd name="T53" fmla="*/ 1287 h 1290"/>
                    <a:gd name="T54" fmla="*/ 672 w 1236"/>
                    <a:gd name="T55" fmla="*/ 1267 h 1290"/>
                    <a:gd name="T56" fmla="*/ 764 w 1236"/>
                    <a:gd name="T57" fmla="*/ 1227 h 1290"/>
                    <a:gd name="T58" fmla="*/ 847 w 1236"/>
                    <a:gd name="T59" fmla="*/ 1172 h 1290"/>
                    <a:gd name="T60" fmla="*/ 916 w 1236"/>
                    <a:gd name="T61" fmla="*/ 1102 h 1290"/>
                    <a:gd name="T62" fmla="*/ 972 w 1236"/>
                    <a:gd name="T63" fmla="*/ 1019 h 1290"/>
                    <a:gd name="T64" fmla="*/ 1012 w 1236"/>
                    <a:gd name="T65" fmla="*/ 927 h 1290"/>
                    <a:gd name="T66" fmla="*/ 1032 w 1236"/>
                    <a:gd name="T67" fmla="*/ 826 h 1290"/>
                    <a:gd name="T68" fmla="*/ 1031 w 1236"/>
                    <a:gd name="T69" fmla="*/ 718 h 1290"/>
                    <a:gd name="T70" fmla="*/ 1009 w 1236"/>
                    <a:gd name="T71" fmla="*/ 612 h 1290"/>
                    <a:gd name="T72" fmla="*/ 967 w 1236"/>
                    <a:gd name="T73" fmla="*/ 516 h 1290"/>
                    <a:gd name="T74" fmla="*/ 906 w 1236"/>
                    <a:gd name="T75" fmla="*/ 431 h 1290"/>
                    <a:gd name="T76" fmla="*/ 1196 w 1236"/>
                    <a:gd name="T77" fmla="*/ 69 h 1290"/>
                    <a:gd name="T78" fmla="*/ 1236 w 1236"/>
                    <a:gd name="T79" fmla="*/ 428 h 1290"/>
                    <a:gd name="T80" fmla="*/ 1236 w 1236"/>
                    <a:gd name="T81" fmla="*/ 0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6" h="1290">
                      <a:moveTo>
                        <a:pt x="1215" y="0"/>
                      </a:moveTo>
                      <a:lnTo>
                        <a:pt x="767" y="0"/>
                      </a:lnTo>
                      <a:lnTo>
                        <a:pt x="767" y="39"/>
                      </a:lnTo>
                      <a:lnTo>
                        <a:pt x="1168" y="39"/>
                      </a:lnTo>
                      <a:lnTo>
                        <a:pt x="839" y="368"/>
                      </a:lnTo>
                      <a:lnTo>
                        <a:pt x="821" y="355"/>
                      </a:lnTo>
                      <a:lnTo>
                        <a:pt x="804" y="342"/>
                      </a:lnTo>
                      <a:lnTo>
                        <a:pt x="787" y="331"/>
                      </a:lnTo>
                      <a:lnTo>
                        <a:pt x="769" y="320"/>
                      </a:lnTo>
                      <a:lnTo>
                        <a:pt x="749" y="310"/>
                      </a:lnTo>
                      <a:lnTo>
                        <a:pt x="731" y="301"/>
                      </a:lnTo>
                      <a:lnTo>
                        <a:pt x="710" y="293"/>
                      </a:lnTo>
                      <a:lnTo>
                        <a:pt x="690" y="285"/>
                      </a:lnTo>
                      <a:lnTo>
                        <a:pt x="669" y="278"/>
                      </a:lnTo>
                      <a:lnTo>
                        <a:pt x="649" y="272"/>
                      </a:lnTo>
                      <a:lnTo>
                        <a:pt x="628" y="266"/>
                      </a:lnTo>
                      <a:lnTo>
                        <a:pt x="606" y="263"/>
                      </a:lnTo>
                      <a:lnTo>
                        <a:pt x="584" y="259"/>
                      </a:lnTo>
                      <a:lnTo>
                        <a:pt x="562" y="257"/>
                      </a:lnTo>
                      <a:lnTo>
                        <a:pt x="540" y="255"/>
                      </a:lnTo>
                      <a:lnTo>
                        <a:pt x="517" y="255"/>
                      </a:lnTo>
                      <a:lnTo>
                        <a:pt x="464" y="257"/>
                      </a:lnTo>
                      <a:lnTo>
                        <a:pt x="414" y="265"/>
                      </a:lnTo>
                      <a:lnTo>
                        <a:pt x="364" y="278"/>
                      </a:lnTo>
                      <a:lnTo>
                        <a:pt x="317" y="295"/>
                      </a:lnTo>
                      <a:lnTo>
                        <a:pt x="271" y="317"/>
                      </a:lnTo>
                      <a:lnTo>
                        <a:pt x="228" y="343"/>
                      </a:lnTo>
                      <a:lnTo>
                        <a:pt x="189" y="373"/>
                      </a:lnTo>
                      <a:lnTo>
                        <a:pt x="152" y="407"/>
                      </a:lnTo>
                      <a:lnTo>
                        <a:pt x="119" y="444"/>
                      </a:lnTo>
                      <a:lnTo>
                        <a:pt x="89" y="484"/>
                      </a:lnTo>
                      <a:lnTo>
                        <a:pt x="62" y="527"/>
                      </a:lnTo>
                      <a:lnTo>
                        <a:pt x="41" y="572"/>
                      </a:lnTo>
                      <a:lnTo>
                        <a:pt x="23" y="619"/>
                      </a:lnTo>
                      <a:lnTo>
                        <a:pt x="11" y="668"/>
                      </a:lnTo>
                      <a:lnTo>
                        <a:pt x="3" y="720"/>
                      </a:lnTo>
                      <a:lnTo>
                        <a:pt x="0" y="773"/>
                      </a:lnTo>
                      <a:lnTo>
                        <a:pt x="3" y="826"/>
                      </a:lnTo>
                      <a:lnTo>
                        <a:pt x="11" y="877"/>
                      </a:lnTo>
                      <a:lnTo>
                        <a:pt x="23" y="927"/>
                      </a:lnTo>
                      <a:lnTo>
                        <a:pt x="41" y="974"/>
                      </a:lnTo>
                      <a:lnTo>
                        <a:pt x="62" y="1019"/>
                      </a:lnTo>
                      <a:lnTo>
                        <a:pt x="89" y="1061"/>
                      </a:lnTo>
                      <a:lnTo>
                        <a:pt x="119" y="1102"/>
                      </a:lnTo>
                      <a:lnTo>
                        <a:pt x="152" y="1139"/>
                      </a:lnTo>
                      <a:lnTo>
                        <a:pt x="189" y="1172"/>
                      </a:lnTo>
                      <a:lnTo>
                        <a:pt x="228" y="1201"/>
                      </a:lnTo>
                      <a:lnTo>
                        <a:pt x="271" y="1227"/>
                      </a:lnTo>
                      <a:lnTo>
                        <a:pt x="317" y="1249"/>
                      </a:lnTo>
                      <a:lnTo>
                        <a:pt x="364" y="1267"/>
                      </a:lnTo>
                      <a:lnTo>
                        <a:pt x="414" y="1279"/>
                      </a:lnTo>
                      <a:lnTo>
                        <a:pt x="464" y="1287"/>
                      </a:lnTo>
                      <a:lnTo>
                        <a:pt x="517" y="1290"/>
                      </a:lnTo>
                      <a:lnTo>
                        <a:pt x="570" y="1287"/>
                      </a:lnTo>
                      <a:lnTo>
                        <a:pt x="621" y="1279"/>
                      </a:lnTo>
                      <a:lnTo>
                        <a:pt x="672" y="1267"/>
                      </a:lnTo>
                      <a:lnTo>
                        <a:pt x="719" y="1249"/>
                      </a:lnTo>
                      <a:lnTo>
                        <a:pt x="764" y="1227"/>
                      </a:lnTo>
                      <a:lnTo>
                        <a:pt x="807" y="1201"/>
                      </a:lnTo>
                      <a:lnTo>
                        <a:pt x="847" y="1172"/>
                      </a:lnTo>
                      <a:lnTo>
                        <a:pt x="884" y="1139"/>
                      </a:lnTo>
                      <a:lnTo>
                        <a:pt x="916" y="1102"/>
                      </a:lnTo>
                      <a:lnTo>
                        <a:pt x="946" y="1061"/>
                      </a:lnTo>
                      <a:lnTo>
                        <a:pt x="972" y="1019"/>
                      </a:lnTo>
                      <a:lnTo>
                        <a:pt x="994" y="974"/>
                      </a:lnTo>
                      <a:lnTo>
                        <a:pt x="1012" y="927"/>
                      </a:lnTo>
                      <a:lnTo>
                        <a:pt x="1024" y="877"/>
                      </a:lnTo>
                      <a:lnTo>
                        <a:pt x="1032" y="826"/>
                      </a:lnTo>
                      <a:lnTo>
                        <a:pt x="1035" y="773"/>
                      </a:lnTo>
                      <a:lnTo>
                        <a:pt x="1031" y="718"/>
                      </a:lnTo>
                      <a:lnTo>
                        <a:pt x="1023" y="664"/>
                      </a:lnTo>
                      <a:lnTo>
                        <a:pt x="1009" y="612"/>
                      </a:lnTo>
                      <a:lnTo>
                        <a:pt x="990" y="562"/>
                      </a:lnTo>
                      <a:lnTo>
                        <a:pt x="967" y="516"/>
                      </a:lnTo>
                      <a:lnTo>
                        <a:pt x="938" y="473"/>
                      </a:lnTo>
                      <a:lnTo>
                        <a:pt x="906" y="431"/>
                      </a:lnTo>
                      <a:lnTo>
                        <a:pt x="869" y="394"/>
                      </a:lnTo>
                      <a:lnTo>
                        <a:pt x="1196" y="69"/>
                      </a:lnTo>
                      <a:lnTo>
                        <a:pt x="1196" y="428"/>
                      </a:lnTo>
                      <a:lnTo>
                        <a:pt x="1236" y="428"/>
                      </a:lnTo>
                      <a:lnTo>
                        <a:pt x="1236" y="20"/>
                      </a:lnTo>
                      <a:lnTo>
                        <a:pt x="1236" y="0"/>
                      </a:lnTo>
                      <a:lnTo>
                        <a:pt x="12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21" name="Freeform 40"/>
                <p:cNvSpPr>
                  <a:spLocks/>
                </p:cNvSpPr>
                <p:nvPr/>
              </p:nvSpPr>
              <p:spPr bwMode="auto">
                <a:xfrm>
                  <a:off x="2452" y="939"/>
                  <a:ext cx="198" cy="195"/>
                </a:xfrm>
                <a:custGeom>
                  <a:avLst/>
                  <a:gdLst>
                    <a:gd name="T0" fmla="*/ 952 w 954"/>
                    <a:gd name="T1" fmla="*/ 527 h 955"/>
                    <a:gd name="T2" fmla="*/ 933 w 954"/>
                    <a:gd name="T3" fmla="*/ 620 h 955"/>
                    <a:gd name="T4" fmla="*/ 897 w 954"/>
                    <a:gd name="T5" fmla="*/ 705 h 955"/>
                    <a:gd name="T6" fmla="*/ 845 w 954"/>
                    <a:gd name="T7" fmla="*/ 781 h 955"/>
                    <a:gd name="T8" fmla="*/ 779 w 954"/>
                    <a:gd name="T9" fmla="*/ 846 h 955"/>
                    <a:gd name="T10" fmla="*/ 703 w 954"/>
                    <a:gd name="T11" fmla="*/ 898 h 955"/>
                    <a:gd name="T12" fmla="*/ 618 w 954"/>
                    <a:gd name="T13" fmla="*/ 934 h 955"/>
                    <a:gd name="T14" fmla="*/ 525 w 954"/>
                    <a:gd name="T15" fmla="*/ 953 h 955"/>
                    <a:gd name="T16" fmla="*/ 428 w 954"/>
                    <a:gd name="T17" fmla="*/ 953 h 955"/>
                    <a:gd name="T18" fmla="*/ 335 w 954"/>
                    <a:gd name="T19" fmla="*/ 934 h 955"/>
                    <a:gd name="T20" fmla="*/ 250 w 954"/>
                    <a:gd name="T21" fmla="*/ 898 h 955"/>
                    <a:gd name="T22" fmla="*/ 173 w 954"/>
                    <a:gd name="T23" fmla="*/ 846 h 955"/>
                    <a:gd name="T24" fmla="*/ 109 w 954"/>
                    <a:gd name="T25" fmla="*/ 781 h 955"/>
                    <a:gd name="T26" fmla="*/ 57 w 954"/>
                    <a:gd name="T27" fmla="*/ 705 h 955"/>
                    <a:gd name="T28" fmla="*/ 21 w 954"/>
                    <a:gd name="T29" fmla="*/ 620 h 955"/>
                    <a:gd name="T30" fmla="*/ 2 w 954"/>
                    <a:gd name="T31" fmla="*/ 527 h 955"/>
                    <a:gd name="T32" fmla="*/ 2 w 954"/>
                    <a:gd name="T33" fmla="*/ 430 h 955"/>
                    <a:gd name="T34" fmla="*/ 21 w 954"/>
                    <a:gd name="T35" fmla="*/ 337 h 955"/>
                    <a:gd name="T36" fmla="*/ 57 w 954"/>
                    <a:gd name="T37" fmla="*/ 250 h 955"/>
                    <a:gd name="T38" fmla="*/ 109 w 954"/>
                    <a:gd name="T39" fmla="*/ 174 h 955"/>
                    <a:gd name="T40" fmla="*/ 173 w 954"/>
                    <a:gd name="T41" fmla="*/ 110 h 955"/>
                    <a:gd name="T42" fmla="*/ 250 w 954"/>
                    <a:gd name="T43" fmla="*/ 58 h 955"/>
                    <a:gd name="T44" fmla="*/ 335 w 954"/>
                    <a:gd name="T45" fmla="*/ 22 h 955"/>
                    <a:gd name="T46" fmla="*/ 428 w 954"/>
                    <a:gd name="T47" fmla="*/ 2 h 955"/>
                    <a:gd name="T48" fmla="*/ 525 w 954"/>
                    <a:gd name="T49" fmla="*/ 2 h 955"/>
                    <a:gd name="T50" fmla="*/ 618 w 954"/>
                    <a:gd name="T51" fmla="*/ 22 h 955"/>
                    <a:gd name="T52" fmla="*/ 703 w 954"/>
                    <a:gd name="T53" fmla="*/ 58 h 955"/>
                    <a:gd name="T54" fmla="*/ 779 w 954"/>
                    <a:gd name="T55" fmla="*/ 110 h 955"/>
                    <a:gd name="T56" fmla="*/ 845 w 954"/>
                    <a:gd name="T57" fmla="*/ 174 h 955"/>
                    <a:gd name="T58" fmla="*/ 897 w 954"/>
                    <a:gd name="T59" fmla="*/ 250 h 955"/>
                    <a:gd name="T60" fmla="*/ 933 w 954"/>
                    <a:gd name="T61" fmla="*/ 337 h 955"/>
                    <a:gd name="T62" fmla="*/ 952 w 954"/>
                    <a:gd name="T63" fmla="*/ 43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4" h="955">
                      <a:moveTo>
                        <a:pt x="954" y="478"/>
                      </a:moveTo>
                      <a:lnTo>
                        <a:pt x="952" y="527"/>
                      </a:lnTo>
                      <a:lnTo>
                        <a:pt x="945" y="574"/>
                      </a:lnTo>
                      <a:lnTo>
                        <a:pt x="933" y="620"/>
                      </a:lnTo>
                      <a:lnTo>
                        <a:pt x="916" y="664"/>
                      </a:lnTo>
                      <a:lnTo>
                        <a:pt x="897" y="705"/>
                      </a:lnTo>
                      <a:lnTo>
                        <a:pt x="873" y="745"/>
                      </a:lnTo>
                      <a:lnTo>
                        <a:pt x="845" y="781"/>
                      </a:lnTo>
                      <a:lnTo>
                        <a:pt x="814" y="815"/>
                      </a:lnTo>
                      <a:lnTo>
                        <a:pt x="779" y="846"/>
                      </a:lnTo>
                      <a:lnTo>
                        <a:pt x="744" y="874"/>
                      </a:lnTo>
                      <a:lnTo>
                        <a:pt x="703" y="898"/>
                      </a:lnTo>
                      <a:lnTo>
                        <a:pt x="662" y="917"/>
                      </a:lnTo>
                      <a:lnTo>
                        <a:pt x="618" y="934"/>
                      </a:lnTo>
                      <a:lnTo>
                        <a:pt x="572" y="946"/>
                      </a:lnTo>
                      <a:lnTo>
                        <a:pt x="525" y="953"/>
                      </a:lnTo>
                      <a:lnTo>
                        <a:pt x="476" y="955"/>
                      </a:lnTo>
                      <a:lnTo>
                        <a:pt x="428" y="953"/>
                      </a:lnTo>
                      <a:lnTo>
                        <a:pt x="381" y="946"/>
                      </a:lnTo>
                      <a:lnTo>
                        <a:pt x="335" y="934"/>
                      </a:lnTo>
                      <a:lnTo>
                        <a:pt x="291" y="917"/>
                      </a:lnTo>
                      <a:lnTo>
                        <a:pt x="250" y="898"/>
                      </a:lnTo>
                      <a:lnTo>
                        <a:pt x="210" y="874"/>
                      </a:lnTo>
                      <a:lnTo>
                        <a:pt x="173" y="846"/>
                      </a:lnTo>
                      <a:lnTo>
                        <a:pt x="140" y="815"/>
                      </a:lnTo>
                      <a:lnTo>
                        <a:pt x="109" y="781"/>
                      </a:lnTo>
                      <a:lnTo>
                        <a:pt x="81" y="745"/>
                      </a:lnTo>
                      <a:lnTo>
                        <a:pt x="57" y="705"/>
                      </a:lnTo>
                      <a:lnTo>
                        <a:pt x="38" y="664"/>
                      </a:lnTo>
                      <a:lnTo>
                        <a:pt x="21" y="620"/>
                      </a:lnTo>
                      <a:lnTo>
                        <a:pt x="9" y="574"/>
                      </a:lnTo>
                      <a:lnTo>
                        <a:pt x="2" y="527"/>
                      </a:lnTo>
                      <a:lnTo>
                        <a:pt x="0" y="478"/>
                      </a:lnTo>
                      <a:lnTo>
                        <a:pt x="2" y="430"/>
                      </a:lnTo>
                      <a:lnTo>
                        <a:pt x="9" y="382"/>
                      </a:lnTo>
                      <a:lnTo>
                        <a:pt x="21" y="337"/>
                      </a:lnTo>
                      <a:lnTo>
                        <a:pt x="38" y="293"/>
                      </a:lnTo>
                      <a:lnTo>
                        <a:pt x="57" y="250"/>
                      </a:lnTo>
                      <a:lnTo>
                        <a:pt x="81" y="211"/>
                      </a:lnTo>
                      <a:lnTo>
                        <a:pt x="109" y="174"/>
                      </a:lnTo>
                      <a:lnTo>
                        <a:pt x="140" y="141"/>
                      </a:lnTo>
                      <a:lnTo>
                        <a:pt x="173" y="110"/>
                      </a:lnTo>
                      <a:lnTo>
                        <a:pt x="210" y="82"/>
                      </a:lnTo>
                      <a:lnTo>
                        <a:pt x="250" y="58"/>
                      </a:lnTo>
                      <a:lnTo>
                        <a:pt x="291" y="38"/>
                      </a:lnTo>
                      <a:lnTo>
                        <a:pt x="335" y="22"/>
                      </a:lnTo>
                      <a:lnTo>
                        <a:pt x="381" y="9"/>
                      </a:lnTo>
                      <a:lnTo>
                        <a:pt x="428" y="2"/>
                      </a:lnTo>
                      <a:lnTo>
                        <a:pt x="476" y="0"/>
                      </a:lnTo>
                      <a:lnTo>
                        <a:pt x="525" y="2"/>
                      </a:lnTo>
                      <a:lnTo>
                        <a:pt x="572" y="9"/>
                      </a:lnTo>
                      <a:lnTo>
                        <a:pt x="618" y="22"/>
                      </a:lnTo>
                      <a:lnTo>
                        <a:pt x="662" y="38"/>
                      </a:lnTo>
                      <a:lnTo>
                        <a:pt x="703" y="58"/>
                      </a:lnTo>
                      <a:lnTo>
                        <a:pt x="744" y="82"/>
                      </a:lnTo>
                      <a:lnTo>
                        <a:pt x="779" y="110"/>
                      </a:lnTo>
                      <a:lnTo>
                        <a:pt x="814" y="141"/>
                      </a:lnTo>
                      <a:lnTo>
                        <a:pt x="845" y="174"/>
                      </a:lnTo>
                      <a:lnTo>
                        <a:pt x="873" y="211"/>
                      </a:lnTo>
                      <a:lnTo>
                        <a:pt x="897" y="250"/>
                      </a:lnTo>
                      <a:lnTo>
                        <a:pt x="916" y="293"/>
                      </a:lnTo>
                      <a:lnTo>
                        <a:pt x="933" y="337"/>
                      </a:lnTo>
                      <a:lnTo>
                        <a:pt x="945" y="382"/>
                      </a:lnTo>
                      <a:lnTo>
                        <a:pt x="952" y="430"/>
                      </a:lnTo>
                      <a:lnTo>
                        <a:pt x="954" y="4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22" name="Freeform 41"/>
                <p:cNvSpPr>
                  <a:spLocks/>
                </p:cNvSpPr>
                <p:nvPr/>
              </p:nvSpPr>
              <p:spPr bwMode="auto">
                <a:xfrm>
                  <a:off x="2414" y="907"/>
                  <a:ext cx="240" cy="263"/>
                </a:xfrm>
                <a:custGeom>
                  <a:avLst/>
                  <a:gdLst>
                    <a:gd name="T0" fmla="*/ 438 w 1146"/>
                    <a:gd name="T1" fmla="*/ 20 h 1289"/>
                    <a:gd name="T2" fmla="*/ 343 w 1146"/>
                    <a:gd name="T3" fmla="*/ 62 h 1289"/>
                    <a:gd name="T4" fmla="*/ 257 w 1146"/>
                    <a:gd name="T5" fmla="*/ 117 h 1289"/>
                    <a:gd name="T6" fmla="*/ 181 w 1146"/>
                    <a:gd name="T7" fmla="*/ 185 h 1289"/>
                    <a:gd name="T8" fmla="*/ 116 w 1146"/>
                    <a:gd name="T9" fmla="*/ 266 h 1289"/>
                    <a:gd name="T10" fmla="*/ 51 w 1146"/>
                    <a:gd name="T11" fmla="*/ 384 h 1289"/>
                    <a:gd name="T12" fmla="*/ 3 w 1146"/>
                    <a:gd name="T13" fmla="*/ 572 h 1289"/>
                    <a:gd name="T14" fmla="*/ 13 w 1146"/>
                    <a:gd name="T15" fmla="*/ 761 h 1289"/>
                    <a:gd name="T16" fmla="*/ 74 w 1146"/>
                    <a:gd name="T17" fmla="*/ 937 h 1289"/>
                    <a:gd name="T18" fmla="*/ 185 w 1146"/>
                    <a:gd name="T19" fmla="*/ 1092 h 1289"/>
                    <a:gd name="T20" fmla="*/ 341 w 1146"/>
                    <a:gd name="T21" fmla="*/ 1211 h 1289"/>
                    <a:gd name="T22" fmla="*/ 418 w 1146"/>
                    <a:gd name="T23" fmla="*/ 1246 h 1289"/>
                    <a:gd name="T24" fmla="*/ 497 w 1146"/>
                    <a:gd name="T25" fmla="*/ 1270 h 1289"/>
                    <a:gd name="T26" fmla="*/ 578 w 1146"/>
                    <a:gd name="T27" fmla="*/ 1285 h 1289"/>
                    <a:gd name="T28" fmla="*/ 661 w 1146"/>
                    <a:gd name="T29" fmla="*/ 1289 h 1289"/>
                    <a:gd name="T30" fmla="*/ 742 w 1146"/>
                    <a:gd name="T31" fmla="*/ 1283 h 1289"/>
                    <a:gd name="T32" fmla="*/ 822 w 1146"/>
                    <a:gd name="T33" fmla="*/ 1267 h 1289"/>
                    <a:gd name="T34" fmla="*/ 899 w 1146"/>
                    <a:gd name="T35" fmla="*/ 1241 h 1289"/>
                    <a:gd name="T36" fmla="*/ 973 w 1146"/>
                    <a:gd name="T37" fmla="*/ 1205 h 1289"/>
                    <a:gd name="T38" fmla="*/ 1043 w 1146"/>
                    <a:gd name="T39" fmla="*/ 1160 h 1289"/>
                    <a:gd name="T40" fmla="*/ 1107 w 1146"/>
                    <a:gd name="T41" fmla="*/ 1107 h 1289"/>
                    <a:gd name="T42" fmla="*/ 1115 w 1146"/>
                    <a:gd name="T43" fmla="*/ 1039 h 1289"/>
                    <a:gd name="T44" fmla="*/ 1060 w 1146"/>
                    <a:gd name="T45" fmla="*/ 1095 h 1289"/>
                    <a:gd name="T46" fmla="*/ 997 w 1146"/>
                    <a:gd name="T47" fmla="*/ 1144 h 1289"/>
                    <a:gd name="T48" fmla="*/ 931 w 1146"/>
                    <a:gd name="T49" fmla="*/ 1183 h 1289"/>
                    <a:gd name="T50" fmla="*/ 860 w 1146"/>
                    <a:gd name="T51" fmla="*/ 1213 h 1289"/>
                    <a:gd name="T52" fmla="*/ 787 w 1146"/>
                    <a:gd name="T53" fmla="*/ 1234 h 1289"/>
                    <a:gd name="T54" fmla="*/ 711 w 1146"/>
                    <a:gd name="T55" fmla="*/ 1246 h 1289"/>
                    <a:gd name="T56" fmla="*/ 635 w 1146"/>
                    <a:gd name="T57" fmla="*/ 1249 h 1289"/>
                    <a:gd name="T58" fmla="*/ 557 w 1146"/>
                    <a:gd name="T59" fmla="*/ 1242 h 1289"/>
                    <a:gd name="T60" fmla="*/ 481 w 1146"/>
                    <a:gd name="T61" fmla="*/ 1226 h 1289"/>
                    <a:gd name="T62" fmla="*/ 408 w 1146"/>
                    <a:gd name="T63" fmla="*/ 1198 h 1289"/>
                    <a:gd name="T64" fmla="*/ 307 w 1146"/>
                    <a:gd name="T65" fmla="*/ 1143 h 1289"/>
                    <a:gd name="T66" fmla="*/ 174 w 1146"/>
                    <a:gd name="T67" fmla="*/ 1019 h 1289"/>
                    <a:gd name="T68" fmla="*/ 85 w 1146"/>
                    <a:gd name="T69" fmla="*/ 866 h 1289"/>
                    <a:gd name="T70" fmla="*/ 42 w 1146"/>
                    <a:gd name="T71" fmla="*/ 695 h 1289"/>
                    <a:gd name="T72" fmla="*/ 52 w 1146"/>
                    <a:gd name="T73" fmla="*/ 517 h 1289"/>
                    <a:gd name="T74" fmla="*/ 115 w 1146"/>
                    <a:gd name="T75" fmla="*/ 344 h 1289"/>
                    <a:gd name="T76" fmla="*/ 168 w 1146"/>
                    <a:gd name="T77" fmla="*/ 262 h 1289"/>
                    <a:gd name="T78" fmla="*/ 233 w 1146"/>
                    <a:gd name="T79" fmla="*/ 191 h 1289"/>
                    <a:gd name="T80" fmla="*/ 307 w 1146"/>
                    <a:gd name="T81" fmla="*/ 131 h 1289"/>
                    <a:gd name="T82" fmla="*/ 390 w 1146"/>
                    <a:gd name="T83" fmla="*/ 82 h 1289"/>
                    <a:gd name="T84" fmla="*/ 481 w 1146"/>
                    <a:gd name="T85" fmla="*/ 48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6" h="1289">
                      <a:moveTo>
                        <a:pt x="503" y="0"/>
                      </a:moveTo>
                      <a:lnTo>
                        <a:pt x="470" y="10"/>
                      </a:lnTo>
                      <a:lnTo>
                        <a:pt x="438" y="20"/>
                      </a:lnTo>
                      <a:lnTo>
                        <a:pt x="405" y="33"/>
                      </a:lnTo>
                      <a:lnTo>
                        <a:pt x="374" y="47"/>
                      </a:lnTo>
                      <a:lnTo>
                        <a:pt x="343" y="62"/>
                      </a:lnTo>
                      <a:lnTo>
                        <a:pt x="313" y="79"/>
                      </a:lnTo>
                      <a:lnTo>
                        <a:pt x="284" y="97"/>
                      </a:lnTo>
                      <a:lnTo>
                        <a:pt x="257" y="117"/>
                      </a:lnTo>
                      <a:lnTo>
                        <a:pt x="230" y="139"/>
                      </a:lnTo>
                      <a:lnTo>
                        <a:pt x="205" y="161"/>
                      </a:lnTo>
                      <a:lnTo>
                        <a:pt x="181" y="185"/>
                      </a:lnTo>
                      <a:lnTo>
                        <a:pt x="158" y="210"/>
                      </a:lnTo>
                      <a:lnTo>
                        <a:pt x="136" y="238"/>
                      </a:lnTo>
                      <a:lnTo>
                        <a:pt x="116" y="266"/>
                      </a:lnTo>
                      <a:lnTo>
                        <a:pt x="97" y="294"/>
                      </a:lnTo>
                      <a:lnTo>
                        <a:pt x="79" y="324"/>
                      </a:lnTo>
                      <a:lnTo>
                        <a:pt x="51" y="384"/>
                      </a:lnTo>
                      <a:lnTo>
                        <a:pt x="29" y="446"/>
                      </a:lnTo>
                      <a:lnTo>
                        <a:pt x="13" y="509"/>
                      </a:lnTo>
                      <a:lnTo>
                        <a:pt x="3" y="572"/>
                      </a:lnTo>
                      <a:lnTo>
                        <a:pt x="0" y="635"/>
                      </a:lnTo>
                      <a:lnTo>
                        <a:pt x="3" y="699"/>
                      </a:lnTo>
                      <a:lnTo>
                        <a:pt x="13" y="761"/>
                      </a:lnTo>
                      <a:lnTo>
                        <a:pt x="28" y="821"/>
                      </a:lnTo>
                      <a:lnTo>
                        <a:pt x="48" y="881"/>
                      </a:lnTo>
                      <a:lnTo>
                        <a:pt x="74" y="937"/>
                      </a:lnTo>
                      <a:lnTo>
                        <a:pt x="106" y="993"/>
                      </a:lnTo>
                      <a:lnTo>
                        <a:pt x="143" y="1043"/>
                      </a:lnTo>
                      <a:lnTo>
                        <a:pt x="185" y="1092"/>
                      </a:lnTo>
                      <a:lnTo>
                        <a:pt x="231" y="1136"/>
                      </a:lnTo>
                      <a:lnTo>
                        <a:pt x="284" y="1176"/>
                      </a:lnTo>
                      <a:lnTo>
                        <a:pt x="341" y="1211"/>
                      </a:lnTo>
                      <a:lnTo>
                        <a:pt x="366" y="1223"/>
                      </a:lnTo>
                      <a:lnTo>
                        <a:pt x="391" y="1236"/>
                      </a:lnTo>
                      <a:lnTo>
                        <a:pt x="418" y="1246"/>
                      </a:lnTo>
                      <a:lnTo>
                        <a:pt x="444" y="1256"/>
                      </a:lnTo>
                      <a:lnTo>
                        <a:pt x="471" y="1264"/>
                      </a:lnTo>
                      <a:lnTo>
                        <a:pt x="497" y="1270"/>
                      </a:lnTo>
                      <a:lnTo>
                        <a:pt x="524" y="1276"/>
                      </a:lnTo>
                      <a:lnTo>
                        <a:pt x="552" y="1281"/>
                      </a:lnTo>
                      <a:lnTo>
                        <a:pt x="578" y="1285"/>
                      </a:lnTo>
                      <a:lnTo>
                        <a:pt x="606" y="1288"/>
                      </a:lnTo>
                      <a:lnTo>
                        <a:pt x="633" y="1289"/>
                      </a:lnTo>
                      <a:lnTo>
                        <a:pt x="661" y="1289"/>
                      </a:lnTo>
                      <a:lnTo>
                        <a:pt x="688" y="1288"/>
                      </a:lnTo>
                      <a:lnTo>
                        <a:pt x="715" y="1285"/>
                      </a:lnTo>
                      <a:lnTo>
                        <a:pt x="742" y="1283"/>
                      </a:lnTo>
                      <a:lnTo>
                        <a:pt x="769" y="1279"/>
                      </a:lnTo>
                      <a:lnTo>
                        <a:pt x="796" y="1273"/>
                      </a:lnTo>
                      <a:lnTo>
                        <a:pt x="822" y="1267"/>
                      </a:lnTo>
                      <a:lnTo>
                        <a:pt x="849" y="1259"/>
                      </a:lnTo>
                      <a:lnTo>
                        <a:pt x="874" y="1251"/>
                      </a:lnTo>
                      <a:lnTo>
                        <a:pt x="899" y="1241"/>
                      </a:lnTo>
                      <a:lnTo>
                        <a:pt x="925" y="1230"/>
                      </a:lnTo>
                      <a:lnTo>
                        <a:pt x="949" y="1219"/>
                      </a:lnTo>
                      <a:lnTo>
                        <a:pt x="973" y="1205"/>
                      </a:lnTo>
                      <a:lnTo>
                        <a:pt x="997" y="1191"/>
                      </a:lnTo>
                      <a:lnTo>
                        <a:pt x="1020" y="1176"/>
                      </a:lnTo>
                      <a:lnTo>
                        <a:pt x="1043" y="1160"/>
                      </a:lnTo>
                      <a:lnTo>
                        <a:pt x="1065" y="1144"/>
                      </a:lnTo>
                      <a:lnTo>
                        <a:pt x="1086" y="1125"/>
                      </a:lnTo>
                      <a:lnTo>
                        <a:pt x="1107" y="1107"/>
                      </a:lnTo>
                      <a:lnTo>
                        <a:pt x="1126" y="1086"/>
                      </a:lnTo>
                      <a:lnTo>
                        <a:pt x="1146" y="1065"/>
                      </a:lnTo>
                      <a:lnTo>
                        <a:pt x="1115" y="1039"/>
                      </a:lnTo>
                      <a:lnTo>
                        <a:pt x="1096" y="1058"/>
                      </a:lnTo>
                      <a:lnTo>
                        <a:pt x="1078" y="1077"/>
                      </a:lnTo>
                      <a:lnTo>
                        <a:pt x="1060" y="1095"/>
                      </a:lnTo>
                      <a:lnTo>
                        <a:pt x="1039" y="1113"/>
                      </a:lnTo>
                      <a:lnTo>
                        <a:pt x="1018" y="1128"/>
                      </a:lnTo>
                      <a:lnTo>
                        <a:pt x="997" y="1144"/>
                      </a:lnTo>
                      <a:lnTo>
                        <a:pt x="975" y="1158"/>
                      </a:lnTo>
                      <a:lnTo>
                        <a:pt x="954" y="1170"/>
                      </a:lnTo>
                      <a:lnTo>
                        <a:pt x="931" y="1183"/>
                      </a:lnTo>
                      <a:lnTo>
                        <a:pt x="908" y="1193"/>
                      </a:lnTo>
                      <a:lnTo>
                        <a:pt x="884" y="1204"/>
                      </a:lnTo>
                      <a:lnTo>
                        <a:pt x="860" y="1213"/>
                      </a:lnTo>
                      <a:lnTo>
                        <a:pt x="836" y="1221"/>
                      </a:lnTo>
                      <a:lnTo>
                        <a:pt x="811" y="1228"/>
                      </a:lnTo>
                      <a:lnTo>
                        <a:pt x="787" y="1234"/>
                      </a:lnTo>
                      <a:lnTo>
                        <a:pt x="761" y="1239"/>
                      </a:lnTo>
                      <a:lnTo>
                        <a:pt x="736" y="1243"/>
                      </a:lnTo>
                      <a:lnTo>
                        <a:pt x="711" y="1246"/>
                      </a:lnTo>
                      <a:lnTo>
                        <a:pt x="685" y="1249"/>
                      </a:lnTo>
                      <a:lnTo>
                        <a:pt x="660" y="1249"/>
                      </a:lnTo>
                      <a:lnTo>
                        <a:pt x="635" y="1249"/>
                      </a:lnTo>
                      <a:lnTo>
                        <a:pt x="608" y="1247"/>
                      </a:lnTo>
                      <a:lnTo>
                        <a:pt x="583" y="1245"/>
                      </a:lnTo>
                      <a:lnTo>
                        <a:pt x="557" y="1242"/>
                      </a:lnTo>
                      <a:lnTo>
                        <a:pt x="532" y="1237"/>
                      </a:lnTo>
                      <a:lnTo>
                        <a:pt x="507" y="1231"/>
                      </a:lnTo>
                      <a:lnTo>
                        <a:pt x="481" y="1226"/>
                      </a:lnTo>
                      <a:lnTo>
                        <a:pt x="457" y="1217"/>
                      </a:lnTo>
                      <a:lnTo>
                        <a:pt x="432" y="1208"/>
                      </a:lnTo>
                      <a:lnTo>
                        <a:pt x="408" y="1198"/>
                      </a:lnTo>
                      <a:lnTo>
                        <a:pt x="385" y="1188"/>
                      </a:lnTo>
                      <a:lnTo>
                        <a:pt x="360" y="1175"/>
                      </a:lnTo>
                      <a:lnTo>
                        <a:pt x="307" y="1143"/>
                      </a:lnTo>
                      <a:lnTo>
                        <a:pt x="258" y="1105"/>
                      </a:lnTo>
                      <a:lnTo>
                        <a:pt x="213" y="1064"/>
                      </a:lnTo>
                      <a:lnTo>
                        <a:pt x="174" y="1019"/>
                      </a:lnTo>
                      <a:lnTo>
                        <a:pt x="139" y="971"/>
                      </a:lnTo>
                      <a:lnTo>
                        <a:pt x="109" y="919"/>
                      </a:lnTo>
                      <a:lnTo>
                        <a:pt x="85" y="866"/>
                      </a:lnTo>
                      <a:lnTo>
                        <a:pt x="66" y="811"/>
                      </a:lnTo>
                      <a:lnTo>
                        <a:pt x="52" y="753"/>
                      </a:lnTo>
                      <a:lnTo>
                        <a:pt x="42" y="695"/>
                      </a:lnTo>
                      <a:lnTo>
                        <a:pt x="40" y="635"/>
                      </a:lnTo>
                      <a:lnTo>
                        <a:pt x="44" y="577"/>
                      </a:lnTo>
                      <a:lnTo>
                        <a:pt x="52" y="517"/>
                      </a:lnTo>
                      <a:lnTo>
                        <a:pt x="67" y="458"/>
                      </a:lnTo>
                      <a:lnTo>
                        <a:pt x="87" y="400"/>
                      </a:lnTo>
                      <a:lnTo>
                        <a:pt x="115" y="344"/>
                      </a:lnTo>
                      <a:lnTo>
                        <a:pt x="131" y="316"/>
                      </a:lnTo>
                      <a:lnTo>
                        <a:pt x="148" y="289"/>
                      </a:lnTo>
                      <a:lnTo>
                        <a:pt x="168" y="262"/>
                      </a:lnTo>
                      <a:lnTo>
                        <a:pt x="189" y="238"/>
                      </a:lnTo>
                      <a:lnTo>
                        <a:pt x="210" y="214"/>
                      </a:lnTo>
                      <a:lnTo>
                        <a:pt x="233" y="191"/>
                      </a:lnTo>
                      <a:lnTo>
                        <a:pt x="257" y="170"/>
                      </a:lnTo>
                      <a:lnTo>
                        <a:pt x="281" y="149"/>
                      </a:lnTo>
                      <a:lnTo>
                        <a:pt x="307" y="131"/>
                      </a:lnTo>
                      <a:lnTo>
                        <a:pt x="334" y="113"/>
                      </a:lnTo>
                      <a:lnTo>
                        <a:pt x="362" y="97"/>
                      </a:lnTo>
                      <a:lnTo>
                        <a:pt x="390" y="82"/>
                      </a:lnTo>
                      <a:lnTo>
                        <a:pt x="420" y="70"/>
                      </a:lnTo>
                      <a:lnTo>
                        <a:pt x="450" y="58"/>
                      </a:lnTo>
                      <a:lnTo>
                        <a:pt x="481" y="48"/>
                      </a:lnTo>
                      <a:lnTo>
                        <a:pt x="512" y="40"/>
                      </a:lnTo>
                      <a:lnTo>
                        <a:pt x="5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grpSp>
              <p:nvGrpSpPr>
                <p:cNvPr id="25750" name="Group 42"/>
                <p:cNvGrpSpPr>
                  <a:grpSpLocks/>
                </p:cNvGrpSpPr>
                <p:nvPr/>
              </p:nvGrpSpPr>
              <p:grpSpPr bwMode="auto">
                <a:xfrm>
                  <a:off x="2456" y="945"/>
                  <a:ext cx="188" cy="184"/>
                  <a:chOff x="3459" y="926"/>
                  <a:chExt cx="128" cy="128"/>
                </a:xfrm>
              </p:grpSpPr>
              <p:sp>
                <p:nvSpPr>
                  <p:cNvPr id="225" name="Freeform 43"/>
                  <p:cNvSpPr>
                    <a:spLocks/>
                  </p:cNvSpPr>
                  <p:nvPr/>
                </p:nvSpPr>
                <p:spPr bwMode="auto">
                  <a:xfrm>
                    <a:off x="3459" y="925"/>
                    <a:ext cx="132" cy="130"/>
                  </a:xfrm>
                  <a:custGeom>
                    <a:avLst/>
                    <a:gdLst>
                      <a:gd name="T0" fmla="*/ 629 w 630"/>
                      <a:gd name="T1" fmla="*/ 348 h 631"/>
                      <a:gd name="T2" fmla="*/ 616 w 630"/>
                      <a:gd name="T3" fmla="*/ 409 h 631"/>
                      <a:gd name="T4" fmla="*/ 592 w 630"/>
                      <a:gd name="T5" fmla="*/ 465 h 631"/>
                      <a:gd name="T6" fmla="*/ 557 w 630"/>
                      <a:gd name="T7" fmla="*/ 516 h 631"/>
                      <a:gd name="T8" fmla="*/ 515 w 630"/>
                      <a:gd name="T9" fmla="*/ 558 h 631"/>
                      <a:gd name="T10" fmla="*/ 464 w 630"/>
                      <a:gd name="T11" fmla="*/ 593 h 631"/>
                      <a:gd name="T12" fmla="*/ 407 w 630"/>
                      <a:gd name="T13" fmla="*/ 617 h 631"/>
                      <a:gd name="T14" fmla="*/ 346 w 630"/>
                      <a:gd name="T15" fmla="*/ 630 h 631"/>
                      <a:gd name="T16" fmla="*/ 282 w 630"/>
                      <a:gd name="T17" fmla="*/ 630 h 631"/>
                      <a:gd name="T18" fmla="*/ 221 w 630"/>
                      <a:gd name="T19" fmla="*/ 617 h 631"/>
                      <a:gd name="T20" fmla="*/ 164 w 630"/>
                      <a:gd name="T21" fmla="*/ 593 h 631"/>
                      <a:gd name="T22" fmla="*/ 114 w 630"/>
                      <a:gd name="T23" fmla="*/ 558 h 631"/>
                      <a:gd name="T24" fmla="*/ 71 w 630"/>
                      <a:gd name="T25" fmla="*/ 516 h 631"/>
                      <a:gd name="T26" fmla="*/ 38 w 630"/>
                      <a:gd name="T27" fmla="*/ 465 h 631"/>
                      <a:gd name="T28" fmla="*/ 14 w 630"/>
                      <a:gd name="T29" fmla="*/ 409 h 631"/>
                      <a:gd name="T30" fmla="*/ 1 w 630"/>
                      <a:gd name="T31" fmla="*/ 348 h 631"/>
                      <a:gd name="T32" fmla="*/ 1 w 630"/>
                      <a:gd name="T33" fmla="*/ 283 h 631"/>
                      <a:gd name="T34" fmla="*/ 14 w 630"/>
                      <a:gd name="T35" fmla="*/ 222 h 631"/>
                      <a:gd name="T36" fmla="*/ 38 w 630"/>
                      <a:gd name="T37" fmla="*/ 166 h 631"/>
                      <a:gd name="T38" fmla="*/ 71 w 630"/>
                      <a:gd name="T39" fmla="*/ 115 h 631"/>
                      <a:gd name="T40" fmla="*/ 114 w 630"/>
                      <a:gd name="T41" fmla="*/ 72 h 631"/>
                      <a:gd name="T42" fmla="*/ 164 w 630"/>
                      <a:gd name="T43" fmla="*/ 38 h 631"/>
                      <a:gd name="T44" fmla="*/ 221 w 630"/>
                      <a:gd name="T45" fmla="*/ 13 h 631"/>
                      <a:gd name="T46" fmla="*/ 282 w 630"/>
                      <a:gd name="T47" fmla="*/ 1 h 631"/>
                      <a:gd name="T48" fmla="*/ 346 w 630"/>
                      <a:gd name="T49" fmla="*/ 1 h 631"/>
                      <a:gd name="T50" fmla="*/ 407 w 630"/>
                      <a:gd name="T51" fmla="*/ 13 h 631"/>
                      <a:gd name="T52" fmla="*/ 464 w 630"/>
                      <a:gd name="T53" fmla="*/ 38 h 631"/>
                      <a:gd name="T54" fmla="*/ 515 w 630"/>
                      <a:gd name="T55" fmla="*/ 72 h 631"/>
                      <a:gd name="T56" fmla="*/ 557 w 630"/>
                      <a:gd name="T57" fmla="*/ 115 h 631"/>
                      <a:gd name="T58" fmla="*/ 592 w 630"/>
                      <a:gd name="T59" fmla="*/ 166 h 631"/>
                      <a:gd name="T60" fmla="*/ 616 w 630"/>
                      <a:gd name="T61" fmla="*/ 222 h 631"/>
                      <a:gd name="T62" fmla="*/ 629 w 630"/>
                      <a:gd name="T63" fmla="*/ 283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0" h="631">
                        <a:moveTo>
                          <a:pt x="630" y="315"/>
                        </a:moveTo>
                        <a:lnTo>
                          <a:pt x="629" y="348"/>
                        </a:lnTo>
                        <a:lnTo>
                          <a:pt x="623" y="379"/>
                        </a:lnTo>
                        <a:lnTo>
                          <a:pt x="616" y="409"/>
                        </a:lnTo>
                        <a:lnTo>
                          <a:pt x="604" y="439"/>
                        </a:lnTo>
                        <a:lnTo>
                          <a:pt x="592" y="465"/>
                        </a:lnTo>
                        <a:lnTo>
                          <a:pt x="576" y="492"/>
                        </a:lnTo>
                        <a:lnTo>
                          <a:pt x="557" y="516"/>
                        </a:lnTo>
                        <a:lnTo>
                          <a:pt x="538" y="539"/>
                        </a:lnTo>
                        <a:lnTo>
                          <a:pt x="515" y="558"/>
                        </a:lnTo>
                        <a:lnTo>
                          <a:pt x="490" y="577"/>
                        </a:lnTo>
                        <a:lnTo>
                          <a:pt x="464" y="593"/>
                        </a:lnTo>
                        <a:lnTo>
                          <a:pt x="437" y="606"/>
                        </a:lnTo>
                        <a:lnTo>
                          <a:pt x="407" y="617"/>
                        </a:lnTo>
                        <a:lnTo>
                          <a:pt x="378" y="624"/>
                        </a:lnTo>
                        <a:lnTo>
                          <a:pt x="346" y="630"/>
                        </a:lnTo>
                        <a:lnTo>
                          <a:pt x="314" y="631"/>
                        </a:lnTo>
                        <a:lnTo>
                          <a:pt x="282" y="630"/>
                        </a:lnTo>
                        <a:lnTo>
                          <a:pt x="251" y="624"/>
                        </a:lnTo>
                        <a:lnTo>
                          <a:pt x="221" y="617"/>
                        </a:lnTo>
                        <a:lnTo>
                          <a:pt x="192" y="606"/>
                        </a:lnTo>
                        <a:lnTo>
                          <a:pt x="164" y="593"/>
                        </a:lnTo>
                        <a:lnTo>
                          <a:pt x="138" y="577"/>
                        </a:lnTo>
                        <a:lnTo>
                          <a:pt x="114" y="558"/>
                        </a:lnTo>
                        <a:lnTo>
                          <a:pt x="92" y="539"/>
                        </a:lnTo>
                        <a:lnTo>
                          <a:pt x="71" y="516"/>
                        </a:lnTo>
                        <a:lnTo>
                          <a:pt x="54" y="492"/>
                        </a:lnTo>
                        <a:lnTo>
                          <a:pt x="38" y="465"/>
                        </a:lnTo>
                        <a:lnTo>
                          <a:pt x="24" y="439"/>
                        </a:lnTo>
                        <a:lnTo>
                          <a:pt x="14" y="409"/>
                        </a:lnTo>
                        <a:lnTo>
                          <a:pt x="7" y="379"/>
                        </a:lnTo>
                        <a:lnTo>
                          <a:pt x="1" y="348"/>
                        </a:lnTo>
                        <a:lnTo>
                          <a:pt x="0" y="315"/>
                        </a:lnTo>
                        <a:lnTo>
                          <a:pt x="1" y="283"/>
                        </a:lnTo>
                        <a:lnTo>
                          <a:pt x="7" y="252"/>
                        </a:lnTo>
                        <a:lnTo>
                          <a:pt x="14" y="222"/>
                        </a:lnTo>
                        <a:lnTo>
                          <a:pt x="24" y="192"/>
                        </a:lnTo>
                        <a:lnTo>
                          <a:pt x="38" y="166"/>
                        </a:lnTo>
                        <a:lnTo>
                          <a:pt x="54" y="139"/>
                        </a:lnTo>
                        <a:lnTo>
                          <a:pt x="71" y="115"/>
                        </a:lnTo>
                        <a:lnTo>
                          <a:pt x="92" y="92"/>
                        </a:lnTo>
                        <a:lnTo>
                          <a:pt x="114" y="72"/>
                        </a:lnTo>
                        <a:lnTo>
                          <a:pt x="138" y="54"/>
                        </a:lnTo>
                        <a:lnTo>
                          <a:pt x="164" y="38"/>
                        </a:lnTo>
                        <a:lnTo>
                          <a:pt x="192" y="25"/>
                        </a:lnTo>
                        <a:lnTo>
                          <a:pt x="221" y="13"/>
                        </a:lnTo>
                        <a:lnTo>
                          <a:pt x="251" y="6"/>
                        </a:lnTo>
                        <a:lnTo>
                          <a:pt x="282" y="1"/>
                        </a:lnTo>
                        <a:lnTo>
                          <a:pt x="314" y="0"/>
                        </a:lnTo>
                        <a:lnTo>
                          <a:pt x="346" y="1"/>
                        </a:lnTo>
                        <a:lnTo>
                          <a:pt x="378" y="6"/>
                        </a:lnTo>
                        <a:lnTo>
                          <a:pt x="407" y="13"/>
                        </a:lnTo>
                        <a:lnTo>
                          <a:pt x="437" y="25"/>
                        </a:lnTo>
                        <a:lnTo>
                          <a:pt x="464" y="38"/>
                        </a:lnTo>
                        <a:lnTo>
                          <a:pt x="490" y="54"/>
                        </a:lnTo>
                        <a:lnTo>
                          <a:pt x="515" y="72"/>
                        </a:lnTo>
                        <a:lnTo>
                          <a:pt x="538" y="92"/>
                        </a:lnTo>
                        <a:lnTo>
                          <a:pt x="557" y="115"/>
                        </a:lnTo>
                        <a:lnTo>
                          <a:pt x="576" y="139"/>
                        </a:lnTo>
                        <a:lnTo>
                          <a:pt x="592" y="166"/>
                        </a:lnTo>
                        <a:lnTo>
                          <a:pt x="604" y="192"/>
                        </a:lnTo>
                        <a:lnTo>
                          <a:pt x="616" y="222"/>
                        </a:lnTo>
                        <a:lnTo>
                          <a:pt x="623" y="252"/>
                        </a:lnTo>
                        <a:lnTo>
                          <a:pt x="629" y="283"/>
                        </a:lnTo>
                        <a:lnTo>
                          <a:pt x="630" y="3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26" name="Freeform 44"/>
                  <p:cNvSpPr>
                    <a:spLocks/>
                  </p:cNvSpPr>
                  <p:nvPr/>
                </p:nvSpPr>
                <p:spPr bwMode="auto">
                  <a:xfrm>
                    <a:off x="3519" y="941"/>
                    <a:ext cx="10" cy="14"/>
                  </a:xfrm>
                  <a:custGeom>
                    <a:avLst/>
                    <a:gdLst>
                      <a:gd name="T0" fmla="*/ 61 w 61"/>
                      <a:gd name="T1" fmla="*/ 37 h 74"/>
                      <a:gd name="T2" fmla="*/ 60 w 61"/>
                      <a:gd name="T3" fmla="*/ 45 h 74"/>
                      <a:gd name="T4" fmla="*/ 59 w 61"/>
                      <a:gd name="T5" fmla="*/ 52 h 74"/>
                      <a:gd name="T6" fmla="*/ 55 w 61"/>
                      <a:gd name="T7" fmla="*/ 58 h 74"/>
                      <a:gd name="T8" fmla="*/ 52 w 61"/>
                      <a:gd name="T9" fmla="*/ 63 h 74"/>
                      <a:gd name="T10" fmla="*/ 47 w 61"/>
                      <a:gd name="T11" fmla="*/ 68 h 74"/>
                      <a:gd name="T12" fmla="*/ 42 w 61"/>
                      <a:gd name="T13" fmla="*/ 71 h 74"/>
                      <a:gd name="T14" fmla="*/ 36 w 61"/>
                      <a:gd name="T15" fmla="*/ 73 h 74"/>
                      <a:gd name="T16" fmla="*/ 30 w 61"/>
                      <a:gd name="T17" fmla="*/ 74 h 74"/>
                      <a:gd name="T18" fmla="*/ 24 w 61"/>
                      <a:gd name="T19" fmla="*/ 73 h 74"/>
                      <a:gd name="T20" fmla="*/ 18 w 61"/>
                      <a:gd name="T21" fmla="*/ 71 h 74"/>
                      <a:gd name="T22" fmla="*/ 14 w 61"/>
                      <a:gd name="T23" fmla="*/ 68 h 74"/>
                      <a:gd name="T24" fmla="*/ 8 w 61"/>
                      <a:gd name="T25" fmla="*/ 63 h 74"/>
                      <a:gd name="T26" fmla="*/ 5 w 61"/>
                      <a:gd name="T27" fmla="*/ 58 h 74"/>
                      <a:gd name="T28" fmla="*/ 2 w 61"/>
                      <a:gd name="T29" fmla="*/ 52 h 74"/>
                      <a:gd name="T30" fmla="*/ 0 w 61"/>
                      <a:gd name="T31" fmla="*/ 45 h 74"/>
                      <a:gd name="T32" fmla="*/ 0 w 61"/>
                      <a:gd name="T33" fmla="*/ 37 h 74"/>
                      <a:gd name="T34" fmla="*/ 0 w 61"/>
                      <a:gd name="T35" fmla="*/ 30 h 74"/>
                      <a:gd name="T36" fmla="*/ 2 w 61"/>
                      <a:gd name="T37" fmla="*/ 23 h 74"/>
                      <a:gd name="T38" fmla="*/ 5 w 61"/>
                      <a:gd name="T39" fmla="*/ 17 h 74"/>
                      <a:gd name="T40" fmla="*/ 8 w 61"/>
                      <a:gd name="T41" fmla="*/ 11 h 74"/>
                      <a:gd name="T42" fmla="*/ 14 w 61"/>
                      <a:gd name="T43" fmla="*/ 6 h 74"/>
                      <a:gd name="T44" fmla="*/ 18 w 61"/>
                      <a:gd name="T45" fmla="*/ 2 h 74"/>
                      <a:gd name="T46" fmla="*/ 24 w 61"/>
                      <a:gd name="T47" fmla="*/ 1 h 74"/>
                      <a:gd name="T48" fmla="*/ 30 w 61"/>
                      <a:gd name="T49" fmla="*/ 0 h 74"/>
                      <a:gd name="T50" fmla="*/ 36 w 61"/>
                      <a:gd name="T51" fmla="*/ 1 h 74"/>
                      <a:gd name="T52" fmla="*/ 42 w 61"/>
                      <a:gd name="T53" fmla="*/ 2 h 74"/>
                      <a:gd name="T54" fmla="*/ 47 w 61"/>
                      <a:gd name="T55" fmla="*/ 6 h 74"/>
                      <a:gd name="T56" fmla="*/ 52 w 61"/>
                      <a:gd name="T57" fmla="*/ 11 h 74"/>
                      <a:gd name="T58" fmla="*/ 55 w 61"/>
                      <a:gd name="T59" fmla="*/ 17 h 74"/>
                      <a:gd name="T60" fmla="*/ 59 w 61"/>
                      <a:gd name="T61" fmla="*/ 23 h 74"/>
                      <a:gd name="T62" fmla="*/ 60 w 61"/>
                      <a:gd name="T63" fmla="*/ 30 h 74"/>
                      <a:gd name="T64" fmla="*/ 61 w 61"/>
                      <a:gd name="T65" fmla="*/ 3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 h="74">
                        <a:moveTo>
                          <a:pt x="61" y="37"/>
                        </a:moveTo>
                        <a:lnTo>
                          <a:pt x="60" y="45"/>
                        </a:lnTo>
                        <a:lnTo>
                          <a:pt x="59" y="52"/>
                        </a:lnTo>
                        <a:lnTo>
                          <a:pt x="55" y="58"/>
                        </a:lnTo>
                        <a:lnTo>
                          <a:pt x="52" y="63"/>
                        </a:lnTo>
                        <a:lnTo>
                          <a:pt x="47" y="68"/>
                        </a:lnTo>
                        <a:lnTo>
                          <a:pt x="42" y="71"/>
                        </a:lnTo>
                        <a:lnTo>
                          <a:pt x="36" y="73"/>
                        </a:lnTo>
                        <a:lnTo>
                          <a:pt x="30" y="74"/>
                        </a:lnTo>
                        <a:lnTo>
                          <a:pt x="24" y="73"/>
                        </a:lnTo>
                        <a:lnTo>
                          <a:pt x="18" y="71"/>
                        </a:lnTo>
                        <a:lnTo>
                          <a:pt x="14" y="68"/>
                        </a:lnTo>
                        <a:lnTo>
                          <a:pt x="8" y="63"/>
                        </a:lnTo>
                        <a:lnTo>
                          <a:pt x="5" y="58"/>
                        </a:lnTo>
                        <a:lnTo>
                          <a:pt x="2" y="52"/>
                        </a:lnTo>
                        <a:lnTo>
                          <a:pt x="0" y="45"/>
                        </a:lnTo>
                        <a:lnTo>
                          <a:pt x="0" y="37"/>
                        </a:lnTo>
                        <a:lnTo>
                          <a:pt x="0" y="30"/>
                        </a:lnTo>
                        <a:lnTo>
                          <a:pt x="2" y="23"/>
                        </a:lnTo>
                        <a:lnTo>
                          <a:pt x="5" y="17"/>
                        </a:lnTo>
                        <a:lnTo>
                          <a:pt x="8" y="11"/>
                        </a:lnTo>
                        <a:lnTo>
                          <a:pt x="14" y="6"/>
                        </a:lnTo>
                        <a:lnTo>
                          <a:pt x="18" y="2"/>
                        </a:lnTo>
                        <a:lnTo>
                          <a:pt x="24" y="1"/>
                        </a:lnTo>
                        <a:lnTo>
                          <a:pt x="30" y="0"/>
                        </a:lnTo>
                        <a:lnTo>
                          <a:pt x="36" y="1"/>
                        </a:lnTo>
                        <a:lnTo>
                          <a:pt x="42" y="2"/>
                        </a:lnTo>
                        <a:lnTo>
                          <a:pt x="47" y="6"/>
                        </a:lnTo>
                        <a:lnTo>
                          <a:pt x="52" y="11"/>
                        </a:lnTo>
                        <a:lnTo>
                          <a:pt x="55" y="17"/>
                        </a:lnTo>
                        <a:lnTo>
                          <a:pt x="59" y="23"/>
                        </a:lnTo>
                        <a:lnTo>
                          <a:pt x="60" y="30"/>
                        </a:lnTo>
                        <a:lnTo>
                          <a:pt x="61"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27" name="Freeform 45"/>
                  <p:cNvSpPr>
                    <a:spLocks/>
                  </p:cNvSpPr>
                  <p:nvPr/>
                </p:nvSpPr>
                <p:spPr bwMode="auto">
                  <a:xfrm>
                    <a:off x="3506" y="958"/>
                    <a:ext cx="36" cy="75"/>
                  </a:xfrm>
                  <a:custGeom>
                    <a:avLst/>
                    <a:gdLst>
                      <a:gd name="T0" fmla="*/ 137 w 185"/>
                      <a:gd name="T1" fmla="*/ 344 h 362"/>
                      <a:gd name="T2" fmla="*/ 136 w 185"/>
                      <a:gd name="T3" fmla="*/ 352 h 362"/>
                      <a:gd name="T4" fmla="*/ 132 w 185"/>
                      <a:gd name="T5" fmla="*/ 357 h 362"/>
                      <a:gd name="T6" fmla="*/ 128 w 185"/>
                      <a:gd name="T7" fmla="*/ 361 h 362"/>
                      <a:gd name="T8" fmla="*/ 120 w 185"/>
                      <a:gd name="T9" fmla="*/ 362 h 362"/>
                      <a:gd name="T10" fmla="*/ 112 w 185"/>
                      <a:gd name="T11" fmla="*/ 361 h 362"/>
                      <a:gd name="T12" fmla="*/ 107 w 185"/>
                      <a:gd name="T13" fmla="*/ 357 h 362"/>
                      <a:gd name="T14" fmla="*/ 104 w 185"/>
                      <a:gd name="T15" fmla="*/ 352 h 362"/>
                      <a:gd name="T16" fmla="*/ 102 w 185"/>
                      <a:gd name="T17" fmla="*/ 344 h 362"/>
                      <a:gd name="T18" fmla="*/ 102 w 185"/>
                      <a:gd name="T19" fmla="*/ 143 h 362"/>
                      <a:gd name="T20" fmla="*/ 82 w 185"/>
                      <a:gd name="T21" fmla="*/ 143 h 362"/>
                      <a:gd name="T22" fmla="*/ 82 w 185"/>
                      <a:gd name="T23" fmla="*/ 344 h 362"/>
                      <a:gd name="T24" fmla="*/ 80 w 185"/>
                      <a:gd name="T25" fmla="*/ 352 h 362"/>
                      <a:gd name="T26" fmla="*/ 77 w 185"/>
                      <a:gd name="T27" fmla="*/ 357 h 362"/>
                      <a:gd name="T28" fmla="*/ 71 w 185"/>
                      <a:gd name="T29" fmla="*/ 361 h 362"/>
                      <a:gd name="T30" fmla="*/ 63 w 185"/>
                      <a:gd name="T31" fmla="*/ 362 h 362"/>
                      <a:gd name="T32" fmla="*/ 55 w 185"/>
                      <a:gd name="T33" fmla="*/ 361 h 362"/>
                      <a:gd name="T34" fmla="*/ 51 w 185"/>
                      <a:gd name="T35" fmla="*/ 357 h 362"/>
                      <a:gd name="T36" fmla="*/ 47 w 185"/>
                      <a:gd name="T37" fmla="*/ 352 h 362"/>
                      <a:gd name="T38" fmla="*/ 46 w 185"/>
                      <a:gd name="T39" fmla="*/ 344 h 362"/>
                      <a:gd name="T40" fmla="*/ 46 w 185"/>
                      <a:gd name="T41" fmla="*/ 39 h 362"/>
                      <a:gd name="T42" fmla="*/ 29 w 185"/>
                      <a:gd name="T43" fmla="*/ 39 h 362"/>
                      <a:gd name="T44" fmla="*/ 29 w 185"/>
                      <a:gd name="T45" fmla="*/ 167 h 362"/>
                      <a:gd name="T46" fmla="*/ 27 w 185"/>
                      <a:gd name="T47" fmla="*/ 175 h 362"/>
                      <a:gd name="T48" fmla="*/ 25 w 185"/>
                      <a:gd name="T49" fmla="*/ 181 h 362"/>
                      <a:gd name="T50" fmla="*/ 21 w 185"/>
                      <a:gd name="T51" fmla="*/ 185 h 362"/>
                      <a:gd name="T52" fmla="*/ 14 w 185"/>
                      <a:gd name="T53" fmla="*/ 186 h 362"/>
                      <a:gd name="T54" fmla="*/ 8 w 185"/>
                      <a:gd name="T55" fmla="*/ 185 h 362"/>
                      <a:gd name="T56" fmla="*/ 3 w 185"/>
                      <a:gd name="T57" fmla="*/ 181 h 362"/>
                      <a:gd name="T58" fmla="*/ 1 w 185"/>
                      <a:gd name="T59" fmla="*/ 175 h 362"/>
                      <a:gd name="T60" fmla="*/ 0 w 185"/>
                      <a:gd name="T61" fmla="*/ 167 h 362"/>
                      <a:gd name="T62" fmla="*/ 0 w 185"/>
                      <a:gd name="T63" fmla="*/ 39 h 362"/>
                      <a:gd name="T64" fmla="*/ 1 w 185"/>
                      <a:gd name="T65" fmla="*/ 30 h 362"/>
                      <a:gd name="T66" fmla="*/ 2 w 185"/>
                      <a:gd name="T67" fmla="*/ 22 h 362"/>
                      <a:gd name="T68" fmla="*/ 6 w 185"/>
                      <a:gd name="T69" fmla="*/ 15 h 362"/>
                      <a:gd name="T70" fmla="*/ 9 w 185"/>
                      <a:gd name="T71" fmla="*/ 9 h 362"/>
                      <a:gd name="T72" fmla="*/ 15 w 185"/>
                      <a:gd name="T73" fmla="*/ 6 h 362"/>
                      <a:gd name="T74" fmla="*/ 22 w 185"/>
                      <a:gd name="T75" fmla="*/ 2 h 362"/>
                      <a:gd name="T76" fmla="*/ 29 w 185"/>
                      <a:gd name="T77" fmla="*/ 1 h 362"/>
                      <a:gd name="T78" fmla="*/ 38 w 185"/>
                      <a:gd name="T79" fmla="*/ 0 h 362"/>
                      <a:gd name="T80" fmla="*/ 146 w 185"/>
                      <a:gd name="T81" fmla="*/ 0 h 362"/>
                      <a:gd name="T82" fmla="*/ 155 w 185"/>
                      <a:gd name="T83" fmla="*/ 1 h 362"/>
                      <a:gd name="T84" fmla="*/ 163 w 185"/>
                      <a:gd name="T85" fmla="*/ 2 h 362"/>
                      <a:gd name="T86" fmla="*/ 170 w 185"/>
                      <a:gd name="T87" fmla="*/ 6 h 362"/>
                      <a:gd name="T88" fmla="*/ 176 w 185"/>
                      <a:gd name="T89" fmla="*/ 9 h 362"/>
                      <a:gd name="T90" fmla="*/ 180 w 185"/>
                      <a:gd name="T91" fmla="*/ 15 h 362"/>
                      <a:gd name="T92" fmla="*/ 183 w 185"/>
                      <a:gd name="T93" fmla="*/ 22 h 362"/>
                      <a:gd name="T94" fmla="*/ 184 w 185"/>
                      <a:gd name="T95" fmla="*/ 30 h 362"/>
                      <a:gd name="T96" fmla="*/ 185 w 185"/>
                      <a:gd name="T97" fmla="*/ 39 h 362"/>
                      <a:gd name="T98" fmla="*/ 185 w 185"/>
                      <a:gd name="T99" fmla="*/ 167 h 362"/>
                      <a:gd name="T100" fmla="*/ 184 w 185"/>
                      <a:gd name="T101" fmla="*/ 175 h 362"/>
                      <a:gd name="T102" fmla="*/ 182 w 185"/>
                      <a:gd name="T103" fmla="*/ 181 h 362"/>
                      <a:gd name="T104" fmla="*/ 177 w 185"/>
                      <a:gd name="T105" fmla="*/ 185 h 362"/>
                      <a:gd name="T106" fmla="*/ 171 w 185"/>
                      <a:gd name="T107" fmla="*/ 186 h 362"/>
                      <a:gd name="T108" fmla="*/ 165 w 185"/>
                      <a:gd name="T109" fmla="*/ 185 h 362"/>
                      <a:gd name="T110" fmla="*/ 160 w 185"/>
                      <a:gd name="T111" fmla="*/ 181 h 362"/>
                      <a:gd name="T112" fmla="*/ 158 w 185"/>
                      <a:gd name="T113" fmla="*/ 175 h 362"/>
                      <a:gd name="T114" fmla="*/ 157 w 185"/>
                      <a:gd name="T115" fmla="*/ 167 h 362"/>
                      <a:gd name="T116" fmla="*/ 157 w 185"/>
                      <a:gd name="T117" fmla="*/ 39 h 362"/>
                      <a:gd name="T118" fmla="*/ 138 w 185"/>
                      <a:gd name="T119" fmla="*/ 39 h 362"/>
                      <a:gd name="T120" fmla="*/ 137 w 185"/>
                      <a:gd name="T121" fmla="*/ 344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5" h="362">
                        <a:moveTo>
                          <a:pt x="137" y="344"/>
                        </a:moveTo>
                        <a:lnTo>
                          <a:pt x="136" y="352"/>
                        </a:lnTo>
                        <a:lnTo>
                          <a:pt x="132" y="357"/>
                        </a:lnTo>
                        <a:lnTo>
                          <a:pt x="128" y="361"/>
                        </a:lnTo>
                        <a:lnTo>
                          <a:pt x="120" y="362"/>
                        </a:lnTo>
                        <a:lnTo>
                          <a:pt x="112" y="361"/>
                        </a:lnTo>
                        <a:lnTo>
                          <a:pt x="107" y="357"/>
                        </a:lnTo>
                        <a:lnTo>
                          <a:pt x="104" y="352"/>
                        </a:lnTo>
                        <a:lnTo>
                          <a:pt x="102" y="344"/>
                        </a:lnTo>
                        <a:lnTo>
                          <a:pt x="102" y="143"/>
                        </a:lnTo>
                        <a:lnTo>
                          <a:pt x="82" y="143"/>
                        </a:lnTo>
                        <a:lnTo>
                          <a:pt x="82" y="344"/>
                        </a:lnTo>
                        <a:lnTo>
                          <a:pt x="80" y="352"/>
                        </a:lnTo>
                        <a:lnTo>
                          <a:pt x="77" y="357"/>
                        </a:lnTo>
                        <a:lnTo>
                          <a:pt x="71" y="361"/>
                        </a:lnTo>
                        <a:lnTo>
                          <a:pt x="63" y="362"/>
                        </a:lnTo>
                        <a:lnTo>
                          <a:pt x="55" y="361"/>
                        </a:lnTo>
                        <a:lnTo>
                          <a:pt x="51" y="357"/>
                        </a:lnTo>
                        <a:lnTo>
                          <a:pt x="47" y="352"/>
                        </a:lnTo>
                        <a:lnTo>
                          <a:pt x="46" y="344"/>
                        </a:lnTo>
                        <a:lnTo>
                          <a:pt x="46" y="39"/>
                        </a:lnTo>
                        <a:lnTo>
                          <a:pt x="29" y="39"/>
                        </a:lnTo>
                        <a:lnTo>
                          <a:pt x="29" y="167"/>
                        </a:lnTo>
                        <a:lnTo>
                          <a:pt x="27" y="175"/>
                        </a:lnTo>
                        <a:lnTo>
                          <a:pt x="25" y="181"/>
                        </a:lnTo>
                        <a:lnTo>
                          <a:pt x="21" y="185"/>
                        </a:lnTo>
                        <a:lnTo>
                          <a:pt x="14" y="186"/>
                        </a:lnTo>
                        <a:lnTo>
                          <a:pt x="8" y="185"/>
                        </a:lnTo>
                        <a:lnTo>
                          <a:pt x="3" y="181"/>
                        </a:lnTo>
                        <a:lnTo>
                          <a:pt x="1" y="175"/>
                        </a:lnTo>
                        <a:lnTo>
                          <a:pt x="0" y="167"/>
                        </a:lnTo>
                        <a:lnTo>
                          <a:pt x="0" y="39"/>
                        </a:lnTo>
                        <a:lnTo>
                          <a:pt x="1" y="30"/>
                        </a:lnTo>
                        <a:lnTo>
                          <a:pt x="2" y="22"/>
                        </a:lnTo>
                        <a:lnTo>
                          <a:pt x="6" y="15"/>
                        </a:lnTo>
                        <a:lnTo>
                          <a:pt x="9" y="9"/>
                        </a:lnTo>
                        <a:lnTo>
                          <a:pt x="15" y="6"/>
                        </a:lnTo>
                        <a:lnTo>
                          <a:pt x="22" y="2"/>
                        </a:lnTo>
                        <a:lnTo>
                          <a:pt x="29" y="1"/>
                        </a:lnTo>
                        <a:lnTo>
                          <a:pt x="38" y="0"/>
                        </a:lnTo>
                        <a:lnTo>
                          <a:pt x="146" y="0"/>
                        </a:lnTo>
                        <a:lnTo>
                          <a:pt x="155" y="1"/>
                        </a:lnTo>
                        <a:lnTo>
                          <a:pt x="163" y="2"/>
                        </a:lnTo>
                        <a:lnTo>
                          <a:pt x="170" y="6"/>
                        </a:lnTo>
                        <a:lnTo>
                          <a:pt x="176" y="9"/>
                        </a:lnTo>
                        <a:lnTo>
                          <a:pt x="180" y="15"/>
                        </a:lnTo>
                        <a:lnTo>
                          <a:pt x="183" y="22"/>
                        </a:lnTo>
                        <a:lnTo>
                          <a:pt x="184" y="30"/>
                        </a:lnTo>
                        <a:lnTo>
                          <a:pt x="185" y="39"/>
                        </a:lnTo>
                        <a:lnTo>
                          <a:pt x="185" y="167"/>
                        </a:lnTo>
                        <a:lnTo>
                          <a:pt x="184" y="175"/>
                        </a:lnTo>
                        <a:lnTo>
                          <a:pt x="182" y="181"/>
                        </a:lnTo>
                        <a:lnTo>
                          <a:pt x="177" y="185"/>
                        </a:lnTo>
                        <a:lnTo>
                          <a:pt x="171" y="186"/>
                        </a:lnTo>
                        <a:lnTo>
                          <a:pt x="165" y="185"/>
                        </a:lnTo>
                        <a:lnTo>
                          <a:pt x="160" y="181"/>
                        </a:lnTo>
                        <a:lnTo>
                          <a:pt x="158" y="175"/>
                        </a:lnTo>
                        <a:lnTo>
                          <a:pt x="157" y="167"/>
                        </a:lnTo>
                        <a:lnTo>
                          <a:pt x="157" y="39"/>
                        </a:lnTo>
                        <a:lnTo>
                          <a:pt x="138" y="39"/>
                        </a:lnTo>
                        <a:lnTo>
                          <a:pt x="137" y="3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grpSp>
            <p:sp>
              <p:nvSpPr>
                <p:cNvPr id="25751" name="Rectangle 46"/>
                <p:cNvSpPr>
                  <a:spLocks noChangeArrowheads="1"/>
                </p:cNvSpPr>
                <p:nvPr/>
              </p:nvSpPr>
              <p:spPr bwMode="auto">
                <a:xfrm>
                  <a:off x="2282" y="1113"/>
                  <a:ext cx="461" cy="68"/>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buClrTx/>
                    <a:buSzTx/>
                    <a:buFontTx/>
                    <a:buNone/>
                  </a:pPr>
                  <a:r>
                    <a:rPr lang="en-US" sz="800" b="1">
                      <a:solidFill>
                        <a:srgbClr val="FFFFFF"/>
                      </a:solidFill>
                      <a:effectLst/>
                      <a:cs typeface="Arial" pitchFamily="34" charset="0"/>
                    </a:rPr>
                    <a:t>M8354673993</a:t>
                  </a:r>
                </a:p>
              </p:txBody>
            </p:sp>
          </p:grpSp>
          <p:grpSp>
            <p:nvGrpSpPr>
              <p:cNvPr id="25708" name="Group 47"/>
              <p:cNvGrpSpPr>
                <a:grpSpLocks/>
              </p:cNvGrpSpPr>
              <p:nvPr/>
            </p:nvGrpSpPr>
            <p:grpSpPr bwMode="auto">
              <a:xfrm>
                <a:off x="4672" y="587"/>
                <a:ext cx="326" cy="214"/>
                <a:chOff x="5010" y="756"/>
                <a:chExt cx="453" cy="416"/>
              </a:xfrm>
            </p:grpSpPr>
            <p:sp>
              <p:nvSpPr>
                <p:cNvPr id="208" name="AutoShape 48"/>
                <p:cNvSpPr>
                  <a:spLocks noChangeAspect="1" noChangeArrowheads="1" noTextEdit="1"/>
                </p:cNvSpPr>
                <p:nvPr/>
              </p:nvSpPr>
              <p:spPr bwMode="auto">
                <a:xfrm>
                  <a:off x="5009" y="758"/>
                  <a:ext cx="454" cy="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a:p>
              </p:txBody>
            </p:sp>
            <p:sp>
              <p:nvSpPr>
                <p:cNvPr id="209" name="Freeform 49"/>
                <p:cNvSpPr>
                  <a:spLocks/>
                </p:cNvSpPr>
                <p:nvPr/>
              </p:nvSpPr>
              <p:spPr bwMode="auto">
                <a:xfrm>
                  <a:off x="5009" y="758"/>
                  <a:ext cx="454" cy="413"/>
                </a:xfrm>
                <a:custGeom>
                  <a:avLst/>
                  <a:gdLst>
                    <a:gd name="T0" fmla="*/ 724 w 2238"/>
                    <a:gd name="T1" fmla="*/ 144 h 2056"/>
                    <a:gd name="T2" fmla="*/ 1029 w 2238"/>
                    <a:gd name="T3" fmla="*/ 365 h 2056"/>
                    <a:gd name="T4" fmla="*/ 1091 w 2238"/>
                    <a:gd name="T5" fmla="*/ 419 h 2056"/>
                    <a:gd name="T6" fmla="*/ 774 w 2238"/>
                    <a:gd name="T7" fmla="*/ 287 h 2056"/>
                    <a:gd name="T8" fmla="*/ 559 w 2238"/>
                    <a:gd name="T9" fmla="*/ 154 h 2056"/>
                    <a:gd name="T10" fmla="*/ 832 w 2238"/>
                    <a:gd name="T11" fmla="*/ 387 h 2056"/>
                    <a:gd name="T12" fmla="*/ 1118 w 2238"/>
                    <a:gd name="T13" fmla="*/ 541 h 2056"/>
                    <a:gd name="T14" fmla="*/ 886 w 2238"/>
                    <a:gd name="T15" fmla="*/ 476 h 2056"/>
                    <a:gd name="T16" fmla="*/ 559 w 2238"/>
                    <a:gd name="T17" fmla="*/ 310 h 2056"/>
                    <a:gd name="T18" fmla="*/ 631 w 2238"/>
                    <a:gd name="T19" fmla="*/ 395 h 2056"/>
                    <a:gd name="T20" fmla="*/ 927 w 2238"/>
                    <a:gd name="T21" fmla="*/ 583 h 2056"/>
                    <a:gd name="T22" fmla="*/ 988 w 2238"/>
                    <a:gd name="T23" fmla="*/ 636 h 2056"/>
                    <a:gd name="T24" fmla="*/ 677 w 2238"/>
                    <a:gd name="T25" fmla="*/ 524 h 2056"/>
                    <a:gd name="T26" fmla="*/ 465 w 2238"/>
                    <a:gd name="T27" fmla="*/ 425 h 2056"/>
                    <a:gd name="T28" fmla="*/ 734 w 2238"/>
                    <a:gd name="T29" fmla="*/ 617 h 2056"/>
                    <a:gd name="T30" fmla="*/ 1017 w 2238"/>
                    <a:gd name="T31" fmla="*/ 759 h 2056"/>
                    <a:gd name="T32" fmla="*/ 788 w 2238"/>
                    <a:gd name="T33" fmla="*/ 702 h 2056"/>
                    <a:gd name="T34" fmla="*/ 464 w 2238"/>
                    <a:gd name="T35" fmla="*/ 566 h 2056"/>
                    <a:gd name="T36" fmla="*/ 534 w 2238"/>
                    <a:gd name="T37" fmla="*/ 641 h 2056"/>
                    <a:gd name="T38" fmla="*/ 829 w 2238"/>
                    <a:gd name="T39" fmla="*/ 808 h 2056"/>
                    <a:gd name="T40" fmla="*/ 890 w 2238"/>
                    <a:gd name="T41" fmla="*/ 861 h 2056"/>
                    <a:gd name="T42" fmla="*/ 581 w 2238"/>
                    <a:gd name="T43" fmla="*/ 762 h 2056"/>
                    <a:gd name="T44" fmla="*/ 367 w 2238"/>
                    <a:gd name="T45" fmla="*/ 680 h 2056"/>
                    <a:gd name="T46" fmla="*/ 637 w 2238"/>
                    <a:gd name="T47" fmla="*/ 849 h 2056"/>
                    <a:gd name="T48" fmla="*/ 921 w 2238"/>
                    <a:gd name="T49" fmla="*/ 987 h 2056"/>
                    <a:gd name="T50" fmla="*/ 691 w 2238"/>
                    <a:gd name="T51" fmla="*/ 935 h 2056"/>
                    <a:gd name="T52" fmla="*/ 363 w 2238"/>
                    <a:gd name="T53" fmla="*/ 812 h 2056"/>
                    <a:gd name="T54" fmla="*/ 434 w 2238"/>
                    <a:gd name="T55" fmla="*/ 883 h 2056"/>
                    <a:gd name="T56" fmla="*/ 735 w 2238"/>
                    <a:gd name="T57" fmla="*/ 1042 h 2056"/>
                    <a:gd name="T58" fmla="*/ 797 w 2238"/>
                    <a:gd name="T59" fmla="*/ 1095 h 2056"/>
                    <a:gd name="T60" fmla="*/ 481 w 2238"/>
                    <a:gd name="T61" fmla="*/ 1003 h 2056"/>
                    <a:gd name="T62" fmla="*/ 259 w 2238"/>
                    <a:gd name="T63" fmla="*/ 924 h 2056"/>
                    <a:gd name="T64" fmla="*/ 539 w 2238"/>
                    <a:gd name="T65" fmla="*/ 1090 h 2056"/>
                    <a:gd name="T66" fmla="*/ 832 w 2238"/>
                    <a:gd name="T67" fmla="*/ 1224 h 2056"/>
                    <a:gd name="T68" fmla="*/ 597 w 2238"/>
                    <a:gd name="T69" fmla="*/ 1177 h 2056"/>
                    <a:gd name="T70" fmla="*/ 253 w 2238"/>
                    <a:gd name="T71" fmla="*/ 1056 h 2056"/>
                    <a:gd name="T72" fmla="*/ 328 w 2238"/>
                    <a:gd name="T73" fmla="*/ 1126 h 2056"/>
                    <a:gd name="T74" fmla="*/ 643 w 2238"/>
                    <a:gd name="T75" fmla="*/ 1287 h 2056"/>
                    <a:gd name="T76" fmla="*/ 708 w 2238"/>
                    <a:gd name="T77" fmla="*/ 1340 h 2056"/>
                    <a:gd name="T78" fmla="*/ 379 w 2238"/>
                    <a:gd name="T79" fmla="*/ 1252 h 2056"/>
                    <a:gd name="T80" fmla="*/ 139 w 2238"/>
                    <a:gd name="T81" fmla="*/ 1163 h 2056"/>
                    <a:gd name="T82" fmla="*/ 440 w 2238"/>
                    <a:gd name="T83" fmla="*/ 1343 h 2056"/>
                    <a:gd name="T84" fmla="*/ 746 w 2238"/>
                    <a:gd name="T85" fmla="*/ 1474 h 2056"/>
                    <a:gd name="T86" fmla="*/ 501 w 2238"/>
                    <a:gd name="T87" fmla="*/ 1434 h 2056"/>
                    <a:gd name="T88" fmla="*/ 131 w 2238"/>
                    <a:gd name="T89" fmla="*/ 1299 h 2056"/>
                    <a:gd name="T90" fmla="*/ 214 w 2238"/>
                    <a:gd name="T91" fmla="*/ 1377 h 2056"/>
                    <a:gd name="T92" fmla="*/ 553 w 2238"/>
                    <a:gd name="T93" fmla="*/ 1548 h 2056"/>
                    <a:gd name="T94" fmla="*/ 622 w 2238"/>
                    <a:gd name="T95" fmla="*/ 1601 h 2056"/>
                    <a:gd name="T96" fmla="*/ 270 w 2238"/>
                    <a:gd name="T97" fmla="*/ 1511 h 2056"/>
                    <a:gd name="T98" fmla="*/ 2 w 2238"/>
                    <a:gd name="T99" fmla="*/ 1406 h 2056"/>
                    <a:gd name="T100" fmla="*/ 485 w 2238"/>
                    <a:gd name="T101" fmla="*/ 1640 h 2056"/>
                    <a:gd name="T102" fmla="*/ 924 w 2238"/>
                    <a:gd name="T103" fmla="*/ 1732 h 2056"/>
                    <a:gd name="T104" fmla="*/ 1300 w 2238"/>
                    <a:gd name="T105" fmla="*/ 1800 h 2056"/>
                    <a:gd name="T106" fmla="*/ 1676 w 2238"/>
                    <a:gd name="T107" fmla="*/ 2011 h 2056"/>
                    <a:gd name="T108" fmla="*/ 1854 w 2238"/>
                    <a:gd name="T109" fmla="*/ 1475 h 2056"/>
                    <a:gd name="T110" fmla="*/ 2183 w 2238"/>
                    <a:gd name="T111" fmla="*/ 930 h 2056"/>
                    <a:gd name="T112" fmla="*/ 1914 w 2238"/>
                    <a:gd name="T113" fmla="*/ 584 h 2056"/>
                    <a:gd name="T114" fmla="*/ 1535 w 2238"/>
                    <a:gd name="T115" fmla="*/ 461 h 2056"/>
                    <a:gd name="T116" fmla="*/ 1128 w 2238"/>
                    <a:gd name="T117" fmla="*/ 357 h 2056"/>
                    <a:gd name="T118" fmla="*/ 669 w 2238"/>
                    <a:gd name="T119" fmla="*/ 61 h 2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38" h="2056">
                      <a:moveTo>
                        <a:pt x="607" y="0"/>
                      </a:moveTo>
                      <a:lnTo>
                        <a:pt x="606" y="5"/>
                      </a:lnTo>
                      <a:lnTo>
                        <a:pt x="605" y="8"/>
                      </a:lnTo>
                      <a:lnTo>
                        <a:pt x="602" y="12"/>
                      </a:lnTo>
                      <a:lnTo>
                        <a:pt x="601" y="16"/>
                      </a:lnTo>
                      <a:lnTo>
                        <a:pt x="643" y="62"/>
                      </a:lnTo>
                      <a:lnTo>
                        <a:pt x="684" y="105"/>
                      </a:lnTo>
                      <a:lnTo>
                        <a:pt x="724" y="144"/>
                      </a:lnTo>
                      <a:lnTo>
                        <a:pt x="765" y="180"/>
                      </a:lnTo>
                      <a:lnTo>
                        <a:pt x="804" y="213"/>
                      </a:lnTo>
                      <a:lnTo>
                        <a:pt x="843" y="244"/>
                      </a:lnTo>
                      <a:lnTo>
                        <a:pt x="881" y="273"/>
                      </a:lnTo>
                      <a:lnTo>
                        <a:pt x="918" y="298"/>
                      </a:lnTo>
                      <a:lnTo>
                        <a:pt x="955" y="323"/>
                      </a:lnTo>
                      <a:lnTo>
                        <a:pt x="992" y="346"/>
                      </a:lnTo>
                      <a:lnTo>
                        <a:pt x="1029" y="365"/>
                      </a:lnTo>
                      <a:lnTo>
                        <a:pt x="1064" y="384"/>
                      </a:lnTo>
                      <a:lnTo>
                        <a:pt x="1100" y="402"/>
                      </a:lnTo>
                      <a:lnTo>
                        <a:pt x="1136" y="418"/>
                      </a:lnTo>
                      <a:lnTo>
                        <a:pt x="1171" y="433"/>
                      </a:lnTo>
                      <a:lnTo>
                        <a:pt x="1206" y="447"/>
                      </a:lnTo>
                      <a:lnTo>
                        <a:pt x="1168" y="439"/>
                      </a:lnTo>
                      <a:lnTo>
                        <a:pt x="1130" y="430"/>
                      </a:lnTo>
                      <a:lnTo>
                        <a:pt x="1091" y="419"/>
                      </a:lnTo>
                      <a:lnTo>
                        <a:pt x="1053" y="408"/>
                      </a:lnTo>
                      <a:lnTo>
                        <a:pt x="1014" y="395"/>
                      </a:lnTo>
                      <a:lnTo>
                        <a:pt x="974" y="381"/>
                      </a:lnTo>
                      <a:lnTo>
                        <a:pt x="935" y="365"/>
                      </a:lnTo>
                      <a:lnTo>
                        <a:pt x="896" y="348"/>
                      </a:lnTo>
                      <a:lnTo>
                        <a:pt x="856" y="330"/>
                      </a:lnTo>
                      <a:lnTo>
                        <a:pt x="815" y="309"/>
                      </a:lnTo>
                      <a:lnTo>
                        <a:pt x="774" y="287"/>
                      </a:lnTo>
                      <a:lnTo>
                        <a:pt x="733" y="263"/>
                      </a:lnTo>
                      <a:lnTo>
                        <a:pt x="691" y="236"/>
                      </a:lnTo>
                      <a:lnTo>
                        <a:pt x="648" y="207"/>
                      </a:lnTo>
                      <a:lnTo>
                        <a:pt x="606" y="177"/>
                      </a:lnTo>
                      <a:lnTo>
                        <a:pt x="562" y="144"/>
                      </a:lnTo>
                      <a:lnTo>
                        <a:pt x="561" y="148"/>
                      </a:lnTo>
                      <a:lnTo>
                        <a:pt x="560" y="151"/>
                      </a:lnTo>
                      <a:lnTo>
                        <a:pt x="559" y="154"/>
                      </a:lnTo>
                      <a:lnTo>
                        <a:pt x="557" y="159"/>
                      </a:lnTo>
                      <a:lnTo>
                        <a:pt x="599" y="199"/>
                      </a:lnTo>
                      <a:lnTo>
                        <a:pt x="638" y="236"/>
                      </a:lnTo>
                      <a:lnTo>
                        <a:pt x="678" y="271"/>
                      </a:lnTo>
                      <a:lnTo>
                        <a:pt x="718" y="303"/>
                      </a:lnTo>
                      <a:lnTo>
                        <a:pt x="756" y="333"/>
                      </a:lnTo>
                      <a:lnTo>
                        <a:pt x="794" y="361"/>
                      </a:lnTo>
                      <a:lnTo>
                        <a:pt x="832" y="387"/>
                      </a:lnTo>
                      <a:lnTo>
                        <a:pt x="868" y="411"/>
                      </a:lnTo>
                      <a:lnTo>
                        <a:pt x="905" y="433"/>
                      </a:lnTo>
                      <a:lnTo>
                        <a:pt x="941" y="454"/>
                      </a:lnTo>
                      <a:lnTo>
                        <a:pt x="978" y="474"/>
                      </a:lnTo>
                      <a:lnTo>
                        <a:pt x="1014" y="492"/>
                      </a:lnTo>
                      <a:lnTo>
                        <a:pt x="1048" y="509"/>
                      </a:lnTo>
                      <a:lnTo>
                        <a:pt x="1084" y="524"/>
                      </a:lnTo>
                      <a:lnTo>
                        <a:pt x="1118" y="541"/>
                      </a:lnTo>
                      <a:lnTo>
                        <a:pt x="1153" y="554"/>
                      </a:lnTo>
                      <a:lnTo>
                        <a:pt x="1115" y="546"/>
                      </a:lnTo>
                      <a:lnTo>
                        <a:pt x="1078" y="537"/>
                      </a:lnTo>
                      <a:lnTo>
                        <a:pt x="1040" y="527"/>
                      </a:lnTo>
                      <a:lnTo>
                        <a:pt x="1001" y="515"/>
                      </a:lnTo>
                      <a:lnTo>
                        <a:pt x="963" y="504"/>
                      </a:lnTo>
                      <a:lnTo>
                        <a:pt x="925" y="491"/>
                      </a:lnTo>
                      <a:lnTo>
                        <a:pt x="886" y="476"/>
                      </a:lnTo>
                      <a:lnTo>
                        <a:pt x="847" y="461"/>
                      </a:lnTo>
                      <a:lnTo>
                        <a:pt x="806" y="444"/>
                      </a:lnTo>
                      <a:lnTo>
                        <a:pt x="766" y="425"/>
                      </a:lnTo>
                      <a:lnTo>
                        <a:pt x="726" y="406"/>
                      </a:lnTo>
                      <a:lnTo>
                        <a:pt x="685" y="385"/>
                      </a:lnTo>
                      <a:lnTo>
                        <a:pt x="644" y="362"/>
                      </a:lnTo>
                      <a:lnTo>
                        <a:pt x="601" y="337"/>
                      </a:lnTo>
                      <a:lnTo>
                        <a:pt x="559" y="310"/>
                      </a:lnTo>
                      <a:lnTo>
                        <a:pt x="516" y="282"/>
                      </a:lnTo>
                      <a:lnTo>
                        <a:pt x="515" y="286"/>
                      </a:lnTo>
                      <a:lnTo>
                        <a:pt x="514" y="289"/>
                      </a:lnTo>
                      <a:lnTo>
                        <a:pt x="513" y="293"/>
                      </a:lnTo>
                      <a:lnTo>
                        <a:pt x="511" y="296"/>
                      </a:lnTo>
                      <a:lnTo>
                        <a:pt x="552" y="332"/>
                      </a:lnTo>
                      <a:lnTo>
                        <a:pt x="592" y="364"/>
                      </a:lnTo>
                      <a:lnTo>
                        <a:pt x="631" y="395"/>
                      </a:lnTo>
                      <a:lnTo>
                        <a:pt x="669" y="425"/>
                      </a:lnTo>
                      <a:lnTo>
                        <a:pt x="707" y="452"/>
                      </a:lnTo>
                      <a:lnTo>
                        <a:pt x="745" y="478"/>
                      </a:lnTo>
                      <a:lnTo>
                        <a:pt x="782" y="501"/>
                      </a:lnTo>
                      <a:lnTo>
                        <a:pt x="819" y="524"/>
                      </a:lnTo>
                      <a:lnTo>
                        <a:pt x="856" y="545"/>
                      </a:lnTo>
                      <a:lnTo>
                        <a:pt x="892" y="565"/>
                      </a:lnTo>
                      <a:lnTo>
                        <a:pt x="927" y="583"/>
                      </a:lnTo>
                      <a:lnTo>
                        <a:pt x="962" y="602"/>
                      </a:lnTo>
                      <a:lnTo>
                        <a:pt x="996" y="618"/>
                      </a:lnTo>
                      <a:lnTo>
                        <a:pt x="1031" y="634"/>
                      </a:lnTo>
                      <a:lnTo>
                        <a:pt x="1065" y="649"/>
                      </a:lnTo>
                      <a:lnTo>
                        <a:pt x="1100" y="664"/>
                      </a:lnTo>
                      <a:lnTo>
                        <a:pt x="1063" y="656"/>
                      </a:lnTo>
                      <a:lnTo>
                        <a:pt x="1025" y="647"/>
                      </a:lnTo>
                      <a:lnTo>
                        <a:pt x="988" y="636"/>
                      </a:lnTo>
                      <a:lnTo>
                        <a:pt x="950" y="626"/>
                      </a:lnTo>
                      <a:lnTo>
                        <a:pt x="912" y="614"/>
                      </a:lnTo>
                      <a:lnTo>
                        <a:pt x="874" y="602"/>
                      </a:lnTo>
                      <a:lnTo>
                        <a:pt x="835" y="588"/>
                      </a:lnTo>
                      <a:lnTo>
                        <a:pt x="797" y="574"/>
                      </a:lnTo>
                      <a:lnTo>
                        <a:pt x="758" y="559"/>
                      </a:lnTo>
                      <a:lnTo>
                        <a:pt x="718" y="542"/>
                      </a:lnTo>
                      <a:lnTo>
                        <a:pt x="677" y="524"/>
                      </a:lnTo>
                      <a:lnTo>
                        <a:pt x="637" y="505"/>
                      </a:lnTo>
                      <a:lnTo>
                        <a:pt x="597" y="484"/>
                      </a:lnTo>
                      <a:lnTo>
                        <a:pt x="555" y="463"/>
                      </a:lnTo>
                      <a:lnTo>
                        <a:pt x="513" y="439"/>
                      </a:lnTo>
                      <a:lnTo>
                        <a:pt x="470" y="415"/>
                      </a:lnTo>
                      <a:lnTo>
                        <a:pt x="469" y="418"/>
                      </a:lnTo>
                      <a:lnTo>
                        <a:pt x="468" y="422"/>
                      </a:lnTo>
                      <a:lnTo>
                        <a:pt x="465" y="425"/>
                      </a:lnTo>
                      <a:lnTo>
                        <a:pt x="464" y="429"/>
                      </a:lnTo>
                      <a:lnTo>
                        <a:pt x="505" y="461"/>
                      </a:lnTo>
                      <a:lnTo>
                        <a:pt x="544" y="490"/>
                      </a:lnTo>
                      <a:lnTo>
                        <a:pt x="583" y="519"/>
                      </a:lnTo>
                      <a:lnTo>
                        <a:pt x="621" y="545"/>
                      </a:lnTo>
                      <a:lnTo>
                        <a:pt x="659" y="570"/>
                      </a:lnTo>
                      <a:lnTo>
                        <a:pt x="697" y="594"/>
                      </a:lnTo>
                      <a:lnTo>
                        <a:pt x="734" y="617"/>
                      </a:lnTo>
                      <a:lnTo>
                        <a:pt x="771" y="637"/>
                      </a:lnTo>
                      <a:lnTo>
                        <a:pt x="806" y="658"/>
                      </a:lnTo>
                      <a:lnTo>
                        <a:pt x="842" y="676"/>
                      </a:lnTo>
                      <a:lnTo>
                        <a:pt x="878" y="695"/>
                      </a:lnTo>
                      <a:lnTo>
                        <a:pt x="913" y="712"/>
                      </a:lnTo>
                      <a:lnTo>
                        <a:pt x="948" y="728"/>
                      </a:lnTo>
                      <a:lnTo>
                        <a:pt x="983" y="744"/>
                      </a:lnTo>
                      <a:lnTo>
                        <a:pt x="1017" y="759"/>
                      </a:lnTo>
                      <a:lnTo>
                        <a:pt x="1052" y="774"/>
                      </a:lnTo>
                      <a:lnTo>
                        <a:pt x="1015" y="766"/>
                      </a:lnTo>
                      <a:lnTo>
                        <a:pt x="977" y="757"/>
                      </a:lnTo>
                      <a:lnTo>
                        <a:pt x="940" y="748"/>
                      </a:lnTo>
                      <a:lnTo>
                        <a:pt x="902" y="738"/>
                      </a:lnTo>
                      <a:lnTo>
                        <a:pt x="864" y="726"/>
                      </a:lnTo>
                      <a:lnTo>
                        <a:pt x="826" y="715"/>
                      </a:lnTo>
                      <a:lnTo>
                        <a:pt x="788" y="702"/>
                      </a:lnTo>
                      <a:lnTo>
                        <a:pt x="749" y="688"/>
                      </a:lnTo>
                      <a:lnTo>
                        <a:pt x="710" y="674"/>
                      </a:lnTo>
                      <a:lnTo>
                        <a:pt x="670" y="659"/>
                      </a:lnTo>
                      <a:lnTo>
                        <a:pt x="630" y="643"/>
                      </a:lnTo>
                      <a:lnTo>
                        <a:pt x="590" y="626"/>
                      </a:lnTo>
                      <a:lnTo>
                        <a:pt x="548" y="607"/>
                      </a:lnTo>
                      <a:lnTo>
                        <a:pt x="507" y="587"/>
                      </a:lnTo>
                      <a:lnTo>
                        <a:pt x="464" y="566"/>
                      </a:lnTo>
                      <a:lnTo>
                        <a:pt x="422" y="544"/>
                      </a:lnTo>
                      <a:lnTo>
                        <a:pt x="420" y="547"/>
                      </a:lnTo>
                      <a:lnTo>
                        <a:pt x="419" y="551"/>
                      </a:lnTo>
                      <a:lnTo>
                        <a:pt x="417" y="554"/>
                      </a:lnTo>
                      <a:lnTo>
                        <a:pt x="416" y="558"/>
                      </a:lnTo>
                      <a:lnTo>
                        <a:pt x="456" y="587"/>
                      </a:lnTo>
                      <a:lnTo>
                        <a:pt x="495" y="614"/>
                      </a:lnTo>
                      <a:lnTo>
                        <a:pt x="534" y="641"/>
                      </a:lnTo>
                      <a:lnTo>
                        <a:pt x="572" y="665"/>
                      </a:lnTo>
                      <a:lnTo>
                        <a:pt x="610" y="689"/>
                      </a:lnTo>
                      <a:lnTo>
                        <a:pt x="648" y="711"/>
                      </a:lnTo>
                      <a:lnTo>
                        <a:pt x="685" y="733"/>
                      </a:lnTo>
                      <a:lnTo>
                        <a:pt x="721" y="753"/>
                      </a:lnTo>
                      <a:lnTo>
                        <a:pt x="758" y="772"/>
                      </a:lnTo>
                      <a:lnTo>
                        <a:pt x="794" y="791"/>
                      </a:lnTo>
                      <a:lnTo>
                        <a:pt x="829" y="808"/>
                      </a:lnTo>
                      <a:lnTo>
                        <a:pt x="864" y="825"/>
                      </a:lnTo>
                      <a:lnTo>
                        <a:pt x="898" y="841"/>
                      </a:lnTo>
                      <a:lnTo>
                        <a:pt x="933" y="857"/>
                      </a:lnTo>
                      <a:lnTo>
                        <a:pt x="968" y="872"/>
                      </a:lnTo>
                      <a:lnTo>
                        <a:pt x="1002" y="887"/>
                      </a:lnTo>
                      <a:lnTo>
                        <a:pt x="965" y="879"/>
                      </a:lnTo>
                      <a:lnTo>
                        <a:pt x="928" y="870"/>
                      </a:lnTo>
                      <a:lnTo>
                        <a:pt x="890" y="861"/>
                      </a:lnTo>
                      <a:lnTo>
                        <a:pt x="854" y="851"/>
                      </a:lnTo>
                      <a:lnTo>
                        <a:pt x="815" y="840"/>
                      </a:lnTo>
                      <a:lnTo>
                        <a:pt x="777" y="830"/>
                      </a:lnTo>
                      <a:lnTo>
                        <a:pt x="738" y="817"/>
                      </a:lnTo>
                      <a:lnTo>
                        <a:pt x="700" y="804"/>
                      </a:lnTo>
                      <a:lnTo>
                        <a:pt x="661" y="792"/>
                      </a:lnTo>
                      <a:lnTo>
                        <a:pt x="621" y="777"/>
                      </a:lnTo>
                      <a:lnTo>
                        <a:pt x="581" y="762"/>
                      </a:lnTo>
                      <a:lnTo>
                        <a:pt x="540" y="746"/>
                      </a:lnTo>
                      <a:lnTo>
                        <a:pt x="499" y="728"/>
                      </a:lnTo>
                      <a:lnTo>
                        <a:pt x="457" y="710"/>
                      </a:lnTo>
                      <a:lnTo>
                        <a:pt x="415" y="690"/>
                      </a:lnTo>
                      <a:lnTo>
                        <a:pt x="371" y="670"/>
                      </a:lnTo>
                      <a:lnTo>
                        <a:pt x="370" y="673"/>
                      </a:lnTo>
                      <a:lnTo>
                        <a:pt x="369" y="676"/>
                      </a:lnTo>
                      <a:lnTo>
                        <a:pt x="367" y="680"/>
                      </a:lnTo>
                      <a:lnTo>
                        <a:pt x="366" y="682"/>
                      </a:lnTo>
                      <a:lnTo>
                        <a:pt x="407" y="710"/>
                      </a:lnTo>
                      <a:lnTo>
                        <a:pt x="446" y="736"/>
                      </a:lnTo>
                      <a:lnTo>
                        <a:pt x="485" y="761"/>
                      </a:lnTo>
                      <a:lnTo>
                        <a:pt x="524" y="785"/>
                      </a:lnTo>
                      <a:lnTo>
                        <a:pt x="562" y="808"/>
                      </a:lnTo>
                      <a:lnTo>
                        <a:pt x="600" y="830"/>
                      </a:lnTo>
                      <a:lnTo>
                        <a:pt x="637" y="849"/>
                      </a:lnTo>
                      <a:lnTo>
                        <a:pt x="674" y="869"/>
                      </a:lnTo>
                      <a:lnTo>
                        <a:pt x="710" y="889"/>
                      </a:lnTo>
                      <a:lnTo>
                        <a:pt x="746" y="906"/>
                      </a:lnTo>
                      <a:lnTo>
                        <a:pt x="782" y="923"/>
                      </a:lnTo>
                      <a:lnTo>
                        <a:pt x="817" y="940"/>
                      </a:lnTo>
                      <a:lnTo>
                        <a:pt x="852" y="957"/>
                      </a:lnTo>
                      <a:lnTo>
                        <a:pt x="887" y="972"/>
                      </a:lnTo>
                      <a:lnTo>
                        <a:pt x="921" y="987"/>
                      </a:lnTo>
                      <a:lnTo>
                        <a:pt x="956" y="1001"/>
                      </a:lnTo>
                      <a:lnTo>
                        <a:pt x="919" y="993"/>
                      </a:lnTo>
                      <a:lnTo>
                        <a:pt x="881" y="984"/>
                      </a:lnTo>
                      <a:lnTo>
                        <a:pt x="844" y="976"/>
                      </a:lnTo>
                      <a:lnTo>
                        <a:pt x="806" y="966"/>
                      </a:lnTo>
                      <a:lnTo>
                        <a:pt x="768" y="957"/>
                      </a:lnTo>
                      <a:lnTo>
                        <a:pt x="729" y="946"/>
                      </a:lnTo>
                      <a:lnTo>
                        <a:pt x="691" y="935"/>
                      </a:lnTo>
                      <a:lnTo>
                        <a:pt x="652" y="922"/>
                      </a:lnTo>
                      <a:lnTo>
                        <a:pt x="613" y="909"/>
                      </a:lnTo>
                      <a:lnTo>
                        <a:pt x="572" y="895"/>
                      </a:lnTo>
                      <a:lnTo>
                        <a:pt x="531" y="882"/>
                      </a:lnTo>
                      <a:lnTo>
                        <a:pt x="491" y="866"/>
                      </a:lnTo>
                      <a:lnTo>
                        <a:pt x="448" y="849"/>
                      </a:lnTo>
                      <a:lnTo>
                        <a:pt x="407" y="832"/>
                      </a:lnTo>
                      <a:lnTo>
                        <a:pt x="363" y="812"/>
                      </a:lnTo>
                      <a:lnTo>
                        <a:pt x="319" y="793"/>
                      </a:lnTo>
                      <a:lnTo>
                        <a:pt x="318" y="796"/>
                      </a:lnTo>
                      <a:lnTo>
                        <a:pt x="317" y="799"/>
                      </a:lnTo>
                      <a:lnTo>
                        <a:pt x="314" y="802"/>
                      </a:lnTo>
                      <a:lnTo>
                        <a:pt x="313" y="806"/>
                      </a:lnTo>
                      <a:lnTo>
                        <a:pt x="355" y="832"/>
                      </a:lnTo>
                      <a:lnTo>
                        <a:pt x="395" y="857"/>
                      </a:lnTo>
                      <a:lnTo>
                        <a:pt x="434" y="883"/>
                      </a:lnTo>
                      <a:lnTo>
                        <a:pt x="473" y="906"/>
                      </a:lnTo>
                      <a:lnTo>
                        <a:pt x="513" y="928"/>
                      </a:lnTo>
                      <a:lnTo>
                        <a:pt x="551" y="948"/>
                      </a:lnTo>
                      <a:lnTo>
                        <a:pt x="589" y="969"/>
                      </a:lnTo>
                      <a:lnTo>
                        <a:pt x="625" y="989"/>
                      </a:lnTo>
                      <a:lnTo>
                        <a:pt x="662" y="1007"/>
                      </a:lnTo>
                      <a:lnTo>
                        <a:pt x="698" y="1025"/>
                      </a:lnTo>
                      <a:lnTo>
                        <a:pt x="735" y="1042"/>
                      </a:lnTo>
                      <a:lnTo>
                        <a:pt x="771" y="1059"/>
                      </a:lnTo>
                      <a:lnTo>
                        <a:pt x="805" y="1074"/>
                      </a:lnTo>
                      <a:lnTo>
                        <a:pt x="841" y="1090"/>
                      </a:lnTo>
                      <a:lnTo>
                        <a:pt x="875" y="1104"/>
                      </a:lnTo>
                      <a:lnTo>
                        <a:pt x="910" y="1119"/>
                      </a:lnTo>
                      <a:lnTo>
                        <a:pt x="873" y="1111"/>
                      </a:lnTo>
                      <a:lnTo>
                        <a:pt x="835" y="1103"/>
                      </a:lnTo>
                      <a:lnTo>
                        <a:pt x="797" y="1095"/>
                      </a:lnTo>
                      <a:lnTo>
                        <a:pt x="759" y="1086"/>
                      </a:lnTo>
                      <a:lnTo>
                        <a:pt x="721" y="1076"/>
                      </a:lnTo>
                      <a:lnTo>
                        <a:pt x="683" y="1066"/>
                      </a:lnTo>
                      <a:lnTo>
                        <a:pt x="644" y="1055"/>
                      </a:lnTo>
                      <a:lnTo>
                        <a:pt x="604" y="1043"/>
                      </a:lnTo>
                      <a:lnTo>
                        <a:pt x="563" y="1030"/>
                      </a:lnTo>
                      <a:lnTo>
                        <a:pt x="523" y="1016"/>
                      </a:lnTo>
                      <a:lnTo>
                        <a:pt x="481" y="1003"/>
                      </a:lnTo>
                      <a:lnTo>
                        <a:pt x="439" y="987"/>
                      </a:lnTo>
                      <a:lnTo>
                        <a:pt x="396" y="970"/>
                      </a:lnTo>
                      <a:lnTo>
                        <a:pt x="354" y="953"/>
                      </a:lnTo>
                      <a:lnTo>
                        <a:pt x="309" y="933"/>
                      </a:lnTo>
                      <a:lnTo>
                        <a:pt x="264" y="914"/>
                      </a:lnTo>
                      <a:lnTo>
                        <a:pt x="263" y="917"/>
                      </a:lnTo>
                      <a:lnTo>
                        <a:pt x="261" y="921"/>
                      </a:lnTo>
                      <a:lnTo>
                        <a:pt x="259" y="924"/>
                      </a:lnTo>
                      <a:lnTo>
                        <a:pt x="258" y="927"/>
                      </a:lnTo>
                      <a:lnTo>
                        <a:pt x="301" y="953"/>
                      </a:lnTo>
                      <a:lnTo>
                        <a:pt x="342" y="980"/>
                      </a:lnTo>
                      <a:lnTo>
                        <a:pt x="382" y="1004"/>
                      </a:lnTo>
                      <a:lnTo>
                        <a:pt x="423" y="1027"/>
                      </a:lnTo>
                      <a:lnTo>
                        <a:pt x="462" y="1049"/>
                      </a:lnTo>
                      <a:lnTo>
                        <a:pt x="501" y="1071"/>
                      </a:lnTo>
                      <a:lnTo>
                        <a:pt x="539" y="1090"/>
                      </a:lnTo>
                      <a:lnTo>
                        <a:pt x="577" y="1110"/>
                      </a:lnTo>
                      <a:lnTo>
                        <a:pt x="615" y="1128"/>
                      </a:lnTo>
                      <a:lnTo>
                        <a:pt x="652" y="1146"/>
                      </a:lnTo>
                      <a:lnTo>
                        <a:pt x="688" y="1163"/>
                      </a:lnTo>
                      <a:lnTo>
                        <a:pt x="724" y="1179"/>
                      </a:lnTo>
                      <a:lnTo>
                        <a:pt x="760" y="1194"/>
                      </a:lnTo>
                      <a:lnTo>
                        <a:pt x="796" y="1209"/>
                      </a:lnTo>
                      <a:lnTo>
                        <a:pt x="832" y="1224"/>
                      </a:lnTo>
                      <a:lnTo>
                        <a:pt x="866" y="1238"/>
                      </a:lnTo>
                      <a:lnTo>
                        <a:pt x="828" y="1231"/>
                      </a:lnTo>
                      <a:lnTo>
                        <a:pt x="791" y="1223"/>
                      </a:lnTo>
                      <a:lnTo>
                        <a:pt x="753" y="1215"/>
                      </a:lnTo>
                      <a:lnTo>
                        <a:pt x="714" y="1207"/>
                      </a:lnTo>
                      <a:lnTo>
                        <a:pt x="676" y="1197"/>
                      </a:lnTo>
                      <a:lnTo>
                        <a:pt x="636" y="1188"/>
                      </a:lnTo>
                      <a:lnTo>
                        <a:pt x="597" y="1177"/>
                      </a:lnTo>
                      <a:lnTo>
                        <a:pt x="556" y="1165"/>
                      </a:lnTo>
                      <a:lnTo>
                        <a:pt x="515" y="1154"/>
                      </a:lnTo>
                      <a:lnTo>
                        <a:pt x="473" y="1140"/>
                      </a:lnTo>
                      <a:lnTo>
                        <a:pt x="431" y="1126"/>
                      </a:lnTo>
                      <a:lnTo>
                        <a:pt x="388" y="1110"/>
                      </a:lnTo>
                      <a:lnTo>
                        <a:pt x="343" y="1094"/>
                      </a:lnTo>
                      <a:lnTo>
                        <a:pt x="298" y="1075"/>
                      </a:lnTo>
                      <a:lnTo>
                        <a:pt x="253" y="1056"/>
                      </a:lnTo>
                      <a:lnTo>
                        <a:pt x="206" y="1035"/>
                      </a:lnTo>
                      <a:lnTo>
                        <a:pt x="205" y="1037"/>
                      </a:lnTo>
                      <a:lnTo>
                        <a:pt x="203" y="1041"/>
                      </a:lnTo>
                      <a:lnTo>
                        <a:pt x="202" y="1044"/>
                      </a:lnTo>
                      <a:lnTo>
                        <a:pt x="199" y="1046"/>
                      </a:lnTo>
                      <a:lnTo>
                        <a:pt x="243" y="1074"/>
                      </a:lnTo>
                      <a:lnTo>
                        <a:pt x="286" y="1101"/>
                      </a:lnTo>
                      <a:lnTo>
                        <a:pt x="328" y="1126"/>
                      </a:lnTo>
                      <a:lnTo>
                        <a:pt x="370" y="1150"/>
                      </a:lnTo>
                      <a:lnTo>
                        <a:pt x="411" y="1172"/>
                      </a:lnTo>
                      <a:lnTo>
                        <a:pt x="450" y="1194"/>
                      </a:lnTo>
                      <a:lnTo>
                        <a:pt x="491" y="1215"/>
                      </a:lnTo>
                      <a:lnTo>
                        <a:pt x="529" y="1234"/>
                      </a:lnTo>
                      <a:lnTo>
                        <a:pt x="568" y="1253"/>
                      </a:lnTo>
                      <a:lnTo>
                        <a:pt x="605" y="1270"/>
                      </a:lnTo>
                      <a:lnTo>
                        <a:pt x="643" y="1287"/>
                      </a:lnTo>
                      <a:lnTo>
                        <a:pt x="680" y="1303"/>
                      </a:lnTo>
                      <a:lnTo>
                        <a:pt x="716" y="1318"/>
                      </a:lnTo>
                      <a:lnTo>
                        <a:pt x="752" y="1333"/>
                      </a:lnTo>
                      <a:lnTo>
                        <a:pt x="788" y="1347"/>
                      </a:lnTo>
                      <a:lnTo>
                        <a:pt x="824" y="1361"/>
                      </a:lnTo>
                      <a:lnTo>
                        <a:pt x="786" y="1354"/>
                      </a:lnTo>
                      <a:lnTo>
                        <a:pt x="748" y="1347"/>
                      </a:lnTo>
                      <a:lnTo>
                        <a:pt x="708" y="1340"/>
                      </a:lnTo>
                      <a:lnTo>
                        <a:pt x="669" y="1332"/>
                      </a:lnTo>
                      <a:lnTo>
                        <a:pt x="630" y="1323"/>
                      </a:lnTo>
                      <a:lnTo>
                        <a:pt x="590" y="1314"/>
                      </a:lnTo>
                      <a:lnTo>
                        <a:pt x="549" y="1303"/>
                      </a:lnTo>
                      <a:lnTo>
                        <a:pt x="508" y="1292"/>
                      </a:lnTo>
                      <a:lnTo>
                        <a:pt x="465" y="1279"/>
                      </a:lnTo>
                      <a:lnTo>
                        <a:pt x="423" y="1265"/>
                      </a:lnTo>
                      <a:lnTo>
                        <a:pt x="379" y="1252"/>
                      </a:lnTo>
                      <a:lnTo>
                        <a:pt x="334" y="1234"/>
                      </a:lnTo>
                      <a:lnTo>
                        <a:pt x="288" y="1217"/>
                      </a:lnTo>
                      <a:lnTo>
                        <a:pt x="241" y="1199"/>
                      </a:lnTo>
                      <a:lnTo>
                        <a:pt x="194" y="1177"/>
                      </a:lnTo>
                      <a:lnTo>
                        <a:pt x="144" y="1155"/>
                      </a:lnTo>
                      <a:lnTo>
                        <a:pt x="143" y="1157"/>
                      </a:lnTo>
                      <a:lnTo>
                        <a:pt x="142" y="1159"/>
                      </a:lnTo>
                      <a:lnTo>
                        <a:pt x="139" y="1163"/>
                      </a:lnTo>
                      <a:lnTo>
                        <a:pt x="138" y="1165"/>
                      </a:lnTo>
                      <a:lnTo>
                        <a:pt x="184" y="1195"/>
                      </a:lnTo>
                      <a:lnTo>
                        <a:pt x="229" y="1223"/>
                      </a:lnTo>
                      <a:lnTo>
                        <a:pt x="273" y="1250"/>
                      </a:lnTo>
                      <a:lnTo>
                        <a:pt x="316" y="1275"/>
                      </a:lnTo>
                      <a:lnTo>
                        <a:pt x="358" y="1299"/>
                      </a:lnTo>
                      <a:lnTo>
                        <a:pt x="400" y="1321"/>
                      </a:lnTo>
                      <a:lnTo>
                        <a:pt x="440" y="1343"/>
                      </a:lnTo>
                      <a:lnTo>
                        <a:pt x="480" y="1362"/>
                      </a:lnTo>
                      <a:lnTo>
                        <a:pt x="519" y="1381"/>
                      </a:lnTo>
                      <a:lnTo>
                        <a:pt x="559" y="1399"/>
                      </a:lnTo>
                      <a:lnTo>
                        <a:pt x="597" y="1415"/>
                      </a:lnTo>
                      <a:lnTo>
                        <a:pt x="635" y="1431"/>
                      </a:lnTo>
                      <a:lnTo>
                        <a:pt x="673" y="1446"/>
                      </a:lnTo>
                      <a:lnTo>
                        <a:pt x="710" y="1460"/>
                      </a:lnTo>
                      <a:lnTo>
                        <a:pt x="746" y="1474"/>
                      </a:lnTo>
                      <a:lnTo>
                        <a:pt x="782" y="1487"/>
                      </a:lnTo>
                      <a:lnTo>
                        <a:pt x="743" y="1481"/>
                      </a:lnTo>
                      <a:lnTo>
                        <a:pt x="705" y="1475"/>
                      </a:lnTo>
                      <a:lnTo>
                        <a:pt x="665" y="1468"/>
                      </a:lnTo>
                      <a:lnTo>
                        <a:pt x="625" y="1461"/>
                      </a:lnTo>
                      <a:lnTo>
                        <a:pt x="585" y="1453"/>
                      </a:lnTo>
                      <a:lnTo>
                        <a:pt x="544" y="1444"/>
                      </a:lnTo>
                      <a:lnTo>
                        <a:pt x="501" y="1434"/>
                      </a:lnTo>
                      <a:lnTo>
                        <a:pt x="458" y="1422"/>
                      </a:lnTo>
                      <a:lnTo>
                        <a:pt x="416" y="1409"/>
                      </a:lnTo>
                      <a:lnTo>
                        <a:pt x="371" y="1394"/>
                      </a:lnTo>
                      <a:lnTo>
                        <a:pt x="325" y="1380"/>
                      </a:lnTo>
                      <a:lnTo>
                        <a:pt x="279" y="1362"/>
                      </a:lnTo>
                      <a:lnTo>
                        <a:pt x="230" y="1343"/>
                      </a:lnTo>
                      <a:lnTo>
                        <a:pt x="182" y="1322"/>
                      </a:lnTo>
                      <a:lnTo>
                        <a:pt x="131" y="1299"/>
                      </a:lnTo>
                      <a:lnTo>
                        <a:pt x="79" y="1273"/>
                      </a:lnTo>
                      <a:lnTo>
                        <a:pt x="78" y="1277"/>
                      </a:lnTo>
                      <a:lnTo>
                        <a:pt x="76" y="1279"/>
                      </a:lnTo>
                      <a:lnTo>
                        <a:pt x="75" y="1283"/>
                      </a:lnTo>
                      <a:lnTo>
                        <a:pt x="73" y="1286"/>
                      </a:lnTo>
                      <a:lnTo>
                        <a:pt x="121" y="1318"/>
                      </a:lnTo>
                      <a:lnTo>
                        <a:pt x="168" y="1348"/>
                      </a:lnTo>
                      <a:lnTo>
                        <a:pt x="214" y="1377"/>
                      </a:lnTo>
                      <a:lnTo>
                        <a:pt x="260" y="1404"/>
                      </a:lnTo>
                      <a:lnTo>
                        <a:pt x="304" y="1429"/>
                      </a:lnTo>
                      <a:lnTo>
                        <a:pt x="348" y="1452"/>
                      </a:lnTo>
                      <a:lnTo>
                        <a:pt x="390" y="1474"/>
                      </a:lnTo>
                      <a:lnTo>
                        <a:pt x="432" y="1495"/>
                      </a:lnTo>
                      <a:lnTo>
                        <a:pt x="472" y="1513"/>
                      </a:lnTo>
                      <a:lnTo>
                        <a:pt x="513" y="1532"/>
                      </a:lnTo>
                      <a:lnTo>
                        <a:pt x="553" y="1548"/>
                      </a:lnTo>
                      <a:lnTo>
                        <a:pt x="591" y="1564"/>
                      </a:lnTo>
                      <a:lnTo>
                        <a:pt x="630" y="1578"/>
                      </a:lnTo>
                      <a:lnTo>
                        <a:pt x="668" y="1592"/>
                      </a:lnTo>
                      <a:lnTo>
                        <a:pt x="705" y="1604"/>
                      </a:lnTo>
                      <a:lnTo>
                        <a:pt x="742" y="1616"/>
                      </a:lnTo>
                      <a:lnTo>
                        <a:pt x="703" y="1611"/>
                      </a:lnTo>
                      <a:lnTo>
                        <a:pt x="662" y="1607"/>
                      </a:lnTo>
                      <a:lnTo>
                        <a:pt x="622" y="1601"/>
                      </a:lnTo>
                      <a:lnTo>
                        <a:pt x="582" y="1594"/>
                      </a:lnTo>
                      <a:lnTo>
                        <a:pt x="539" y="1586"/>
                      </a:lnTo>
                      <a:lnTo>
                        <a:pt x="498" y="1578"/>
                      </a:lnTo>
                      <a:lnTo>
                        <a:pt x="454" y="1567"/>
                      </a:lnTo>
                      <a:lnTo>
                        <a:pt x="409" y="1556"/>
                      </a:lnTo>
                      <a:lnTo>
                        <a:pt x="364" y="1542"/>
                      </a:lnTo>
                      <a:lnTo>
                        <a:pt x="318" y="1528"/>
                      </a:lnTo>
                      <a:lnTo>
                        <a:pt x="270" y="1511"/>
                      </a:lnTo>
                      <a:lnTo>
                        <a:pt x="221" y="1492"/>
                      </a:lnTo>
                      <a:lnTo>
                        <a:pt x="170" y="1472"/>
                      </a:lnTo>
                      <a:lnTo>
                        <a:pt x="119" y="1449"/>
                      </a:lnTo>
                      <a:lnTo>
                        <a:pt x="66" y="1422"/>
                      </a:lnTo>
                      <a:lnTo>
                        <a:pt x="10" y="1394"/>
                      </a:lnTo>
                      <a:lnTo>
                        <a:pt x="8" y="1399"/>
                      </a:lnTo>
                      <a:lnTo>
                        <a:pt x="6" y="1403"/>
                      </a:lnTo>
                      <a:lnTo>
                        <a:pt x="2" y="1406"/>
                      </a:lnTo>
                      <a:lnTo>
                        <a:pt x="0" y="1411"/>
                      </a:lnTo>
                      <a:lnTo>
                        <a:pt x="77" y="1457"/>
                      </a:lnTo>
                      <a:lnTo>
                        <a:pt x="151" y="1497"/>
                      </a:lnTo>
                      <a:lnTo>
                        <a:pt x="222" y="1534"/>
                      </a:lnTo>
                      <a:lnTo>
                        <a:pt x="291" y="1566"/>
                      </a:lnTo>
                      <a:lnTo>
                        <a:pt x="358" y="1595"/>
                      </a:lnTo>
                      <a:lnTo>
                        <a:pt x="423" y="1619"/>
                      </a:lnTo>
                      <a:lnTo>
                        <a:pt x="485" y="1640"/>
                      </a:lnTo>
                      <a:lnTo>
                        <a:pt x="545" y="1658"/>
                      </a:lnTo>
                      <a:lnTo>
                        <a:pt x="604" y="1675"/>
                      </a:lnTo>
                      <a:lnTo>
                        <a:pt x="661" y="1688"/>
                      </a:lnTo>
                      <a:lnTo>
                        <a:pt x="716" y="1700"/>
                      </a:lnTo>
                      <a:lnTo>
                        <a:pt x="771" y="1709"/>
                      </a:lnTo>
                      <a:lnTo>
                        <a:pt x="822" y="1717"/>
                      </a:lnTo>
                      <a:lnTo>
                        <a:pt x="874" y="1725"/>
                      </a:lnTo>
                      <a:lnTo>
                        <a:pt x="924" y="1732"/>
                      </a:lnTo>
                      <a:lnTo>
                        <a:pt x="973" y="1738"/>
                      </a:lnTo>
                      <a:lnTo>
                        <a:pt x="1022" y="1745"/>
                      </a:lnTo>
                      <a:lnTo>
                        <a:pt x="1069" y="1751"/>
                      </a:lnTo>
                      <a:lnTo>
                        <a:pt x="1116" y="1759"/>
                      </a:lnTo>
                      <a:lnTo>
                        <a:pt x="1162" y="1767"/>
                      </a:lnTo>
                      <a:lnTo>
                        <a:pt x="1208" y="1776"/>
                      </a:lnTo>
                      <a:lnTo>
                        <a:pt x="1254" y="1786"/>
                      </a:lnTo>
                      <a:lnTo>
                        <a:pt x="1300" y="1800"/>
                      </a:lnTo>
                      <a:lnTo>
                        <a:pt x="1346" y="1815"/>
                      </a:lnTo>
                      <a:lnTo>
                        <a:pt x="1391" y="1832"/>
                      </a:lnTo>
                      <a:lnTo>
                        <a:pt x="1437" y="1853"/>
                      </a:lnTo>
                      <a:lnTo>
                        <a:pt x="1485" y="1877"/>
                      </a:lnTo>
                      <a:lnTo>
                        <a:pt x="1531" y="1905"/>
                      </a:lnTo>
                      <a:lnTo>
                        <a:pt x="1578" y="1936"/>
                      </a:lnTo>
                      <a:lnTo>
                        <a:pt x="1626" y="1971"/>
                      </a:lnTo>
                      <a:lnTo>
                        <a:pt x="1676" y="2011"/>
                      </a:lnTo>
                      <a:lnTo>
                        <a:pt x="1725" y="2056"/>
                      </a:lnTo>
                      <a:lnTo>
                        <a:pt x="1735" y="1967"/>
                      </a:lnTo>
                      <a:lnTo>
                        <a:pt x="1747" y="1881"/>
                      </a:lnTo>
                      <a:lnTo>
                        <a:pt x="1762" y="1796"/>
                      </a:lnTo>
                      <a:lnTo>
                        <a:pt x="1781" y="1713"/>
                      </a:lnTo>
                      <a:lnTo>
                        <a:pt x="1803" y="1632"/>
                      </a:lnTo>
                      <a:lnTo>
                        <a:pt x="1827" y="1552"/>
                      </a:lnTo>
                      <a:lnTo>
                        <a:pt x="1854" y="1475"/>
                      </a:lnTo>
                      <a:lnTo>
                        <a:pt x="1884" y="1399"/>
                      </a:lnTo>
                      <a:lnTo>
                        <a:pt x="1918" y="1326"/>
                      </a:lnTo>
                      <a:lnTo>
                        <a:pt x="1955" y="1255"/>
                      </a:lnTo>
                      <a:lnTo>
                        <a:pt x="1994" y="1186"/>
                      </a:lnTo>
                      <a:lnTo>
                        <a:pt x="2036" y="1119"/>
                      </a:lnTo>
                      <a:lnTo>
                        <a:pt x="2083" y="1053"/>
                      </a:lnTo>
                      <a:lnTo>
                        <a:pt x="2131" y="991"/>
                      </a:lnTo>
                      <a:lnTo>
                        <a:pt x="2183" y="930"/>
                      </a:lnTo>
                      <a:lnTo>
                        <a:pt x="2238" y="872"/>
                      </a:lnTo>
                      <a:lnTo>
                        <a:pt x="2192" y="815"/>
                      </a:lnTo>
                      <a:lnTo>
                        <a:pt x="2145" y="764"/>
                      </a:lnTo>
                      <a:lnTo>
                        <a:pt x="2099" y="719"/>
                      </a:lnTo>
                      <a:lnTo>
                        <a:pt x="2053" y="679"/>
                      </a:lnTo>
                      <a:lnTo>
                        <a:pt x="2006" y="643"/>
                      </a:lnTo>
                      <a:lnTo>
                        <a:pt x="1960" y="612"/>
                      </a:lnTo>
                      <a:lnTo>
                        <a:pt x="1914" y="584"/>
                      </a:lnTo>
                      <a:lnTo>
                        <a:pt x="1867" y="561"/>
                      </a:lnTo>
                      <a:lnTo>
                        <a:pt x="1821" y="541"/>
                      </a:lnTo>
                      <a:lnTo>
                        <a:pt x="1774" y="523"/>
                      </a:lnTo>
                      <a:lnTo>
                        <a:pt x="1727" y="508"/>
                      </a:lnTo>
                      <a:lnTo>
                        <a:pt x="1679" y="494"/>
                      </a:lnTo>
                      <a:lnTo>
                        <a:pt x="1632" y="483"/>
                      </a:lnTo>
                      <a:lnTo>
                        <a:pt x="1584" y="471"/>
                      </a:lnTo>
                      <a:lnTo>
                        <a:pt x="1535" y="461"/>
                      </a:lnTo>
                      <a:lnTo>
                        <a:pt x="1487" y="452"/>
                      </a:lnTo>
                      <a:lnTo>
                        <a:pt x="1437" y="441"/>
                      </a:lnTo>
                      <a:lnTo>
                        <a:pt x="1387" y="431"/>
                      </a:lnTo>
                      <a:lnTo>
                        <a:pt x="1336" y="419"/>
                      </a:lnTo>
                      <a:lnTo>
                        <a:pt x="1285" y="407"/>
                      </a:lnTo>
                      <a:lnTo>
                        <a:pt x="1234" y="393"/>
                      </a:lnTo>
                      <a:lnTo>
                        <a:pt x="1181" y="376"/>
                      </a:lnTo>
                      <a:lnTo>
                        <a:pt x="1128" y="357"/>
                      </a:lnTo>
                      <a:lnTo>
                        <a:pt x="1074" y="334"/>
                      </a:lnTo>
                      <a:lnTo>
                        <a:pt x="1018" y="309"/>
                      </a:lnTo>
                      <a:lnTo>
                        <a:pt x="963" y="280"/>
                      </a:lnTo>
                      <a:lnTo>
                        <a:pt x="905" y="245"/>
                      </a:lnTo>
                      <a:lnTo>
                        <a:pt x="848" y="207"/>
                      </a:lnTo>
                      <a:lnTo>
                        <a:pt x="789" y="165"/>
                      </a:lnTo>
                      <a:lnTo>
                        <a:pt x="730" y="115"/>
                      </a:lnTo>
                      <a:lnTo>
                        <a:pt x="669" y="61"/>
                      </a:lnTo>
                      <a:lnTo>
                        <a:pt x="607"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10" name="Freeform 50"/>
                <p:cNvSpPr>
                  <a:spLocks/>
                </p:cNvSpPr>
                <p:nvPr/>
              </p:nvSpPr>
              <p:spPr bwMode="auto">
                <a:xfrm>
                  <a:off x="5168" y="819"/>
                  <a:ext cx="253" cy="258"/>
                </a:xfrm>
                <a:custGeom>
                  <a:avLst/>
                  <a:gdLst>
                    <a:gd name="T0" fmla="*/ 767 w 1236"/>
                    <a:gd name="T1" fmla="*/ 0 h 1290"/>
                    <a:gd name="T2" fmla="*/ 1168 w 1236"/>
                    <a:gd name="T3" fmla="*/ 39 h 1290"/>
                    <a:gd name="T4" fmla="*/ 821 w 1236"/>
                    <a:gd name="T5" fmla="*/ 355 h 1290"/>
                    <a:gd name="T6" fmla="*/ 787 w 1236"/>
                    <a:gd name="T7" fmla="*/ 331 h 1290"/>
                    <a:gd name="T8" fmla="*/ 749 w 1236"/>
                    <a:gd name="T9" fmla="*/ 310 h 1290"/>
                    <a:gd name="T10" fmla="*/ 710 w 1236"/>
                    <a:gd name="T11" fmla="*/ 293 h 1290"/>
                    <a:gd name="T12" fmla="*/ 669 w 1236"/>
                    <a:gd name="T13" fmla="*/ 278 h 1290"/>
                    <a:gd name="T14" fmla="*/ 628 w 1236"/>
                    <a:gd name="T15" fmla="*/ 266 h 1290"/>
                    <a:gd name="T16" fmla="*/ 584 w 1236"/>
                    <a:gd name="T17" fmla="*/ 259 h 1290"/>
                    <a:gd name="T18" fmla="*/ 540 w 1236"/>
                    <a:gd name="T19" fmla="*/ 255 h 1290"/>
                    <a:gd name="T20" fmla="*/ 464 w 1236"/>
                    <a:gd name="T21" fmla="*/ 257 h 1290"/>
                    <a:gd name="T22" fmla="*/ 364 w 1236"/>
                    <a:gd name="T23" fmla="*/ 278 h 1290"/>
                    <a:gd name="T24" fmla="*/ 271 w 1236"/>
                    <a:gd name="T25" fmla="*/ 317 h 1290"/>
                    <a:gd name="T26" fmla="*/ 189 w 1236"/>
                    <a:gd name="T27" fmla="*/ 373 h 1290"/>
                    <a:gd name="T28" fmla="*/ 119 w 1236"/>
                    <a:gd name="T29" fmla="*/ 444 h 1290"/>
                    <a:gd name="T30" fmla="*/ 62 w 1236"/>
                    <a:gd name="T31" fmla="*/ 527 h 1290"/>
                    <a:gd name="T32" fmla="*/ 23 w 1236"/>
                    <a:gd name="T33" fmla="*/ 619 h 1290"/>
                    <a:gd name="T34" fmla="*/ 3 w 1236"/>
                    <a:gd name="T35" fmla="*/ 720 h 1290"/>
                    <a:gd name="T36" fmla="*/ 3 w 1236"/>
                    <a:gd name="T37" fmla="*/ 826 h 1290"/>
                    <a:gd name="T38" fmla="*/ 23 w 1236"/>
                    <a:gd name="T39" fmla="*/ 927 h 1290"/>
                    <a:gd name="T40" fmla="*/ 62 w 1236"/>
                    <a:gd name="T41" fmla="*/ 1019 h 1290"/>
                    <a:gd name="T42" fmla="*/ 119 w 1236"/>
                    <a:gd name="T43" fmla="*/ 1102 h 1290"/>
                    <a:gd name="T44" fmla="*/ 189 w 1236"/>
                    <a:gd name="T45" fmla="*/ 1172 h 1290"/>
                    <a:gd name="T46" fmla="*/ 271 w 1236"/>
                    <a:gd name="T47" fmla="*/ 1227 h 1290"/>
                    <a:gd name="T48" fmla="*/ 364 w 1236"/>
                    <a:gd name="T49" fmla="*/ 1267 h 1290"/>
                    <a:gd name="T50" fmla="*/ 464 w 1236"/>
                    <a:gd name="T51" fmla="*/ 1287 h 1290"/>
                    <a:gd name="T52" fmla="*/ 570 w 1236"/>
                    <a:gd name="T53" fmla="*/ 1287 h 1290"/>
                    <a:gd name="T54" fmla="*/ 672 w 1236"/>
                    <a:gd name="T55" fmla="*/ 1267 h 1290"/>
                    <a:gd name="T56" fmla="*/ 764 w 1236"/>
                    <a:gd name="T57" fmla="*/ 1227 h 1290"/>
                    <a:gd name="T58" fmla="*/ 847 w 1236"/>
                    <a:gd name="T59" fmla="*/ 1172 h 1290"/>
                    <a:gd name="T60" fmla="*/ 916 w 1236"/>
                    <a:gd name="T61" fmla="*/ 1102 h 1290"/>
                    <a:gd name="T62" fmla="*/ 972 w 1236"/>
                    <a:gd name="T63" fmla="*/ 1019 h 1290"/>
                    <a:gd name="T64" fmla="*/ 1012 w 1236"/>
                    <a:gd name="T65" fmla="*/ 927 h 1290"/>
                    <a:gd name="T66" fmla="*/ 1032 w 1236"/>
                    <a:gd name="T67" fmla="*/ 826 h 1290"/>
                    <a:gd name="T68" fmla="*/ 1031 w 1236"/>
                    <a:gd name="T69" fmla="*/ 718 h 1290"/>
                    <a:gd name="T70" fmla="*/ 1009 w 1236"/>
                    <a:gd name="T71" fmla="*/ 612 h 1290"/>
                    <a:gd name="T72" fmla="*/ 967 w 1236"/>
                    <a:gd name="T73" fmla="*/ 516 h 1290"/>
                    <a:gd name="T74" fmla="*/ 906 w 1236"/>
                    <a:gd name="T75" fmla="*/ 431 h 1290"/>
                    <a:gd name="T76" fmla="*/ 1196 w 1236"/>
                    <a:gd name="T77" fmla="*/ 69 h 1290"/>
                    <a:gd name="T78" fmla="*/ 1236 w 1236"/>
                    <a:gd name="T79" fmla="*/ 428 h 1290"/>
                    <a:gd name="T80" fmla="*/ 1236 w 1236"/>
                    <a:gd name="T81" fmla="*/ 0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6" h="1290">
                      <a:moveTo>
                        <a:pt x="1215" y="0"/>
                      </a:moveTo>
                      <a:lnTo>
                        <a:pt x="767" y="0"/>
                      </a:lnTo>
                      <a:lnTo>
                        <a:pt x="767" y="39"/>
                      </a:lnTo>
                      <a:lnTo>
                        <a:pt x="1168" y="39"/>
                      </a:lnTo>
                      <a:lnTo>
                        <a:pt x="839" y="368"/>
                      </a:lnTo>
                      <a:lnTo>
                        <a:pt x="821" y="355"/>
                      </a:lnTo>
                      <a:lnTo>
                        <a:pt x="804" y="342"/>
                      </a:lnTo>
                      <a:lnTo>
                        <a:pt x="787" y="331"/>
                      </a:lnTo>
                      <a:lnTo>
                        <a:pt x="769" y="320"/>
                      </a:lnTo>
                      <a:lnTo>
                        <a:pt x="749" y="310"/>
                      </a:lnTo>
                      <a:lnTo>
                        <a:pt x="731" y="301"/>
                      </a:lnTo>
                      <a:lnTo>
                        <a:pt x="710" y="293"/>
                      </a:lnTo>
                      <a:lnTo>
                        <a:pt x="690" y="285"/>
                      </a:lnTo>
                      <a:lnTo>
                        <a:pt x="669" y="278"/>
                      </a:lnTo>
                      <a:lnTo>
                        <a:pt x="649" y="272"/>
                      </a:lnTo>
                      <a:lnTo>
                        <a:pt x="628" y="266"/>
                      </a:lnTo>
                      <a:lnTo>
                        <a:pt x="606" y="263"/>
                      </a:lnTo>
                      <a:lnTo>
                        <a:pt x="584" y="259"/>
                      </a:lnTo>
                      <a:lnTo>
                        <a:pt x="562" y="257"/>
                      </a:lnTo>
                      <a:lnTo>
                        <a:pt x="540" y="255"/>
                      </a:lnTo>
                      <a:lnTo>
                        <a:pt x="517" y="255"/>
                      </a:lnTo>
                      <a:lnTo>
                        <a:pt x="464" y="257"/>
                      </a:lnTo>
                      <a:lnTo>
                        <a:pt x="414" y="265"/>
                      </a:lnTo>
                      <a:lnTo>
                        <a:pt x="364" y="278"/>
                      </a:lnTo>
                      <a:lnTo>
                        <a:pt x="317" y="295"/>
                      </a:lnTo>
                      <a:lnTo>
                        <a:pt x="271" y="317"/>
                      </a:lnTo>
                      <a:lnTo>
                        <a:pt x="228" y="343"/>
                      </a:lnTo>
                      <a:lnTo>
                        <a:pt x="189" y="373"/>
                      </a:lnTo>
                      <a:lnTo>
                        <a:pt x="152" y="407"/>
                      </a:lnTo>
                      <a:lnTo>
                        <a:pt x="119" y="444"/>
                      </a:lnTo>
                      <a:lnTo>
                        <a:pt x="89" y="484"/>
                      </a:lnTo>
                      <a:lnTo>
                        <a:pt x="62" y="527"/>
                      </a:lnTo>
                      <a:lnTo>
                        <a:pt x="41" y="572"/>
                      </a:lnTo>
                      <a:lnTo>
                        <a:pt x="23" y="619"/>
                      </a:lnTo>
                      <a:lnTo>
                        <a:pt x="11" y="668"/>
                      </a:lnTo>
                      <a:lnTo>
                        <a:pt x="3" y="720"/>
                      </a:lnTo>
                      <a:lnTo>
                        <a:pt x="0" y="773"/>
                      </a:lnTo>
                      <a:lnTo>
                        <a:pt x="3" y="826"/>
                      </a:lnTo>
                      <a:lnTo>
                        <a:pt x="11" y="877"/>
                      </a:lnTo>
                      <a:lnTo>
                        <a:pt x="23" y="927"/>
                      </a:lnTo>
                      <a:lnTo>
                        <a:pt x="41" y="974"/>
                      </a:lnTo>
                      <a:lnTo>
                        <a:pt x="62" y="1019"/>
                      </a:lnTo>
                      <a:lnTo>
                        <a:pt x="89" y="1061"/>
                      </a:lnTo>
                      <a:lnTo>
                        <a:pt x="119" y="1102"/>
                      </a:lnTo>
                      <a:lnTo>
                        <a:pt x="152" y="1139"/>
                      </a:lnTo>
                      <a:lnTo>
                        <a:pt x="189" y="1172"/>
                      </a:lnTo>
                      <a:lnTo>
                        <a:pt x="228" y="1201"/>
                      </a:lnTo>
                      <a:lnTo>
                        <a:pt x="271" y="1227"/>
                      </a:lnTo>
                      <a:lnTo>
                        <a:pt x="317" y="1249"/>
                      </a:lnTo>
                      <a:lnTo>
                        <a:pt x="364" y="1267"/>
                      </a:lnTo>
                      <a:lnTo>
                        <a:pt x="414" y="1279"/>
                      </a:lnTo>
                      <a:lnTo>
                        <a:pt x="464" y="1287"/>
                      </a:lnTo>
                      <a:lnTo>
                        <a:pt x="517" y="1290"/>
                      </a:lnTo>
                      <a:lnTo>
                        <a:pt x="570" y="1287"/>
                      </a:lnTo>
                      <a:lnTo>
                        <a:pt x="621" y="1279"/>
                      </a:lnTo>
                      <a:lnTo>
                        <a:pt x="672" y="1267"/>
                      </a:lnTo>
                      <a:lnTo>
                        <a:pt x="719" y="1249"/>
                      </a:lnTo>
                      <a:lnTo>
                        <a:pt x="764" y="1227"/>
                      </a:lnTo>
                      <a:lnTo>
                        <a:pt x="807" y="1201"/>
                      </a:lnTo>
                      <a:lnTo>
                        <a:pt x="847" y="1172"/>
                      </a:lnTo>
                      <a:lnTo>
                        <a:pt x="884" y="1139"/>
                      </a:lnTo>
                      <a:lnTo>
                        <a:pt x="916" y="1102"/>
                      </a:lnTo>
                      <a:lnTo>
                        <a:pt x="946" y="1061"/>
                      </a:lnTo>
                      <a:lnTo>
                        <a:pt x="972" y="1019"/>
                      </a:lnTo>
                      <a:lnTo>
                        <a:pt x="994" y="974"/>
                      </a:lnTo>
                      <a:lnTo>
                        <a:pt x="1012" y="927"/>
                      </a:lnTo>
                      <a:lnTo>
                        <a:pt x="1024" y="877"/>
                      </a:lnTo>
                      <a:lnTo>
                        <a:pt x="1032" y="826"/>
                      </a:lnTo>
                      <a:lnTo>
                        <a:pt x="1035" y="773"/>
                      </a:lnTo>
                      <a:lnTo>
                        <a:pt x="1031" y="718"/>
                      </a:lnTo>
                      <a:lnTo>
                        <a:pt x="1023" y="664"/>
                      </a:lnTo>
                      <a:lnTo>
                        <a:pt x="1009" y="612"/>
                      </a:lnTo>
                      <a:lnTo>
                        <a:pt x="990" y="562"/>
                      </a:lnTo>
                      <a:lnTo>
                        <a:pt x="967" y="516"/>
                      </a:lnTo>
                      <a:lnTo>
                        <a:pt x="938" y="473"/>
                      </a:lnTo>
                      <a:lnTo>
                        <a:pt x="906" y="431"/>
                      </a:lnTo>
                      <a:lnTo>
                        <a:pt x="869" y="394"/>
                      </a:lnTo>
                      <a:lnTo>
                        <a:pt x="1196" y="69"/>
                      </a:lnTo>
                      <a:lnTo>
                        <a:pt x="1196" y="428"/>
                      </a:lnTo>
                      <a:lnTo>
                        <a:pt x="1236" y="428"/>
                      </a:lnTo>
                      <a:lnTo>
                        <a:pt x="1236" y="20"/>
                      </a:lnTo>
                      <a:lnTo>
                        <a:pt x="1236" y="0"/>
                      </a:lnTo>
                      <a:lnTo>
                        <a:pt x="12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11" name="Freeform 51"/>
                <p:cNvSpPr>
                  <a:spLocks/>
                </p:cNvSpPr>
                <p:nvPr/>
              </p:nvSpPr>
              <p:spPr bwMode="auto">
                <a:xfrm>
                  <a:off x="5177" y="875"/>
                  <a:ext cx="192" cy="192"/>
                </a:xfrm>
                <a:custGeom>
                  <a:avLst/>
                  <a:gdLst>
                    <a:gd name="T0" fmla="*/ 952 w 954"/>
                    <a:gd name="T1" fmla="*/ 527 h 955"/>
                    <a:gd name="T2" fmla="*/ 933 w 954"/>
                    <a:gd name="T3" fmla="*/ 620 h 955"/>
                    <a:gd name="T4" fmla="*/ 897 w 954"/>
                    <a:gd name="T5" fmla="*/ 705 h 955"/>
                    <a:gd name="T6" fmla="*/ 845 w 954"/>
                    <a:gd name="T7" fmla="*/ 781 h 955"/>
                    <a:gd name="T8" fmla="*/ 779 w 954"/>
                    <a:gd name="T9" fmla="*/ 846 h 955"/>
                    <a:gd name="T10" fmla="*/ 703 w 954"/>
                    <a:gd name="T11" fmla="*/ 898 h 955"/>
                    <a:gd name="T12" fmla="*/ 618 w 954"/>
                    <a:gd name="T13" fmla="*/ 934 h 955"/>
                    <a:gd name="T14" fmla="*/ 525 w 954"/>
                    <a:gd name="T15" fmla="*/ 953 h 955"/>
                    <a:gd name="T16" fmla="*/ 428 w 954"/>
                    <a:gd name="T17" fmla="*/ 953 h 955"/>
                    <a:gd name="T18" fmla="*/ 335 w 954"/>
                    <a:gd name="T19" fmla="*/ 934 h 955"/>
                    <a:gd name="T20" fmla="*/ 250 w 954"/>
                    <a:gd name="T21" fmla="*/ 898 h 955"/>
                    <a:gd name="T22" fmla="*/ 173 w 954"/>
                    <a:gd name="T23" fmla="*/ 846 h 955"/>
                    <a:gd name="T24" fmla="*/ 109 w 954"/>
                    <a:gd name="T25" fmla="*/ 781 h 955"/>
                    <a:gd name="T26" fmla="*/ 57 w 954"/>
                    <a:gd name="T27" fmla="*/ 705 h 955"/>
                    <a:gd name="T28" fmla="*/ 21 w 954"/>
                    <a:gd name="T29" fmla="*/ 620 h 955"/>
                    <a:gd name="T30" fmla="*/ 2 w 954"/>
                    <a:gd name="T31" fmla="*/ 527 h 955"/>
                    <a:gd name="T32" fmla="*/ 2 w 954"/>
                    <a:gd name="T33" fmla="*/ 430 h 955"/>
                    <a:gd name="T34" fmla="*/ 21 w 954"/>
                    <a:gd name="T35" fmla="*/ 337 h 955"/>
                    <a:gd name="T36" fmla="*/ 57 w 954"/>
                    <a:gd name="T37" fmla="*/ 250 h 955"/>
                    <a:gd name="T38" fmla="*/ 109 w 954"/>
                    <a:gd name="T39" fmla="*/ 174 h 955"/>
                    <a:gd name="T40" fmla="*/ 173 w 954"/>
                    <a:gd name="T41" fmla="*/ 110 h 955"/>
                    <a:gd name="T42" fmla="*/ 250 w 954"/>
                    <a:gd name="T43" fmla="*/ 58 h 955"/>
                    <a:gd name="T44" fmla="*/ 335 w 954"/>
                    <a:gd name="T45" fmla="*/ 22 h 955"/>
                    <a:gd name="T46" fmla="*/ 428 w 954"/>
                    <a:gd name="T47" fmla="*/ 2 h 955"/>
                    <a:gd name="T48" fmla="*/ 525 w 954"/>
                    <a:gd name="T49" fmla="*/ 2 h 955"/>
                    <a:gd name="T50" fmla="*/ 618 w 954"/>
                    <a:gd name="T51" fmla="*/ 22 h 955"/>
                    <a:gd name="T52" fmla="*/ 703 w 954"/>
                    <a:gd name="T53" fmla="*/ 58 h 955"/>
                    <a:gd name="T54" fmla="*/ 779 w 954"/>
                    <a:gd name="T55" fmla="*/ 110 h 955"/>
                    <a:gd name="T56" fmla="*/ 845 w 954"/>
                    <a:gd name="T57" fmla="*/ 174 h 955"/>
                    <a:gd name="T58" fmla="*/ 897 w 954"/>
                    <a:gd name="T59" fmla="*/ 250 h 955"/>
                    <a:gd name="T60" fmla="*/ 933 w 954"/>
                    <a:gd name="T61" fmla="*/ 337 h 955"/>
                    <a:gd name="T62" fmla="*/ 952 w 954"/>
                    <a:gd name="T63" fmla="*/ 43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4" h="955">
                      <a:moveTo>
                        <a:pt x="954" y="478"/>
                      </a:moveTo>
                      <a:lnTo>
                        <a:pt x="952" y="527"/>
                      </a:lnTo>
                      <a:lnTo>
                        <a:pt x="945" y="574"/>
                      </a:lnTo>
                      <a:lnTo>
                        <a:pt x="933" y="620"/>
                      </a:lnTo>
                      <a:lnTo>
                        <a:pt x="916" y="664"/>
                      </a:lnTo>
                      <a:lnTo>
                        <a:pt x="897" y="705"/>
                      </a:lnTo>
                      <a:lnTo>
                        <a:pt x="873" y="745"/>
                      </a:lnTo>
                      <a:lnTo>
                        <a:pt x="845" y="781"/>
                      </a:lnTo>
                      <a:lnTo>
                        <a:pt x="814" y="815"/>
                      </a:lnTo>
                      <a:lnTo>
                        <a:pt x="779" y="846"/>
                      </a:lnTo>
                      <a:lnTo>
                        <a:pt x="744" y="874"/>
                      </a:lnTo>
                      <a:lnTo>
                        <a:pt x="703" y="898"/>
                      </a:lnTo>
                      <a:lnTo>
                        <a:pt x="662" y="917"/>
                      </a:lnTo>
                      <a:lnTo>
                        <a:pt x="618" y="934"/>
                      </a:lnTo>
                      <a:lnTo>
                        <a:pt x="572" y="946"/>
                      </a:lnTo>
                      <a:lnTo>
                        <a:pt x="525" y="953"/>
                      </a:lnTo>
                      <a:lnTo>
                        <a:pt x="476" y="955"/>
                      </a:lnTo>
                      <a:lnTo>
                        <a:pt x="428" y="953"/>
                      </a:lnTo>
                      <a:lnTo>
                        <a:pt x="381" y="946"/>
                      </a:lnTo>
                      <a:lnTo>
                        <a:pt x="335" y="934"/>
                      </a:lnTo>
                      <a:lnTo>
                        <a:pt x="291" y="917"/>
                      </a:lnTo>
                      <a:lnTo>
                        <a:pt x="250" y="898"/>
                      </a:lnTo>
                      <a:lnTo>
                        <a:pt x="210" y="874"/>
                      </a:lnTo>
                      <a:lnTo>
                        <a:pt x="173" y="846"/>
                      </a:lnTo>
                      <a:lnTo>
                        <a:pt x="140" y="815"/>
                      </a:lnTo>
                      <a:lnTo>
                        <a:pt x="109" y="781"/>
                      </a:lnTo>
                      <a:lnTo>
                        <a:pt x="81" y="745"/>
                      </a:lnTo>
                      <a:lnTo>
                        <a:pt x="57" y="705"/>
                      </a:lnTo>
                      <a:lnTo>
                        <a:pt x="38" y="664"/>
                      </a:lnTo>
                      <a:lnTo>
                        <a:pt x="21" y="620"/>
                      </a:lnTo>
                      <a:lnTo>
                        <a:pt x="9" y="574"/>
                      </a:lnTo>
                      <a:lnTo>
                        <a:pt x="2" y="527"/>
                      </a:lnTo>
                      <a:lnTo>
                        <a:pt x="0" y="478"/>
                      </a:lnTo>
                      <a:lnTo>
                        <a:pt x="2" y="430"/>
                      </a:lnTo>
                      <a:lnTo>
                        <a:pt x="9" y="382"/>
                      </a:lnTo>
                      <a:lnTo>
                        <a:pt x="21" y="337"/>
                      </a:lnTo>
                      <a:lnTo>
                        <a:pt x="38" y="293"/>
                      </a:lnTo>
                      <a:lnTo>
                        <a:pt x="57" y="250"/>
                      </a:lnTo>
                      <a:lnTo>
                        <a:pt x="81" y="211"/>
                      </a:lnTo>
                      <a:lnTo>
                        <a:pt x="109" y="174"/>
                      </a:lnTo>
                      <a:lnTo>
                        <a:pt x="140" y="141"/>
                      </a:lnTo>
                      <a:lnTo>
                        <a:pt x="173" y="110"/>
                      </a:lnTo>
                      <a:lnTo>
                        <a:pt x="210" y="82"/>
                      </a:lnTo>
                      <a:lnTo>
                        <a:pt x="250" y="58"/>
                      </a:lnTo>
                      <a:lnTo>
                        <a:pt x="291" y="38"/>
                      </a:lnTo>
                      <a:lnTo>
                        <a:pt x="335" y="22"/>
                      </a:lnTo>
                      <a:lnTo>
                        <a:pt x="381" y="9"/>
                      </a:lnTo>
                      <a:lnTo>
                        <a:pt x="428" y="2"/>
                      </a:lnTo>
                      <a:lnTo>
                        <a:pt x="476" y="0"/>
                      </a:lnTo>
                      <a:lnTo>
                        <a:pt x="525" y="2"/>
                      </a:lnTo>
                      <a:lnTo>
                        <a:pt x="572" y="9"/>
                      </a:lnTo>
                      <a:lnTo>
                        <a:pt x="618" y="22"/>
                      </a:lnTo>
                      <a:lnTo>
                        <a:pt x="662" y="38"/>
                      </a:lnTo>
                      <a:lnTo>
                        <a:pt x="703" y="58"/>
                      </a:lnTo>
                      <a:lnTo>
                        <a:pt x="744" y="82"/>
                      </a:lnTo>
                      <a:lnTo>
                        <a:pt x="779" y="110"/>
                      </a:lnTo>
                      <a:lnTo>
                        <a:pt x="814" y="141"/>
                      </a:lnTo>
                      <a:lnTo>
                        <a:pt x="845" y="174"/>
                      </a:lnTo>
                      <a:lnTo>
                        <a:pt x="873" y="211"/>
                      </a:lnTo>
                      <a:lnTo>
                        <a:pt x="897" y="250"/>
                      </a:lnTo>
                      <a:lnTo>
                        <a:pt x="916" y="293"/>
                      </a:lnTo>
                      <a:lnTo>
                        <a:pt x="933" y="337"/>
                      </a:lnTo>
                      <a:lnTo>
                        <a:pt x="945" y="382"/>
                      </a:lnTo>
                      <a:lnTo>
                        <a:pt x="952" y="430"/>
                      </a:lnTo>
                      <a:lnTo>
                        <a:pt x="954" y="4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12" name="Freeform 52"/>
                <p:cNvSpPr>
                  <a:spLocks/>
                </p:cNvSpPr>
                <p:nvPr/>
              </p:nvSpPr>
              <p:spPr bwMode="auto">
                <a:xfrm>
                  <a:off x="5140" y="847"/>
                  <a:ext cx="234" cy="258"/>
                </a:xfrm>
                <a:custGeom>
                  <a:avLst/>
                  <a:gdLst>
                    <a:gd name="T0" fmla="*/ 438 w 1146"/>
                    <a:gd name="T1" fmla="*/ 20 h 1289"/>
                    <a:gd name="T2" fmla="*/ 343 w 1146"/>
                    <a:gd name="T3" fmla="*/ 62 h 1289"/>
                    <a:gd name="T4" fmla="*/ 257 w 1146"/>
                    <a:gd name="T5" fmla="*/ 117 h 1289"/>
                    <a:gd name="T6" fmla="*/ 181 w 1146"/>
                    <a:gd name="T7" fmla="*/ 185 h 1289"/>
                    <a:gd name="T8" fmla="*/ 116 w 1146"/>
                    <a:gd name="T9" fmla="*/ 266 h 1289"/>
                    <a:gd name="T10" fmla="*/ 51 w 1146"/>
                    <a:gd name="T11" fmla="*/ 384 h 1289"/>
                    <a:gd name="T12" fmla="*/ 3 w 1146"/>
                    <a:gd name="T13" fmla="*/ 572 h 1289"/>
                    <a:gd name="T14" fmla="*/ 13 w 1146"/>
                    <a:gd name="T15" fmla="*/ 761 h 1289"/>
                    <a:gd name="T16" fmla="*/ 74 w 1146"/>
                    <a:gd name="T17" fmla="*/ 937 h 1289"/>
                    <a:gd name="T18" fmla="*/ 185 w 1146"/>
                    <a:gd name="T19" fmla="*/ 1092 h 1289"/>
                    <a:gd name="T20" fmla="*/ 341 w 1146"/>
                    <a:gd name="T21" fmla="*/ 1211 h 1289"/>
                    <a:gd name="T22" fmla="*/ 418 w 1146"/>
                    <a:gd name="T23" fmla="*/ 1246 h 1289"/>
                    <a:gd name="T24" fmla="*/ 497 w 1146"/>
                    <a:gd name="T25" fmla="*/ 1270 h 1289"/>
                    <a:gd name="T26" fmla="*/ 578 w 1146"/>
                    <a:gd name="T27" fmla="*/ 1285 h 1289"/>
                    <a:gd name="T28" fmla="*/ 661 w 1146"/>
                    <a:gd name="T29" fmla="*/ 1289 h 1289"/>
                    <a:gd name="T30" fmla="*/ 742 w 1146"/>
                    <a:gd name="T31" fmla="*/ 1283 h 1289"/>
                    <a:gd name="T32" fmla="*/ 822 w 1146"/>
                    <a:gd name="T33" fmla="*/ 1267 h 1289"/>
                    <a:gd name="T34" fmla="*/ 899 w 1146"/>
                    <a:gd name="T35" fmla="*/ 1241 h 1289"/>
                    <a:gd name="T36" fmla="*/ 973 w 1146"/>
                    <a:gd name="T37" fmla="*/ 1205 h 1289"/>
                    <a:gd name="T38" fmla="*/ 1043 w 1146"/>
                    <a:gd name="T39" fmla="*/ 1160 h 1289"/>
                    <a:gd name="T40" fmla="*/ 1107 w 1146"/>
                    <a:gd name="T41" fmla="*/ 1107 h 1289"/>
                    <a:gd name="T42" fmla="*/ 1115 w 1146"/>
                    <a:gd name="T43" fmla="*/ 1039 h 1289"/>
                    <a:gd name="T44" fmla="*/ 1060 w 1146"/>
                    <a:gd name="T45" fmla="*/ 1095 h 1289"/>
                    <a:gd name="T46" fmla="*/ 997 w 1146"/>
                    <a:gd name="T47" fmla="*/ 1144 h 1289"/>
                    <a:gd name="T48" fmla="*/ 931 w 1146"/>
                    <a:gd name="T49" fmla="*/ 1183 h 1289"/>
                    <a:gd name="T50" fmla="*/ 860 w 1146"/>
                    <a:gd name="T51" fmla="*/ 1213 h 1289"/>
                    <a:gd name="T52" fmla="*/ 787 w 1146"/>
                    <a:gd name="T53" fmla="*/ 1234 h 1289"/>
                    <a:gd name="T54" fmla="*/ 711 w 1146"/>
                    <a:gd name="T55" fmla="*/ 1246 h 1289"/>
                    <a:gd name="T56" fmla="*/ 635 w 1146"/>
                    <a:gd name="T57" fmla="*/ 1249 h 1289"/>
                    <a:gd name="T58" fmla="*/ 557 w 1146"/>
                    <a:gd name="T59" fmla="*/ 1242 h 1289"/>
                    <a:gd name="T60" fmla="*/ 481 w 1146"/>
                    <a:gd name="T61" fmla="*/ 1226 h 1289"/>
                    <a:gd name="T62" fmla="*/ 408 w 1146"/>
                    <a:gd name="T63" fmla="*/ 1198 h 1289"/>
                    <a:gd name="T64" fmla="*/ 307 w 1146"/>
                    <a:gd name="T65" fmla="*/ 1143 h 1289"/>
                    <a:gd name="T66" fmla="*/ 174 w 1146"/>
                    <a:gd name="T67" fmla="*/ 1019 h 1289"/>
                    <a:gd name="T68" fmla="*/ 85 w 1146"/>
                    <a:gd name="T69" fmla="*/ 866 h 1289"/>
                    <a:gd name="T70" fmla="*/ 42 w 1146"/>
                    <a:gd name="T71" fmla="*/ 695 h 1289"/>
                    <a:gd name="T72" fmla="*/ 52 w 1146"/>
                    <a:gd name="T73" fmla="*/ 517 h 1289"/>
                    <a:gd name="T74" fmla="*/ 115 w 1146"/>
                    <a:gd name="T75" fmla="*/ 344 h 1289"/>
                    <a:gd name="T76" fmla="*/ 168 w 1146"/>
                    <a:gd name="T77" fmla="*/ 262 h 1289"/>
                    <a:gd name="T78" fmla="*/ 233 w 1146"/>
                    <a:gd name="T79" fmla="*/ 191 h 1289"/>
                    <a:gd name="T80" fmla="*/ 307 w 1146"/>
                    <a:gd name="T81" fmla="*/ 131 h 1289"/>
                    <a:gd name="T82" fmla="*/ 390 w 1146"/>
                    <a:gd name="T83" fmla="*/ 82 h 1289"/>
                    <a:gd name="T84" fmla="*/ 481 w 1146"/>
                    <a:gd name="T85" fmla="*/ 48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6" h="1289">
                      <a:moveTo>
                        <a:pt x="503" y="0"/>
                      </a:moveTo>
                      <a:lnTo>
                        <a:pt x="470" y="10"/>
                      </a:lnTo>
                      <a:lnTo>
                        <a:pt x="438" y="20"/>
                      </a:lnTo>
                      <a:lnTo>
                        <a:pt x="405" y="33"/>
                      </a:lnTo>
                      <a:lnTo>
                        <a:pt x="374" y="47"/>
                      </a:lnTo>
                      <a:lnTo>
                        <a:pt x="343" y="62"/>
                      </a:lnTo>
                      <a:lnTo>
                        <a:pt x="313" y="79"/>
                      </a:lnTo>
                      <a:lnTo>
                        <a:pt x="284" y="97"/>
                      </a:lnTo>
                      <a:lnTo>
                        <a:pt x="257" y="117"/>
                      </a:lnTo>
                      <a:lnTo>
                        <a:pt x="230" y="139"/>
                      </a:lnTo>
                      <a:lnTo>
                        <a:pt x="205" y="161"/>
                      </a:lnTo>
                      <a:lnTo>
                        <a:pt x="181" y="185"/>
                      </a:lnTo>
                      <a:lnTo>
                        <a:pt x="158" y="210"/>
                      </a:lnTo>
                      <a:lnTo>
                        <a:pt x="136" y="238"/>
                      </a:lnTo>
                      <a:lnTo>
                        <a:pt x="116" y="266"/>
                      </a:lnTo>
                      <a:lnTo>
                        <a:pt x="97" y="294"/>
                      </a:lnTo>
                      <a:lnTo>
                        <a:pt x="79" y="324"/>
                      </a:lnTo>
                      <a:lnTo>
                        <a:pt x="51" y="384"/>
                      </a:lnTo>
                      <a:lnTo>
                        <a:pt x="29" y="446"/>
                      </a:lnTo>
                      <a:lnTo>
                        <a:pt x="13" y="509"/>
                      </a:lnTo>
                      <a:lnTo>
                        <a:pt x="3" y="572"/>
                      </a:lnTo>
                      <a:lnTo>
                        <a:pt x="0" y="635"/>
                      </a:lnTo>
                      <a:lnTo>
                        <a:pt x="3" y="699"/>
                      </a:lnTo>
                      <a:lnTo>
                        <a:pt x="13" y="761"/>
                      </a:lnTo>
                      <a:lnTo>
                        <a:pt x="28" y="821"/>
                      </a:lnTo>
                      <a:lnTo>
                        <a:pt x="48" y="881"/>
                      </a:lnTo>
                      <a:lnTo>
                        <a:pt x="74" y="937"/>
                      </a:lnTo>
                      <a:lnTo>
                        <a:pt x="106" y="993"/>
                      </a:lnTo>
                      <a:lnTo>
                        <a:pt x="143" y="1043"/>
                      </a:lnTo>
                      <a:lnTo>
                        <a:pt x="185" y="1092"/>
                      </a:lnTo>
                      <a:lnTo>
                        <a:pt x="231" y="1136"/>
                      </a:lnTo>
                      <a:lnTo>
                        <a:pt x="284" y="1176"/>
                      </a:lnTo>
                      <a:lnTo>
                        <a:pt x="341" y="1211"/>
                      </a:lnTo>
                      <a:lnTo>
                        <a:pt x="366" y="1223"/>
                      </a:lnTo>
                      <a:lnTo>
                        <a:pt x="391" y="1236"/>
                      </a:lnTo>
                      <a:lnTo>
                        <a:pt x="418" y="1246"/>
                      </a:lnTo>
                      <a:lnTo>
                        <a:pt x="444" y="1256"/>
                      </a:lnTo>
                      <a:lnTo>
                        <a:pt x="471" y="1264"/>
                      </a:lnTo>
                      <a:lnTo>
                        <a:pt x="497" y="1270"/>
                      </a:lnTo>
                      <a:lnTo>
                        <a:pt x="524" y="1276"/>
                      </a:lnTo>
                      <a:lnTo>
                        <a:pt x="552" y="1281"/>
                      </a:lnTo>
                      <a:lnTo>
                        <a:pt x="578" y="1285"/>
                      </a:lnTo>
                      <a:lnTo>
                        <a:pt x="606" y="1288"/>
                      </a:lnTo>
                      <a:lnTo>
                        <a:pt x="633" y="1289"/>
                      </a:lnTo>
                      <a:lnTo>
                        <a:pt x="661" y="1289"/>
                      </a:lnTo>
                      <a:lnTo>
                        <a:pt x="688" y="1288"/>
                      </a:lnTo>
                      <a:lnTo>
                        <a:pt x="715" y="1285"/>
                      </a:lnTo>
                      <a:lnTo>
                        <a:pt x="742" y="1283"/>
                      </a:lnTo>
                      <a:lnTo>
                        <a:pt x="769" y="1279"/>
                      </a:lnTo>
                      <a:lnTo>
                        <a:pt x="796" y="1273"/>
                      </a:lnTo>
                      <a:lnTo>
                        <a:pt x="822" y="1267"/>
                      </a:lnTo>
                      <a:lnTo>
                        <a:pt x="849" y="1259"/>
                      </a:lnTo>
                      <a:lnTo>
                        <a:pt x="874" y="1251"/>
                      </a:lnTo>
                      <a:lnTo>
                        <a:pt x="899" y="1241"/>
                      </a:lnTo>
                      <a:lnTo>
                        <a:pt x="925" y="1230"/>
                      </a:lnTo>
                      <a:lnTo>
                        <a:pt x="949" y="1219"/>
                      </a:lnTo>
                      <a:lnTo>
                        <a:pt x="973" y="1205"/>
                      </a:lnTo>
                      <a:lnTo>
                        <a:pt x="997" y="1191"/>
                      </a:lnTo>
                      <a:lnTo>
                        <a:pt x="1020" y="1176"/>
                      </a:lnTo>
                      <a:lnTo>
                        <a:pt x="1043" y="1160"/>
                      </a:lnTo>
                      <a:lnTo>
                        <a:pt x="1065" y="1144"/>
                      </a:lnTo>
                      <a:lnTo>
                        <a:pt x="1086" y="1125"/>
                      </a:lnTo>
                      <a:lnTo>
                        <a:pt x="1107" y="1107"/>
                      </a:lnTo>
                      <a:lnTo>
                        <a:pt x="1126" y="1086"/>
                      </a:lnTo>
                      <a:lnTo>
                        <a:pt x="1146" y="1065"/>
                      </a:lnTo>
                      <a:lnTo>
                        <a:pt x="1115" y="1039"/>
                      </a:lnTo>
                      <a:lnTo>
                        <a:pt x="1096" y="1058"/>
                      </a:lnTo>
                      <a:lnTo>
                        <a:pt x="1078" y="1077"/>
                      </a:lnTo>
                      <a:lnTo>
                        <a:pt x="1060" y="1095"/>
                      </a:lnTo>
                      <a:lnTo>
                        <a:pt x="1039" y="1113"/>
                      </a:lnTo>
                      <a:lnTo>
                        <a:pt x="1018" y="1128"/>
                      </a:lnTo>
                      <a:lnTo>
                        <a:pt x="997" y="1144"/>
                      </a:lnTo>
                      <a:lnTo>
                        <a:pt x="975" y="1158"/>
                      </a:lnTo>
                      <a:lnTo>
                        <a:pt x="954" y="1170"/>
                      </a:lnTo>
                      <a:lnTo>
                        <a:pt x="931" y="1183"/>
                      </a:lnTo>
                      <a:lnTo>
                        <a:pt x="908" y="1193"/>
                      </a:lnTo>
                      <a:lnTo>
                        <a:pt x="884" y="1204"/>
                      </a:lnTo>
                      <a:lnTo>
                        <a:pt x="860" y="1213"/>
                      </a:lnTo>
                      <a:lnTo>
                        <a:pt x="836" y="1221"/>
                      </a:lnTo>
                      <a:lnTo>
                        <a:pt x="811" y="1228"/>
                      </a:lnTo>
                      <a:lnTo>
                        <a:pt x="787" y="1234"/>
                      </a:lnTo>
                      <a:lnTo>
                        <a:pt x="761" y="1239"/>
                      </a:lnTo>
                      <a:lnTo>
                        <a:pt x="736" y="1243"/>
                      </a:lnTo>
                      <a:lnTo>
                        <a:pt x="711" y="1246"/>
                      </a:lnTo>
                      <a:lnTo>
                        <a:pt x="685" y="1249"/>
                      </a:lnTo>
                      <a:lnTo>
                        <a:pt x="660" y="1249"/>
                      </a:lnTo>
                      <a:lnTo>
                        <a:pt x="635" y="1249"/>
                      </a:lnTo>
                      <a:lnTo>
                        <a:pt x="608" y="1247"/>
                      </a:lnTo>
                      <a:lnTo>
                        <a:pt x="583" y="1245"/>
                      </a:lnTo>
                      <a:lnTo>
                        <a:pt x="557" y="1242"/>
                      </a:lnTo>
                      <a:lnTo>
                        <a:pt x="532" y="1237"/>
                      </a:lnTo>
                      <a:lnTo>
                        <a:pt x="507" y="1231"/>
                      </a:lnTo>
                      <a:lnTo>
                        <a:pt x="481" y="1226"/>
                      </a:lnTo>
                      <a:lnTo>
                        <a:pt x="457" y="1217"/>
                      </a:lnTo>
                      <a:lnTo>
                        <a:pt x="432" y="1208"/>
                      </a:lnTo>
                      <a:lnTo>
                        <a:pt x="408" y="1198"/>
                      </a:lnTo>
                      <a:lnTo>
                        <a:pt x="385" y="1188"/>
                      </a:lnTo>
                      <a:lnTo>
                        <a:pt x="360" y="1175"/>
                      </a:lnTo>
                      <a:lnTo>
                        <a:pt x="307" y="1143"/>
                      </a:lnTo>
                      <a:lnTo>
                        <a:pt x="258" y="1105"/>
                      </a:lnTo>
                      <a:lnTo>
                        <a:pt x="213" y="1064"/>
                      </a:lnTo>
                      <a:lnTo>
                        <a:pt x="174" y="1019"/>
                      </a:lnTo>
                      <a:lnTo>
                        <a:pt x="139" y="971"/>
                      </a:lnTo>
                      <a:lnTo>
                        <a:pt x="109" y="919"/>
                      </a:lnTo>
                      <a:lnTo>
                        <a:pt x="85" y="866"/>
                      </a:lnTo>
                      <a:lnTo>
                        <a:pt x="66" y="811"/>
                      </a:lnTo>
                      <a:lnTo>
                        <a:pt x="52" y="753"/>
                      </a:lnTo>
                      <a:lnTo>
                        <a:pt x="42" y="695"/>
                      </a:lnTo>
                      <a:lnTo>
                        <a:pt x="40" y="635"/>
                      </a:lnTo>
                      <a:lnTo>
                        <a:pt x="44" y="577"/>
                      </a:lnTo>
                      <a:lnTo>
                        <a:pt x="52" y="517"/>
                      </a:lnTo>
                      <a:lnTo>
                        <a:pt x="67" y="458"/>
                      </a:lnTo>
                      <a:lnTo>
                        <a:pt x="87" y="400"/>
                      </a:lnTo>
                      <a:lnTo>
                        <a:pt x="115" y="344"/>
                      </a:lnTo>
                      <a:lnTo>
                        <a:pt x="131" y="316"/>
                      </a:lnTo>
                      <a:lnTo>
                        <a:pt x="148" y="289"/>
                      </a:lnTo>
                      <a:lnTo>
                        <a:pt x="168" y="262"/>
                      </a:lnTo>
                      <a:lnTo>
                        <a:pt x="189" y="238"/>
                      </a:lnTo>
                      <a:lnTo>
                        <a:pt x="210" y="214"/>
                      </a:lnTo>
                      <a:lnTo>
                        <a:pt x="233" y="191"/>
                      </a:lnTo>
                      <a:lnTo>
                        <a:pt x="257" y="170"/>
                      </a:lnTo>
                      <a:lnTo>
                        <a:pt x="281" y="149"/>
                      </a:lnTo>
                      <a:lnTo>
                        <a:pt x="307" y="131"/>
                      </a:lnTo>
                      <a:lnTo>
                        <a:pt x="334" y="113"/>
                      </a:lnTo>
                      <a:lnTo>
                        <a:pt x="362" y="97"/>
                      </a:lnTo>
                      <a:lnTo>
                        <a:pt x="390" y="82"/>
                      </a:lnTo>
                      <a:lnTo>
                        <a:pt x="420" y="70"/>
                      </a:lnTo>
                      <a:lnTo>
                        <a:pt x="450" y="58"/>
                      </a:lnTo>
                      <a:lnTo>
                        <a:pt x="481" y="48"/>
                      </a:lnTo>
                      <a:lnTo>
                        <a:pt x="512" y="40"/>
                      </a:lnTo>
                      <a:lnTo>
                        <a:pt x="5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grpSp>
              <p:nvGrpSpPr>
                <p:cNvPr id="25740" name="Group 53"/>
                <p:cNvGrpSpPr>
                  <a:grpSpLocks/>
                </p:cNvGrpSpPr>
                <p:nvPr/>
              </p:nvGrpSpPr>
              <p:grpSpPr bwMode="auto">
                <a:xfrm>
                  <a:off x="5182" y="880"/>
                  <a:ext cx="183" cy="184"/>
                  <a:chOff x="3459" y="926"/>
                  <a:chExt cx="128" cy="128"/>
                </a:xfrm>
              </p:grpSpPr>
              <p:sp>
                <p:nvSpPr>
                  <p:cNvPr id="215" name="Freeform 54"/>
                  <p:cNvSpPr>
                    <a:spLocks/>
                  </p:cNvSpPr>
                  <p:nvPr/>
                </p:nvSpPr>
                <p:spPr bwMode="auto">
                  <a:xfrm>
                    <a:off x="3459" y="926"/>
                    <a:ext cx="128" cy="127"/>
                  </a:xfrm>
                  <a:custGeom>
                    <a:avLst/>
                    <a:gdLst>
                      <a:gd name="T0" fmla="*/ 629 w 630"/>
                      <a:gd name="T1" fmla="*/ 348 h 631"/>
                      <a:gd name="T2" fmla="*/ 616 w 630"/>
                      <a:gd name="T3" fmla="*/ 409 h 631"/>
                      <a:gd name="T4" fmla="*/ 592 w 630"/>
                      <a:gd name="T5" fmla="*/ 465 h 631"/>
                      <a:gd name="T6" fmla="*/ 557 w 630"/>
                      <a:gd name="T7" fmla="*/ 516 h 631"/>
                      <a:gd name="T8" fmla="*/ 515 w 630"/>
                      <a:gd name="T9" fmla="*/ 558 h 631"/>
                      <a:gd name="T10" fmla="*/ 464 w 630"/>
                      <a:gd name="T11" fmla="*/ 593 h 631"/>
                      <a:gd name="T12" fmla="*/ 407 w 630"/>
                      <a:gd name="T13" fmla="*/ 617 h 631"/>
                      <a:gd name="T14" fmla="*/ 346 w 630"/>
                      <a:gd name="T15" fmla="*/ 630 h 631"/>
                      <a:gd name="T16" fmla="*/ 282 w 630"/>
                      <a:gd name="T17" fmla="*/ 630 h 631"/>
                      <a:gd name="T18" fmla="*/ 221 w 630"/>
                      <a:gd name="T19" fmla="*/ 617 h 631"/>
                      <a:gd name="T20" fmla="*/ 164 w 630"/>
                      <a:gd name="T21" fmla="*/ 593 h 631"/>
                      <a:gd name="T22" fmla="*/ 114 w 630"/>
                      <a:gd name="T23" fmla="*/ 558 h 631"/>
                      <a:gd name="T24" fmla="*/ 71 w 630"/>
                      <a:gd name="T25" fmla="*/ 516 h 631"/>
                      <a:gd name="T26" fmla="*/ 38 w 630"/>
                      <a:gd name="T27" fmla="*/ 465 h 631"/>
                      <a:gd name="T28" fmla="*/ 14 w 630"/>
                      <a:gd name="T29" fmla="*/ 409 h 631"/>
                      <a:gd name="T30" fmla="*/ 1 w 630"/>
                      <a:gd name="T31" fmla="*/ 348 h 631"/>
                      <a:gd name="T32" fmla="*/ 1 w 630"/>
                      <a:gd name="T33" fmla="*/ 283 h 631"/>
                      <a:gd name="T34" fmla="*/ 14 w 630"/>
                      <a:gd name="T35" fmla="*/ 222 h 631"/>
                      <a:gd name="T36" fmla="*/ 38 w 630"/>
                      <a:gd name="T37" fmla="*/ 166 h 631"/>
                      <a:gd name="T38" fmla="*/ 71 w 630"/>
                      <a:gd name="T39" fmla="*/ 115 h 631"/>
                      <a:gd name="T40" fmla="*/ 114 w 630"/>
                      <a:gd name="T41" fmla="*/ 72 h 631"/>
                      <a:gd name="T42" fmla="*/ 164 w 630"/>
                      <a:gd name="T43" fmla="*/ 38 h 631"/>
                      <a:gd name="T44" fmla="*/ 221 w 630"/>
                      <a:gd name="T45" fmla="*/ 13 h 631"/>
                      <a:gd name="T46" fmla="*/ 282 w 630"/>
                      <a:gd name="T47" fmla="*/ 1 h 631"/>
                      <a:gd name="T48" fmla="*/ 346 w 630"/>
                      <a:gd name="T49" fmla="*/ 1 h 631"/>
                      <a:gd name="T50" fmla="*/ 407 w 630"/>
                      <a:gd name="T51" fmla="*/ 13 h 631"/>
                      <a:gd name="T52" fmla="*/ 464 w 630"/>
                      <a:gd name="T53" fmla="*/ 38 h 631"/>
                      <a:gd name="T54" fmla="*/ 515 w 630"/>
                      <a:gd name="T55" fmla="*/ 72 h 631"/>
                      <a:gd name="T56" fmla="*/ 557 w 630"/>
                      <a:gd name="T57" fmla="*/ 115 h 631"/>
                      <a:gd name="T58" fmla="*/ 592 w 630"/>
                      <a:gd name="T59" fmla="*/ 166 h 631"/>
                      <a:gd name="T60" fmla="*/ 616 w 630"/>
                      <a:gd name="T61" fmla="*/ 222 h 631"/>
                      <a:gd name="T62" fmla="*/ 629 w 630"/>
                      <a:gd name="T63" fmla="*/ 283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0" h="631">
                        <a:moveTo>
                          <a:pt x="630" y="315"/>
                        </a:moveTo>
                        <a:lnTo>
                          <a:pt x="629" y="348"/>
                        </a:lnTo>
                        <a:lnTo>
                          <a:pt x="623" y="379"/>
                        </a:lnTo>
                        <a:lnTo>
                          <a:pt x="616" y="409"/>
                        </a:lnTo>
                        <a:lnTo>
                          <a:pt x="604" y="439"/>
                        </a:lnTo>
                        <a:lnTo>
                          <a:pt x="592" y="465"/>
                        </a:lnTo>
                        <a:lnTo>
                          <a:pt x="576" y="492"/>
                        </a:lnTo>
                        <a:lnTo>
                          <a:pt x="557" y="516"/>
                        </a:lnTo>
                        <a:lnTo>
                          <a:pt x="538" y="539"/>
                        </a:lnTo>
                        <a:lnTo>
                          <a:pt x="515" y="558"/>
                        </a:lnTo>
                        <a:lnTo>
                          <a:pt x="490" y="577"/>
                        </a:lnTo>
                        <a:lnTo>
                          <a:pt x="464" y="593"/>
                        </a:lnTo>
                        <a:lnTo>
                          <a:pt x="437" y="606"/>
                        </a:lnTo>
                        <a:lnTo>
                          <a:pt x="407" y="617"/>
                        </a:lnTo>
                        <a:lnTo>
                          <a:pt x="378" y="624"/>
                        </a:lnTo>
                        <a:lnTo>
                          <a:pt x="346" y="630"/>
                        </a:lnTo>
                        <a:lnTo>
                          <a:pt x="314" y="631"/>
                        </a:lnTo>
                        <a:lnTo>
                          <a:pt x="282" y="630"/>
                        </a:lnTo>
                        <a:lnTo>
                          <a:pt x="251" y="624"/>
                        </a:lnTo>
                        <a:lnTo>
                          <a:pt x="221" y="617"/>
                        </a:lnTo>
                        <a:lnTo>
                          <a:pt x="192" y="606"/>
                        </a:lnTo>
                        <a:lnTo>
                          <a:pt x="164" y="593"/>
                        </a:lnTo>
                        <a:lnTo>
                          <a:pt x="138" y="577"/>
                        </a:lnTo>
                        <a:lnTo>
                          <a:pt x="114" y="558"/>
                        </a:lnTo>
                        <a:lnTo>
                          <a:pt x="92" y="539"/>
                        </a:lnTo>
                        <a:lnTo>
                          <a:pt x="71" y="516"/>
                        </a:lnTo>
                        <a:lnTo>
                          <a:pt x="54" y="492"/>
                        </a:lnTo>
                        <a:lnTo>
                          <a:pt x="38" y="465"/>
                        </a:lnTo>
                        <a:lnTo>
                          <a:pt x="24" y="439"/>
                        </a:lnTo>
                        <a:lnTo>
                          <a:pt x="14" y="409"/>
                        </a:lnTo>
                        <a:lnTo>
                          <a:pt x="7" y="379"/>
                        </a:lnTo>
                        <a:lnTo>
                          <a:pt x="1" y="348"/>
                        </a:lnTo>
                        <a:lnTo>
                          <a:pt x="0" y="315"/>
                        </a:lnTo>
                        <a:lnTo>
                          <a:pt x="1" y="283"/>
                        </a:lnTo>
                        <a:lnTo>
                          <a:pt x="7" y="252"/>
                        </a:lnTo>
                        <a:lnTo>
                          <a:pt x="14" y="222"/>
                        </a:lnTo>
                        <a:lnTo>
                          <a:pt x="24" y="192"/>
                        </a:lnTo>
                        <a:lnTo>
                          <a:pt x="38" y="166"/>
                        </a:lnTo>
                        <a:lnTo>
                          <a:pt x="54" y="139"/>
                        </a:lnTo>
                        <a:lnTo>
                          <a:pt x="71" y="115"/>
                        </a:lnTo>
                        <a:lnTo>
                          <a:pt x="92" y="92"/>
                        </a:lnTo>
                        <a:lnTo>
                          <a:pt x="114" y="72"/>
                        </a:lnTo>
                        <a:lnTo>
                          <a:pt x="138" y="54"/>
                        </a:lnTo>
                        <a:lnTo>
                          <a:pt x="164" y="38"/>
                        </a:lnTo>
                        <a:lnTo>
                          <a:pt x="192" y="25"/>
                        </a:lnTo>
                        <a:lnTo>
                          <a:pt x="221" y="13"/>
                        </a:lnTo>
                        <a:lnTo>
                          <a:pt x="251" y="6"/>
                        </a:lnTo>
                        <a:lnTo>
                          <a:pt x="282" y="1"/>
                        </a:lnTo>
                        <a:lnTo>
                          <a:pt x="314" y="0"/>
                        </a:lnTo>
                        <a:lnTo>
                          <a:pt x="346" y="1"/>
                        </a:lnTo>
                        <a:lnTo>
                          <a:pt x="378" y="6"/>
                        </a:lnTo>
                        <a:lnTo>
                          <a:pt x="407" y="13"/>
                        </a:lnTo>
                        <a:lnTo>
                          <a:pt x="437" y="25"/>
                        </a:lnTo>
                        <a:lnTo>
                          <a:pt x="464" y="38"/>
                        </a:lnTo>
                        <a:lnTo>
                          <a:pt x="490" y="54"/>
                        </a:lnTo>
                        <a:lnTo>
                          <a:pt x="515" y="72"/>
                        </a:lnTo>
                        <a:lnTo>
                          <a:pt x="538" y="92"/>
                        </a:lnTo>
                        <a:lnTo>
                          <a:pt x="557" y="115"/>
                        </a:lnTo>
                        <a:lnTo>
                          <a:pt x="576" y="139"/>
                        </a:lnTo>
                        <a:lnTo>
                          <a:pt x="592" y="166"/>
                        </a:lnTo>
                        <a:lnTo>
                          <a:pt x="604" y="192"/>
                        </a:lnTo>
                        <a:lnTo>
                          <a:pt x="616" y="222"/>
                        </a:lnTo>
                        <a:lnTo>
                          <a:pt x="623" y="252"/>
                        </a:lnTo>
                        <a:lnTo>
                          <a:pt x="629" y="283"/>
                        </a:lnTo>
                        <a:lnTo>
                          <a:pt x="630" y="3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16" name="Freeform 55"/>
                  <p:cNvSpPr>
                    <a:spLocks/>
                  </p:cNvSpPr>
                  <p:nvPr/>
                </p:nvSpPr>
                <p:spPr bwMode="auto">
                  <a:xfrm>
                    <a:off x="3518" y="942"/>
                    <a:ext cx="10" cy="13"/>
                  </a:xfrm>
                  <a:custGeom>
                    <a:avLst/>
                    <a:gdLst>
                      <a:gd name="T0" fmla="*/ 61 w 61"/>
                      <a:gd name="T1" fmla="*/ 37 h 74"/>
                      <a:gd name="T2" fmla="*/ 60 w 61"/>
                      <a:gd name="T3" fmla="*/ 45 h 74"/>
                      <a:gd name="T4" fmla="*/ 59 w 61"/>
                      <a:gd name="T5" fmla="*/ 52 h 74"/>
                      <a:gd name="T6" fmla="*/ 55 w 61"/>
                      <a:gd name="T7" fmla="*/ 58 h 74"/>
                      <a:gd name="T8" fmla="*/ 52 w 61"/>
                      <a:gd name="T9" fmla="*/ 63 h 74"/>
                      <a:gd name="T10" fmla="*/ 47 w 61"/>
                      <a:gd name="T11" fmla="*/ 68 h 74"/>
                      <a:gd name="T12" fmla="*/ 42 w 61"/>
                      <a:gd name="T13" fmla="*/ 71 h 74"/>
                      <a:gd name="T14" fmla="*/ 36 w 61"/>
                      <a:gd name="T15" fmla="*/ 73 h 74"/>
                      <a:gd name="T16" fmla="*/ 30 w 61"/>
                      <a:gd name="T17" fmla="*/ 74 h 74"/>
                      <a:gd name="T18" fmla="*/ 24 w 61"/>
                      <a:gd name="T19" fmla="*/ 73 h 74"/>
                      <a:gd name="T20" fmla="*/ 18 w 61"/>
                      <a:gd name="T21" fmla="*/ 71 h 74"/>
                      <a:gd name="T22" fmla="*/ 14 w 61"/>
                      <a:gd name="T23" fmla="*/ 68 h 74"/>
                      <a:gd name="T24" fmla="*/ 8 w 61"/>
                      <a:gd name="T25" fmla="*/ 63 h 74"/>
                      <a:gd name="T26" fmla="*/ 5 w 61"/>
                      <a:gd name="T27" fmla="*/ 58 h 74"/>
                      <a:gd name="T28" fmla="*/ 2 w 61"/>
                      <a:gd name="T29" fmla="*/ 52 h 74"/>
                      <a:gd name="T30" fmla="*/ 0 w 61"/>
                      <a:gd name="T31" fmla="*/ 45 h 74"/>
                      <a:gd name="T32" fmla="*/ 0 w 61"/>
                      <a:gd name="T33" fmla="*/ 37 h 74"/>
                      <a:gd name="T34" fmla="*/ 0 w 61"/>
                      <a:gd name="T35" fmla="*/ 30 h 74"/>
                      <a:gd name="T36" fmla="*/ 2 w 61"/>
                      <a:gd name="T37" fmla="*/ 23 h 74"/>
                      <a:gd name="T38" fmla="*/ 5 w 61"/>
                      <a:gd name="T39" fmla="*/ 17 h 74"/>
                      <a:gd name="T40" fmla="*/ 8 w 61"/>
                      <a:gd name="T41" fmla="*/ 11 h 74"/>
                      <a:gd name="T42" fmla="*/ 14 w 61"/>
                      <a:gd name="T43" fmla="*/ 6 h 74"/>
                      <a:gd name="T44" fmla="*/ 18 w 61"/>
                      <a:gd name="T45" fmla="*/ 2 h 74"/>
                      <a:gd name="T46" fmla="*/ 24 w 61"/>
                      <a:gd name="T47" fmla="*/ 1 h 74"/>
                      <a:gd name="T48" fmla="*/ 30 w 61"/>
                      <a:gd name="T49" fmla="*/ 0 h 74"/>
                      <a:gd name="T50" fmla="*/ 36 w 61"/>
                      <a:gd name="T51" fmla="*/ 1 h 74"/>
                      <a:gd name="T52" fmla="*/ 42 w 61"/>
                      <a:gd name="T53" fmla="*/ 2 h 74"/>
                      <a:gd name="T54" fmla="*/ 47 w 61"/>
                      <a:gd name="T55" fmla="*/ 6 h 74"/>
                      <a:gd name="T56" fmla="*/ 52 w 61"/>
                      <a:gd name="T57" fmla="*/ 11 h 74"/>
                      <a:gd name="T58" fmla="*/ 55 w 61"/>
                      <a:gd name="T59" fmla="*/ 17 h 74"/>
                      <a:gd name="T60" fmla="*/ 59 w 61"/>
                      <a:gd name="T61" fmla="*/ 23 h 74"/>
                      <a:gd name="T62" fmla="*/ 60 w 61"/>
                      <a:gd name="T63" fmla="*/ 30 h 74"/>
                      <a:gd name="T64" fmla="*/ 61 w 61"/>
                      <a:gd name="T65" fmla="*/ 3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 h="74">
                        <a:moveTo>
                          <a:pt x="61" y="37"/>
                        </a:moveTo>
                        <a:lnTo>
                          <a:pt x="60" y="45"/>
                        </a:lnTo>
                        <a:lnTo>
                          <a:pt x="59" y="52"/>
                        </a:lnTo>
                        <a:lnTo>
                          <a:pt x="55" y="58"/>
                        </a:lnTo>
                        <a:lnTo>
                          <a:pt x="52" y="63"/>
                        </a:lnTo>
                        <a:lnTo>
                          <a:pt x="47" y="68"/>
                        </a:lnTo>
                        <a:lnTo>
                          <a:pt x="42" y="71"/>
                        </a:lnTo>
                        <a:lnTo>
                          <a:pt x="36" y="73"/>
                        </a:lnTo>
                        <a:lnTo>
                          <a:pt x="30" y="74"/>
                        </a:lnTo>
                        <a:lnTo>
                          <a:pt x="24" y="73"/>
                        </a:lnTo>
                        <a:lnTo>
                          <a:pt x="18" y="71"/>
                        </a:lnTo>
                        <a:lnTo>
                          <a:pt x="14" y="68"/>
                        </a:lnTo>
                        <a:lnTo>
                          <a:pt x="8" y="63"/>
                        </a:lnTo>
                        <a:lnTo>
                          <a:pt x="5" y="58"/>
                        </a:lnTo>
                        <a:lnTo>
                          <a:pt x="2" y="52"/>
                        </a:lnTo>
                        <a:lnTo>
                          <a:pt x="0" y="45"/>
                        </a:lnTo>
                        <a:lnTo>
                          <a:pt x="0" y="37"/>
                        </a:lnTo>
                        <a:lnTo>
                          <a:pt x="0" y="30"/>
                        </a:lnTo>
                        <a:lnTo>
                          <a:pt x="2" y="23"/>
                        </a:lnTo>
                        <a:lnTo>
                          <a:pt x="5" y="17"/>
                        </a:lnTo>
                        <a:lnTo>
                          <a:pt x="8" y="11"/>
                        </a:lnTo>
                        <a:lnTo>
                          <a:pt x="14" y="6"/>
                        </a:lnTo>
                        <a:lnTo>
                          <a:pt x="18" y="2"/>
                        </a:lnTo>
                        <a:lnTo>
                          <a:pt x="24" y="1"/>
                        </a:lnTo>
                        <a:lnTo>
                          <a:pt x="30" y="0"/>
                        </a:lnTo>
                        <a:lnTo>
                          <a:pt x="36" y="1"/>
                        </a:lnTo>
                        <a:lnTo>
                          <a:pt x="42" y="2"/>
                        </a:lnTo>
                        <a:lnTo>
                          <a:pt x="47" y="6"/>
                        </a:lnTo>
                        <a:lnTo>
                          <a:pt x="52" y="11"/>
                        </a:lnTo>
                        <a:lnTo>
                          <a:pt x="55" y="17"/>
                        </a:lnTo>
                        <a:lnTo>
                          <a:pt x="59" y="23"/>
                        </a:lnTo>
                        <a:lnTo>
                          <a:pt x="60" y="30"/>
                        </a:lnTo>
                        <a:lnTo>
                          <a:pt x="61"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17" name="Freeform 56"/>
                  <p:cNvSpPr>
                    <a:spLocks/>
                  </p:cNvSpPr>
                  <p:nvPr/>
                </p:nvSpPr>
                <p:spPr bwMode="auto">
                  <a:xfrm>
                    <a:off x="3505" y="959"/>
                    <a:ext cx="36" cy="75"/>
                  </a:xfrm>
                  <a:custGeom>
                    <a:avLst/>
                    <a:gdLst>
                      <a:gd name="T0" fmla="*/ 137 w 185"/>
                      <a:gd name="T1" fmla="*/ 344 h 362"/>
                      <a:gd name="T2" fmla="*/ 136 w 185"/>
                      <a:gd name="T3" fmla="*/ 352 h 362"/>
                      <a:gd name="T4" fmla="*/ 132 w 185"/>
                      <a:gd name="T5" fmla="*/ 357 h 362"/>
                      <a:gd name="T6" fmla="*/ 128 w 185"/>
                      <a:gd name="T7" fmla="*/ 361 h 362"/>
                      <a:gd name="T8" fmla="*/ 120 w 185"/>
                      <a:gd name="T9" fmla="*/ 362 h 362"/>
                      <a:gd name="T10" fmla="*/ 112 w 185"/>
                      <a:gd name="T11" fmla="*/ 361 h 362"/>
                      <a:gd name="T12" fmla="*/ 107 w 185"/>
                      <a:gd name="T13" fmla="*/ 357 h 362"/>
                      <a:gd name="T14" fmla="*/ 104 w 185"/>
                      <a:gd name="T15" fmla="*/ 352 h 362"/>
                      <a:gd name="T16" fmla="*/ 102 w 185"/>
                      <a:gd name="T17" fmla="*/ 344 h 362"/>
                      <a:gd name="T18" fmla="*/ 102 w 185"/>
                      <a:gd name="T19" fmla="*/ 143 h 362"/>
                      <a:gd name="T20" fmla="*/ 82 w 185"/>
                      <a:gd name="T21" fmla="*/ 143 h 362"/>
                      <a:gd name="T22" fmla="*/ 82 w 185"/>
                      <a:gd name="T23" fmla="*/ 344 h 362"/>
                      <a:gd name="T24" fmla="*/ 80 w 185"/>
                      <a:gd name="T25" fmla="*/ 352 h 362"/>
                      <a:gd name="T26" fmla="*/ 77 w 185"/>
                      <a:gd name="T27" fmla="*/ 357 h 362"/>
                      <a:gd name="T28" fmla="*/ 71 w 185"/>
                      <a:gd name="T29" fmla="*/ 361 h 362"/>
                      <a:gd name="T30" fmla="*/ 63 w 185"/>
                      <a:gd name="T31" fmla="*/ 362 h 362"/>
                      <a:gd name="T32" fmla="*/ 55 w 185"/>
                      <a:gd name="T33" fmla="*/ 361 h 362"/>
                      <a:gd name="T34" fmla="*/ 51 w 185"/>
                      <a:gd name="T35" fmla="*/ 357 h 362"/>
                      <a:gd name="T36" fmla="*/ 47 w 185"/>
                      <a:gd name="T37" fmla="*/ 352 h 362"/>
                      <a:gd name="T38" fmla="*/ 46 w 185"/>
                      <a:gd name="T39" fmla="*/ 344 h 362"/>
                      <a:gd name="T40" fmla="*/ 46 w 185"/>
                      <a:gd name="T41" fmla="*/ 39 h 362"/>
                      <a:gd name="T42" fmla="*/ 29 w 185"/>
                      <a:gd name="T43" fmla="*/ 39 h 362"/>
                      <a:gd name="T44" fmla="*/ 29 w 185"/>
                      <a:gd name="T45" fmla="*/ 167 h 362"/>
                      <a:gd name="T46" fmla="*/ 27 w 185"/>
                      <a:gd name="T47" fmla="*/ 175 h 362"/>
                      <a:gd name="T48" fmla="*/ 25 w 185"/>
                      <a:gd name="T49" fmla="*/ 181 h 362"/>
                      <a:gd name="T50" fmla="*/ 21 w 185"/>
                      <a:gd name="T51" fmla="*/ 185 h 362"/>
                      <a:gd name="T52" fmla="*/ 14 w 185"/>
                      <a:gd name="T53" fmla="*/ 186 h 362"/>
                      <a:gd name="T54" fmla="*/ 8 w 185"/>
                      <a:gd name="T55" fmla="*/ 185 h 362"/>
                      <a:gd name="T56" fmla="*/ 3 w 185"/>
                      <a:gd name="T57" fmla="*/ 181 h 362"/>
                      <a:gd name="T58" fmla="*/ 1 w 185"/>
                      <a:gd name="T59" fmla="*/ 175 h 362"/>
                      <a:gd name="T60" fmla="*/ 0 w 185"/>
                      <a:gd name="T61" fmla="*/ 167 h 362"/>
                      <a:gd name="T62" fmla="*/ 0 w 185"/>
                      <a:gd name="T63" fmla="*/ 39 h 362"/>
                      <a:gd name="T64" fmla="*/ 1 w 185"/>
                      <a:gd name="T65" fmla="*/ 30 h 362"/>
                      <a:gd name="T66" fmla="*/ 2 w 185"/>
                      <a:gd name="T67" fmla="*/ 22 h 362"/>
                      <a:gd name="T68" fmla="*/ 6 w 185"/>
                      <a:gd name="T69" fmla="*/ 15 h 362"/>
                      <a:gd name="T70" fmla="*/ 9 w 185"/>
                      <a:gd name="T71" fmla="*/ 9 h 362"/>
                      <a:gd name="T72" fmla="*/ 15 w 185"/>
                      <a:gd name="T73" fmla="*/ 6 h 362"/>
                      <a:gd name="T74" fmla="*/ 22 w 185"/>
                      <a:gd name="T75" fmla="*/ 2 h 362"/>
                      <a:gd name="T76" fmla="*/ 29 w 185"/>
                      <a:gd name="T77" fmla="*/ 1 h 362"/>
                      <a:gd name="T78" fmla="*/ 38 w 185"/>
                      <a:gd name="T79" fmla="*/ 0 h 362"/>
                      <a:gd name="T80" fmla="*/ 146 w 185"/>
                      <a:gd name="T81" fmla="*/ 0 h 362"/>
                      <a:gd name="T82" fmla="*/ 155 w 185"/>
                      <a:gd name="T83" fmla="*/ 1 h 362"/>
                      <a:gd name="T84" fmla="*/ 163 w 185"/>
                      <a:gd name="T85" fmla="*/ 2 h 362"/>
                      <a:gd name="T86" fmla="*/ 170 w 185"/>
                      <a:gd name="T87" fmla="*/ 6 h 362"/>
                      <a:gd name="T88" fmla="*/ 176 w 185"/>
                      <a:gd name="T89" fmla="*/ 9 h 362"/>
                      <a:gd name="T90" fmla="*/ 180 w 185"/>
                      <a:gd name="T91" fmla="*/ 15 h 362"/>
                      <a:gd name="T92" fmla="*/ 183 w 185"/>
                      <a:gd name="T93" fmla="*/ 22 h 362"/>
                      <a:gd name="T94" fmla="*/ 184 w 185"/>
                      <a:gd name="T95" fmla="*/ 30 h 362"/>
                      <a:gd name="T96" fmla="*/ 185 w 185"/>
                      <a:gd name="T97" fmla="*/ 39 h 362"/>
                      <a:gd name="T98" fmla="*/ 185 w 185"/>
                      <a:gd name="T99" fmla="*/ 167 h 362"/>
                      <a:gd name="T100" fmla="*/ 184 w 185"/>
                      <a:gd name="T101" fmla="*/ 175 h 362"/>
                      <a:gd name="T102" fmla="*/ 182 w 185"/>
                      <a:gd name="T103" fmla="*/ 181 h 362"/>
                      <a:gd name="T104" fmla="*/ 177 w 185"/>
                      <a:gd name="T105" fmla="*/ 185 h 362"/>
                      <a:gd name="T106" fmla="*/ 171 w 185"/>
                      <a:gd name="T107" fmla="*/ 186 h 362"/>
                      <a:gd name="T108" fmla="*/ 165 w 185"/>
                      <a:gd name="T109" fmla="*/ 185 h 362"/>
                      <a:gd name="T110" fmla="*/ 160 w 185"/>
                      <a:gd name="T111" fmla="*/ 181 h 362"/>
                      <a:gd name="T112" fmla="*/ 158 w 185"/>
                      <a:gd name="T113" fmla="*/ 175 h 362"/>
                      <a:gd name="T114" fmla="*/ 157 w 185"/>
                      <a:gd name="T115" fmla="*/ 167 h 362"/>
                      <a:gd name="T116" fmla="*/ 157 w 185"/>
                      <a:gd name="T117" fmla="*/ 39 h 362"/>
                      <a:gd name="T118" fmla="*/ 138 w 185"/>
                      <a:gd name="T119" fmla="*/ 39 h 362"/>
                      <a:gd name="T120" fmla="*/ 137 w 185"/>
                      <a:gd name="T121" fmla="*/ 344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5" h="362">
                        <a:moveTo>
                          <a:pt x="137" y="344"/>
                        </a:moveTo>
                        <a:lnTo>
                          <a:pt x="136" y="352"/>
                        </a:lnTo>
                        <a:lnTo>
                          <a:pt x="132" y="357"/>
                        </a:lnTo>
                        <a:lnTo>
                          <a:pt x="128" y="361"/>
                        </a:lnTo>
                        <a:lnTo>
                          <a:pt x="120" y="362"/>
                        </a:lnTo>
                        <a:lnTo>
                          <a:pt x="112" y="361"/>
                        </a:lnTo>
                        <a:lnTo>
                          <a:pt x="107" y="357"/>
                        </a:lnTo>
                        <a:lnTo>
                          <a:pt x="104" y="352"/>
                        </a:lnTo>
                        <a:lnTo>
                          <a:pt x="102" y="344"/>
                        </a:lnTo>
                        <a:lnTo>
                          <a:pt x="102" y="143"/>
                        </a:lnTo>
                        <a:lnTo>
                          <a:pt x="82" y="143"/>
                        </a:lnTo>
                        <a:lnTo>
                          <a:pt x="82" y="344"/>
                        </a:lnTo>
                        <a:lnTo>
                          <a:pt x="80" y="352"/>
                        </a:lnTo>
                        <a:lnTo>
                          <a:pt x="77" y="357"/>
                        </a:lnTo>
                        <a:lnTo>
                          <a:pt x="71" y="361"/>
                        </a:lnTo>
                        <a:lnTo>
                          <a:pt x="63" y="362"/>
                        </a:lnTo>
                        <a:lnTo>
                          <a:pt x="55" y="361"/>
                        </a:lnTo>
                        <a:lnTo>
                          <a:pt x="51" y="357"/>
                        </a:lnTo>
                        <a:lnTo>
                          <a:pt x="47" y="352"/>
                        </a:lnTo>
                        <a:lnTo>
                          <a:pt x="46" y="344"/>
                        </a:lnTo>
                        <a:lnTo>
                          <a:pt x="46" y="39"/>
                        </a:lnTo>
                        <a:lnTo>
                          <a:pt x="29" y="39"/>
                        </a:lnTo>
                        <a:lnTo>
                          <a:pt x="29" y="167"/>
                        </a:lnTo>
                        <a:lnTo>
                          <a:pt x="27" y="175"/>
                        </a:lnTo>
                        <a:lnTo>
                          <a:pt x="25" y="181"/>
                        </a:lnTo>
                        <a:lnTo>
                          <a:pt x="21" y="185"/>
                        </a:lnTo>
                        <a:lnTo>
                          <a:pt x="14" y="186"/>
                        </a:lnTo>
                        <a:lnTo>
                          <a:pt x="8" y="185"/>
                        </a:lnTo>
                        <a:lnTo>
                          <a:pt x="3" y="181"/>
                        </a:lnTo>
                        <a:lnTo>
                          <a:pt x="1" y="175"/>
                        </a:lnTo>
                        <a:lnTo>
                          <a:pt x="0" y="167"/>
                        </a:lnTo>
                        <a:lnTo>
                          <a:pt x="0" y="39"/>
                        </a:lnTo>
                        <a:lnTo>
                          <a:pt x="1" y="30"/>
                        </a:lnTo>
                        <a:lnTo>
                          <a:pt x="2" y="22"/>
                        </a:lnTo>
                        <a:lnTo>
                          <a:pt x="6" y="15"/>
                        </a:lnTo>
                        <a:lnTo>
                          <a:pt x="9" y="9"/>
                        </a:lnTo>
                        <a:lnTo>
                          <a:pt x="15" y="6"/>
                        </a:lnTo>
                        <a:lnTo>
                          <a:pt x="22" y="2"/>
                        </a:lnTo>
                        <a:lnTo>
                          <a:pt x="29" y="1"/>
                        </a:lnTo>
                        <a:lnTo>
                          <a:pt x="38" y="0"/>
                        </a:lnTo>
                        <a:lnTo>
                          <a:pt x="146" y="0"/>
                        </a:lnTo>
                        <a:lnTo>
                          <a:pt x="155" y="1"/>
                        </a:lnTo>
                        <a:lnTo>
                          <a:pt x="163" y="2"/>
                        </a:lnTo>
                        <a:lnTo>
                          <a:pt x="170" y="6"/>
                        </a:lnTo>
                        <a:lnTo>
                          <a:pt x="176" y="9"/>
                        </a:lnTo>
                        <a:lnTo>
                          <a:pt x="180" y="15"/>
                        </a:lnTo>
                        <a:lnTo>
                          <a:pt x="183" y="22"/>
                        </a:lnTo>
                        <a:lnTo>
                          <a:pt x="184" y="30"/>
                        </a:lnTo>
                        <a:lnTo>
                          <a:pt x="185" y="39"/>
                        </a:lnTo>
                        <a:lnTo>
                          <a:pt x="185" y="167"/>
                        </a:lnTo>
                        <a:lnTo>
                          <a:pt x="184" y="175"/>
                        </a:lnTo>
                        <a:lnTo>
                          <a:pt x="182" y="181"/>
                        </a:lnTo>
                        <a:lnTo>
                          <a:pt x="177" y="185"/>
                        </a:lnTo>
                        <a:lnTo>
                          <a:pt x="171" y="186"/>
                        </a:lnTo>
                        <a:lnTo>
                          <a:pt x="165" y="185"/>
                        </a:lnTo>
                        <a:lnTo>
                          <a:pt x="160" y="181"/>
                        </a:lnTo>
                        <a:lnTo>
                          <a:pt x="158" y="175"/>
                        </a:lnTo>
                        <a:lnTo>
                          <a:pt x="157" y="167"/>
                        </a:lnTo>
                        <a:lnTo>
                          <a:pt x="157" y="39"/>
                        </a:lnTo>
                        <a:lnTo>
                          <a:pt x="138" y="39"/>
                        </a:lnTo>
                        <a:lnTo>
                          <a:pt x="137" y="3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grpSp>
            <p:sp>
              <p:nvSpPr>
                <p:cNvPr id="25741" name="Rectangle 57"/>
                <p:cNvSpPr>
                  <a:spLocks noChangeArrowheads="1"/>
                </p:cNvSpPr>
                <p:nvPr/>
              </p:nvSpPr>
              <p:spPr bwMode="auto">
                <a:xfrm>
                  <a:off x="5118" y="1048"/>
                  <a:ext cx="304" cy="68"/>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buClrTx/>
                    <a:buSzTx/>
                    <a:buFontTx/>
                    <a:buNone/>
                  </a:pPr>
                  <a:r>
                    <a:rPr lang="en-US" sz="800" b="1">
                      <a:solidFill>
                        <a:srgbClr val="FFFFFF"/>
                      </a:solidFill>
                      <a:effectLst/>
                      <a:cs typeface="Arial" pitchFamily="34" charset="0"/>
                    </a:rPr>
                    <a:t>A87631</a:t>
                  </a:r>
                </a:p>
              </p:txBody>
            </p:sp>
          </p:grpSp>
          <p:grpSp>
            <p:nvGrpSpPr>
              <p:cNvPr id="25709" name="Group 58"/>
              <p:cNvGrpSpPr>
                <a:grpSpLocks/>
              </p:cNvGrpSpPr>
              <p:nvPr/>
            </p:nvGrpSpPr>
            <p:grpSpPr bwMode="auto">
              <a:xfrm>
                <a:off x="4244" y="564"/>
                <a:ext cx="318" cy="237"/>
                <a:chOff x="705" y="916"/>
                <a:chExt cx="453" cy="416"/>
              </a:xfrm>
            </p:grpSpPr>
            <p:sp>
              <p:nvSpPr>
                <p:cNvPr id="197" name="Freeform 59"/>
                <p:cNvSpPr>
                  <a:spLocks/>
                </p:cNvSpPr>
                <p:nvPr/>
              </p:nvSpPr>
              <p:spPr bwMode="auto">
                <a:xfrm>
                  <a:off x="704" y="916"/>
                  <a:ext cx="456" cy="415"/>
                </a:xfrm>
                <a:custGeom>
                  <a:avLst/>
                  <a:gdLst>
                    <a:gd name="T0" fmla="*/ 724 w 2238"/>
                    <a:gd name="T1" fmla="*/ 144 h 2056"/>
                    <a:gd name="T2" fmla="*/ 1029 w 2238"/>
                    <a:gd name="T3" fmla="*/ 365 h 2056"/>
                    <a:gd name="T4" fmla="*/ 1091 w 2238"/>
                    <a:gd name="T5" fmla="*/ 419 h 2056"/>
                    <a:gd name="T6" fmla="*/ 774 w 2238"/>
                    <a:gd name="T7" fmla="*/ 287 h 2056"/>
                    <a:gd name="T8" fmla="*/ 559 w 2238"/>
                    <a:gd name="T9" fmla="*/ 154 h 2056"/>
                    <a:gd name="T10" fmla="*/ 832 w 2238"/>
                    <a:gd name="T11" fmla="*/ 387 h 2056"/>
                    <a:gd name="T12" fmla="*/ 1118 w 2238"/>
                    <a:gd name="T13" fmla="*/ 541 h 2056"/>
                    <a:gd name="T14" fmla="*/ 886 w 2238"/>
                    <a:gd name="T15" fmla="*/ 476 h 2056"/>
                    <a:gd name="T16" fmla="*/ 559 w 2238"/>
                    <a:gd name="T17" fmla="*/ 310 h 2056"/>
                    <a:gd name="T18" fmla="*/ 631 w 2238"/>
                    <a:gd name="T19" fmla="*/ 395 h 2056"/>
                    <a:gd name="T20" fmla="*/ 927 w 2238"/>
                    <a:gd name="T21" fmla="*/ 583 h 2056"/>
                    <a:gd name="T22" fmla="*/ 988 w 2238"/>
                    <a:gd name="T23" fmla="*/ 636 h 2056"/>
                    <a:gd name="T24" fmla="*/ 677 w 2238"/>
                    <a:gd name="T25" fmla="*/ 524 h 2056"/>
                    <a:gd name="T26" fmla="*/ 465 w 2238"/>
                    <a:gd name="T27" fmla="*/ 425 h 2056"/>
                    <a:gd name="T28" fmla="*/ 734 w 2238"/>
                    <a:gd name="T29" fmla="*/ 617 h 2056"/>
                    <a:gd name="T30" fmla="*/ 1017 w 2238"/>
                    <a:gd name="T31" fmla="*/ 759 h 2056"/>
                    <a:gd name="T32" fmla="*/ 788 w 2238"/>
                    <a:gd name="T33" fmla="*/ 702 h 2056"/>
                    <a:gd name="T34" fmla="*/ 464 w 2238"/>
                    <a:gd name="T35" fmla="*/ 566 h 2056"/>
                    <a:gd name="T36" fmla="*/ 534 w 2238"/>
                    <a:gd name="T37" fmla="*/ 641 h 2056"/>
                    <a:gd name="T38" fmla="*/ 829 w 2238"/>
                    <a:gd name="T39" fmla="*/ 808 h 2056"/>
                    <a:gd name="T40" fmla="*/ 890 w 2238"/>
                    <a:gd name="T41" fmla="*/ 861 h 2056"/>
                    <a:gd name="T42" fmla="*/ 581 w 2238"/>
                    <a:gd name="T43" fmla="*/ 762 h 2056"/>
                    <a:gd name="T44" fmla="*/ 367 w 2238"/>
                    <a:gd name="T45" fmla="*/ 680 h 2056"/>
                    <a:gd name="T46" fmla="*/ 637 w 2238"/>
                    <a:gd name="T47" fmla="*/ 849 h 2056"/>
                    <a:gd name="T48" fmla="*/ 921 w 2238"/>
                    <a:gd name="T49" fmla="*/ 987 h 2056"/>
                    <a:gd name="T50" fmla="*/ 691 w 2238"/>
                    <a:gd name="T51" fmla="*/ 935 h 2056"/>
                    <a:gd name="T52" fmla="*/ 363 w 2238"/>
                    <a:gd name="T53" fmla="*/ 812 h 2056"/>
                    <a:gd name="T54" fmla="*/ 434 w 2238"/>
                    <a:gd name="T55" fmla="*/ 883 h 2056"/>
                    <a:gd name="T56" fmla="*/ 735 w 2238"/>
                    <a:gd name="T57" fmla="*/ 1042 h 2056"/>
                    <a:gd name="T58" fmla="*/ 797 w 2238"/>
                    <a:gd name="T59" fmla="*/ 1095 h 2056"/>
                    <a:gd name="T60" fmla="*/ 481 w 2238"/>
                    <a:gd name="T61" fmla="*/ 1003 h 2056"/>
                    <a:gd name="T62" fmla="*/ 259 w 2238"/>
                    <a:gd name="T63" fmla="*/ 924 h 2056"/>
                    <a:gd name="T64" fmla="*/ 539 w 2238"/>
                    <a:gd name="T65" fmla="*/ 1090 h 2056"/>
                    <a:gd name="T66" fmla="*/ 832 w 2238"/>
                    <a:gd name="T67" fmla="*/ 1224 h 2056"/>
                    <a:gd name="T68" fmla="*/ 597 w 2238"/>
                    <a:gd name="T69" fmla="*/ 1177 h 2056"/>
                    <a:gd name="T70" fmla="*/ 253 w 2238"/>
                    <a:gd name="T71" fmla="*/ 1056 h 2056"/>
                    <a:gd name="T72" fmla="*/ 328 w 2238"/>
                    <a:gd name="T73" fmla="*/ 1126 h 2056"/>
                    <a:gd name="T74" fmla="*/ 643 w 2238"/>
                    <a:gd name="T75" fmla="*/ 1287 h 2056"/>
                    <a:gd name="T76" fmla="*/ 708 w 2238"/>
                    <a:gd name="T77" fmla="*/ 1340 h 2056"/>
                    <a:gd name="T78" fmla="*/ 379 w 2238"/>
                    <a:gd name="T79" fmla="*/ 1252 h 2056"/>
                    <a:gd name="T80" fmla="*/ 139 w 2238"/>
                    <a:gd name="T81" fmla="*/ 1163 h 2056"/>
                    <a:gd name="T82" fmla="*/ 440 w 2238"/>
                    <a:gd name="T83" fmla="*/ 1343 h 2056"/>
                    <a:gd name="T84" fmla="*/ 746 w 2238"/>
                    <a:gd name="T85" fmla="*/ 1474 h 2056"/>
                    <a:gd name="T86" fmla="*/ 501 w 2238"/>
                    <a:gd name="T87" fmla="*/ 1434 h 2056"/>
                    <a:gd name="T88" fmla="*/ 131 w 2238"/>
                    <a:gd name="T89" fmla="*/ 1299 h 2056"/>
                    <a:gd name="T90" fmla="*/ 214 w 2238"/>
                    <a:gd name="T91" fmla="*/ 1377 h 2056"/>
                    <a:gd name="T92" fmla="*/ 553 w 2238"/>
                    <a:gd name="T93" fmla="*/ 1548 h 2056"/>
                    <a:gd name="T94" fmla="*/ 622 w 2238"/>
                    <a:gd name="T95" fmla="*/ 1601 h 2056"/>
                    <a:gd name="T96" fmla="*/ 270 w 2238"/>
                    <a:gd name="T97" fmla="*/ 1511 h 2056"/>
                    <a:gd name="T98" fmla="*/ 2 w 2238"/>
                    <a:gd name="T99" fmla="*/ 1406 h 2056"/>
                    <a:gd name="T100" fmla="*/ 485 w 2238"/>
                    <a:gd name="T101" fmla="*/ 1640 h 2056"/>
                    <a:gd name="T102" fmla="*/ 924 w 2238"/>
                    <a:gd name="T103" fmla="*/ 1732 h 2056"/>
                    <a:gd name="T104" fmla="*/ 1300 w 2238"/>
                    <a:gd name="T105" fmla="*/ 1800 h 2056"/>
                    <a:gd name="T106" fmla="*/ 1676 w 2238"/>
                    <a:gd name="T107" fmla="*/ 2011 h 2056"/>
                    <a:gd name="T108" fmla="*/ 1854 w 2238"/>
                    <a:gd name="T109" fmla="*/ 1475 h 2056"/>
                    <a:gd name="T110" fmla="*/ 2183 w 2238"/>
                    <a:gd name="T111" fmla="*/ 930 h 2056"/>
                    <a:gd name="T112" fmla="*/ 1914 w 2238"/>
                    <a:gd name="T113" fmla="*/ 584 h 2056"/>
                    <a:gd name="T114" fmla="*/ 1535 w 2238"/>
                    <a:gd name="T115" fmla="*/ 461 h 2056"/>
                    <a:gd name="T116" fmla="*/ 1128 w 2238"/>
                    <a:gd name="T117" fmla="*/ 357 h 2056"/>
                    <a:gd name="T118" fmla="*/ 669 w 2238"/>
                    <a:gd name="T119" fmla="*/ 61 h 2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38" h="2056">
                      <a:moveTo>
                        <a:pt x="607" y="0"/>
                      </a:moveTo>
                      <a:lnTo>
                        <a:pt x="606" y="5"/>
                      </a:lnTo>
                      <a:lnTo>
                        <a:pt x="605" y="8"/>
                      </a:lnTo>
                      <a:lnTo>
                        <a:pt x="602" y="12"/>
                      </a:lnTo>
                      <a:lnTo>
                        <a:pt x="601" y="16"/>
                      </a:lnTo>
                      <a:lnTo>
                        <a:pt x="643" y="62"/>
                      </a:lnTo>
                      <a:lnTo>
                        <a:pt x="684" y="105"/>
                      </a:lnTo>
                      <a:lnTo>
                        <a:pt x="724" y="144"/>
                      </a:lnTo>
                      <a:lnTo>
                        <a:pt x="765" y="180"/>
                      </a:lnTo>
                      <a:lnTo>
                        <a:pt x="804" y="213"/>
                      </a:lnTo>
                      <a:lnTo>
                        <a:pt x="843" y="244"/>
                      </a:lnTo>
                      <a:lnTo>
                        <a:pt x="881" y="273"/>
                      </a:lnTo>
                      <a:lnTo>
                        <a:pt x="918" y="298"/>
                      </a:lnTo>
                      <a:lnTo>
                        <a:pt x="955" y="323"/>
                      </a:lnTo>
                      <a:lnTo>
                        <a:pt x="992" y="346"/>
                      </a:lnTo>
                      <a:lnTo>
                        <a:pt x="1029" y="365"/>
                      </a:lnTo>
                      <a:lnTo>
                        <a:pt x="1064" y="384"/>
                      </a:lnTo>
                      <a:lnTo>
                        <a:pt x="1100" y="402"/>
                      </a:lnTo>
                      <a:lnTo>
                        <a:pt x="1136" y="418"/>
                      </a:lnTo>
                      <a:lnTo>
                        <a:pt x="1171" y="433"/>
                      </a:lnTo>
                      <a:lnTo>
                        <a:pt x="1206" y="447"/>
                      </a:lnTo>
                      <a:lnTo>
                        <a:pt x="1168" y="439"/>
                      </a:lnTo>
                      <a:lnTo>
                        <a:pt x="1130" y="430"/>
                      </a:lnTo>
                      <a:lnTo>
                        <a:pt x="1091" y="419"/>
                      </a:lnTo>
                      <a:lnTo>
                        <a:pt x="1053" y="408"/>
                      </a:lnTo>
                      <a:lnTo>
                        <a:pt x="1014" y="395"/>
                      </a:lnTo>
                      <a:lnTo>
                        <a:pt x="974" y="381"/>
                      </a:lnTo>
                      <a:lnTo>
                        <a:pt x="935" y="365"/>
                      </a:lnTo>
                      <a:lnTo>
                        <a:pt x="896" y="348"/>
                      </a:lnTo>
                      <a:lnTo>
                        <a:pt x="856" y="330"/>
                      </a:lnTo>
                      <a:lnTo>
                        <a:pt x="815" y="309"/>
                      </a:lnTo>
                      <a:lnTo>
                        <a:pt x="774" y="287"/>
                      </a:lnTo>
                      <a:lnTo>
                        <a:pt x="733" y="263"/>
                      </a:lnTo>
                      <a:lnTo>
                        <a:pt x="691" y="236"/>
                      </a:lnTo>
                      <a:lnTo>
                        <a:pt x="648" y="207"/>
                      </a:lnTo>
                      <a:lnTo>
                        <a:pt x="606" y="177"/>
                      </a:lnTo>
                      <a:lnTo>
                        <a:pt x="562" y="144"/>
                      </a:lnTo>
                      <a:lnTo>
                        <a:pt x="561" y="148"/>
                      </a:lnTo>
                      <a:lnTo>
                        <a:pt x="560" y="151"/>
                      </a:lnTo>
                      <a:lnTo>
                        <a:pt x="559" y="154"/>
                      </a:lnTo>
                      <a:lnTo>
                        <a:pt x="557" y="159"/>
                      </a:lnTo>
                      <a:lnTo>
                        <a:pt x="599" y="199"/>
                      </a:lnTo>
                      <a:lnTo>
                        <a:pt x="638" y="236"/>
                      </a:lnTo>
                      <a:lnTo>
                        <a:pt x="678" y="271"/>
                      </a:lnTo>
                      <a:lnTo>
                        <a:pt x="718" y="303"/>
                      </a:lnTo>
                      <a:lnTo>
                        <a:pt x="756" y="333"/>
                      </a:lnTo>
                      <a:lnTo>
                        <a:pt x="794" y="361"/>
                      </a:lnTo>
                      <a:lnTo>
                        <a:pt x="832" y="387"/>
                      </a:lnTo>
                      <a:lnTo>
                        <a:pt x="868" y="411"/>
                      </a:lnTo>
                      <a:lnTo>
                        <a:pt x="905" y="433"/>
                      </a:lnTo>
                      <a:lnTo>
                        <a:pt x="941" y="454"/>
                      </a:lnTo>
                      <a:lnTo>
                        <a:pt x="978" y="474"/>
                      </a:lnTo>
                      <a:lnTo>
                        <a:pt x="1014" y="492"/>
                      </a:lnTo>
                      <a:lnTo>
                        <a:pt x="1048" y="509"/>
                      </a:lnTo>
                      <a:lnTo>
                        <a:pt x="1084" y="524"/>
                      </a:lnTo>
                      <a:lnTo>
                        <a:pt x="1118" y="541"/>
                      </a:lnTo>
                      <a:lnTo>
                        <a:pt x="1153" y="554"/>
                      </a:lnTo>
                      <a:lnTo>
                        <a:pt x="1115" y="546"/>
                      </a:lnTo>
                      <a:lnTo>
                        <a:pt x="1078" y="537"/>
                      </a:lnTo>
                      <a:lnTo>
                        <a:pt x="1040" y="527"/>
                      </a:lnTo>
                      <a:lnTo>
                        <a:pt x="1001" y="515"/>
                      </a:lnTo>
                      <a:lnTo>
                        <a:pt x="963" y="504"/>
                      </a:lnTo>
                      <a:lnTo>
                        <a:pt x="925" y="491"/>
                      </a:lnTo>
                      <a:lnTo>
                        <a:pt x="886" y="476"/>
                      </a:lnTo>
                      <a:lnTo>
                        <a:pt x="847" y="461"/>
                      </a:lnTo>
                      <a:lnTo>
                        <a:pt x="806" y="444"/>
                      </a:lnTo>
                      <a:lnTo>
                        <a:pt x="766" y="425"/>
                      </a:lnTo>
                      <a:lnTo>
                        <a:pt x="726" y="406"/>
                      </a:lnTo>
                      <a:lnTo>
                        <a:pt x="685" y="385"/>
                      </a:lnTo>
                      <a:lnTo>
                        <a:pt x="644" y="362"/>
                      </a:lnTo>
                      <a:lnTo>
                        <a:pt x="601" y="337"/>
                      </a:lnTo>
                      <a:lnTo>
                        <a:pt x="559" y="310"/>
                      </a:lnTo>
                      <a:lnTo>
                        <a:pt x="516" y="282"/>
                      </a:lnTo>
                      <a:lnTo>
                        <a:pt x="515" y="286"/>
                      </a:lnTo>
                      <a:lnTo>
                        <a:pt x="514" y="289"/>
                      </a:lnTo>
                      <a:lnTo>
                        <a:pt x="513" y="293"/>
                      </a:lnTo>
                      <a:lnTo>
                        <a:pt x="511" y="296"/>
                      </a:lnTo>
                      <a:lnTo>
                        <a:pt x="552" y="332"/>
                      </a:lnTo>
                      <a:lnTo>
                        <a:pt x="592" y="364"/>
                      </a:lnTo>
                      <a:lnTo>
                        <a:pt x="631" y="395"/>
                      </a:lnTo>
                      <a:lnTo>
                        <a:pt x="669" y="425"/>
                      </a:lnTo>
                      <a:lnTo>
                        <a:pt x="707" y="452"/>
                      </a:lnTo>
                      <a:lnTo>
                        <a:pt x="745" y="478"/>
                      </a:lnTo>
                      <a:lnTo>
                        <a:pt x="782" y="501"/>
                      </a:lnTo>
                      <a:lnTo>
                        <a:pt x="819" y="524"/>
                      </a:lnTo>
                      <a:lnTo>
                        <a:pt x="856" y="545"/>
                      </a:lnTo>
                      <a:lnTo>
                        <a:pt x="892" y="565"/>
                      </a:lnTo>
                      <a:lnTo>
                        <a:pt x="927" y="583"/>
                      </a:lnTo>
                      <a:lnTo>
                        <a:pt x="962" y="602"/>
                      </a:lnTo>
                      <a:lnTo>
                        <a:pt x="996" y="618"/>
                      </a:lnTo>
                      <a:lnTo>
                        <a:pt x="1031" y="634"/>
                      </a:lnTo>
                      <a:lnTo>
                        <a:pt x="1065" y="649"/>
                      </a:lnTo>
                      <a:lnTo>
                        <a:pt x="1100" y="664"/>
                      </a:lnTo>
                      <a:lnTo>
                        <a:pt x="1063" y="656"/>
                      </a:lnTo>
                      <a:lnTo>
                        <a:pt x="1025" y="647"/>
                      </a:lnTo>
                      <a:lnTo>
                        <a:pt x="988" y="636"/>
                      </a:lnTo>
                      <a:lnTo>
                        <a:pt x="950" y="626"/>
                      </a:lnTo>
                      <a:lnTo>
                        <a:pt x="912" y="614"/>
                      </a:lnTo>
                      <a:lnTo>
                        <a:pt x="874" y="602"/>
                      </a:lnTo>
                      <a:lnTo>
                        <a:pt x="835" y="588"/>
                      </a:lnTo>
                      <a:lnTo>
                        <a:pt x="797" y="574"/>
                      </a:lnTo>
                      <a:lnTo>
                        <a:pt x="758" y="559"/>
                      </a:lnTo>
                      <a:lnTo>
                        <a:pt x="718" y="542"/>
                      </a:lnTo>
                      <a:lnTo>
                        <a:pt x="677" y="524"/>
                      </a:lnTo>
                      <a:lnTo>
                        <a:pt x="637" y="505"/>
                      </a:lnTo>
                      <a:lnTo>
                        <a:pt x="597" y="484"/>
                      </a:lnTo>
                      <a:lnTo>
                        <a:pt x="555" y="463"/>
                      </a:lnTo>
                      <a:lnTo>
                        <a:pt x="513" y="439"/>
                      </a:lnTo>
                      <a:lnTo>
                        <a:pt x="470" y="415"/>
                      </a:lnTo>
                      <a:lnTo>
                        <a:pt x="469" y="418"/>
                      </a:lnTo>
                      <a:lnTo>
                        <a:pt x="468" y="422"/>
                      </a:lnTo>
                      <a:lnTo>
                        <a:pt x="465" y="425"/>
                      </a:lnTo>
                      <a:lnTo>
                        <a:pt x="464" y="429"/>
                      </a:lnTo>
                      <a:lnTo>
                        <a:pt x="505" y="461"/>
                      </a:lnTo>
                      <a:lnTo>
                        <a:pt x="544" y="490"/>
                      </a:lnTo>
                      <a:lnTo>
                        <a:pt x="583" y="519"/>
                      </a:lnTo>
                      <a:lnTo>
                        <a:pt x="621" y="545"/>
                      </a:lnTo>
                      <a:lnTo>
                        <a:pt x="659" y="570"/>
                      </a:lnTo>
                      <a:lnTo>
                        <a:pt x="697" y="594"/>
                      </a:lnTo>
                      <a:lnTo>
                        <a:pt x="734" y="617"/>
                      </a:lnTo>
                      <a:lnTo>
                        <a:pt x="771" y="637"/>
                      </a:lnTo>
                      <a:lnTo>
                        <a:pt x="806" y="658"/>
                      </a:lnTo>
                      <a:lnTo>
                        <a:pt x="842" y="676"/>
                      </a:lnTo>
                      <a:lnTo>
                        <a:pt x="878" y="695"/>
                      </a:lnTo>
                      <a:lnTo>
                        <a:pt x="913" y="712"/>
                      </a:lnTo>
                      <a:lnTo>
                        <a:pt x="948" y="728"/>
                      </a:lnTo>
                      <a:lnTo>
                        <a:pt x="983" y="744"/>
                      </a:lnTo>
                      <a:lnTo>
                        <a:pt x="1017" y="759"/>
                      </a:lnTo>
                      <a:lnTo>
                        <a:pt x="1052" y="774"/>
                      </a:lnTo>
                      <a:lnTo>
                        <a:pt x="1015" y="766"/>
                      </a:lnTo>
                      <a:lnTo>
                        <a:pt x="977" y="757"/>
                      </a:lnTo>
                      <a:lnTo>
                        <a:pt x="940" y="748"/>
                      </a:lnTo>
                      <a:lnTo>
                        <a:pt x="902" y="738"/>
                      </a:lnTo>
                      <a:lnTo>
                        <a:pt x="864" y="726"/>
                      </a:lnTo>
                      <a:lnTo>
                        <a:pt x="826" y="715"/>
                      </a:lnTo>
                      <a:lnTo>
                        <a:pt x="788" y="702"/>
                      </a:lnTo>
                      <a:lnTo>
                        <a:pt x="749" y="688"/>
                      </a:lnTo>
                      <a:lnTo>
                        <a:pt x="710" y="674"/>
                      </a:lnTo>
                      <a:lnTo>
                        <a:pt x="670" y="659"/>
                      </a:lnTo>
                      <a:lnTo>
                        <a:pt x="630" y="643"/>
                      </a:lnTo>
                      <a:lnTo>
                        <a:pt x="590" y="626"/>
                      </a:lnTo>
                      <a:lnTo>
                        <a:pt x="548" y="607"/>
                      </a:lnTo>
                      <a:lnTo>
                        <a:pt x="507" y="587"/>
                      </a:lnTo>
                      <a:lnTo>
                        <a:pt x="464" y="566"/>
                      </a:lnTo>
                      <a:lnTo>
                        <a:pt x="422" y="544"/>
                      </a:lnTo>
                      <a:lnTo>
                        <a:pt x="420" y="547"/>
                      </a:lnTo>
                      <a:lnTo>
                        <a:pt x="419" y="551"/>
                      </a:lnTo>
                      <a:lnTo>
                        <a:pt x="417" y="554"/>
                      </a:lnTo>
                      <a:lnTo>
                        <a:pt x="416" y="558"/>
                      </a:lnTo>
                      <a:lnTo>
                        <a:pt x="456" y="587"/>
                      </a:lnTo>
                      <a:lnTo>
                        <a:pt x="495" y="614"/>
                      </a:lnTo>
                      <a:lnTo>
                        <a:pt x="534" y="641"/>
                      </a:lnTo>
                      <a:lnTo>
                        <a:pt x="572" y="665"/>
                      </a:lnTo>
                      <a:lnTo>
                        <a:pt x="610" y="689"/>
                      </a:lnTo>
                      <a:lnTo>
                        <a:pt x="648" y="711"/>
                      </a:lnTo>
                      <a:lnTo>
                        <a:pt x="685" y="733"/>
                      </a:lnTo>
                      <a:lnTo>
                        <a:pt x="721" y="753"/>
                      </a:lnTo>
                      <a:lnTo>
                        <a:pt x="758" y="772"/>
                      </a:lnTo>
                      <a:lnTo>
                        <a:pt x="794" y="791"/>
                      </a:lnTo>
                      <a:lnTo>
                        <a:pt x="829" y="808"/>
                      </a:lnTo>
                      <a:lnTo>
                        <a:pt x="864" y="825"/>
                      </a:lnTo>
                      <a:lnTo>
                        <a:pt x="898" y="841"/>
                      </a:lnTo>
                      <a:lnTo>
                        <a:pt x="933" y="857"/>
                      </a:lnTo>
                      <a:lnTo>
                        <a:pt x="968" y="872"/>
                      </a:lnTo>
                      <a:lnTo>
                        <a:pt x="1002" y="887"/>
                      </a:lnTo>
                      <a:lnTo>
                        <a:pt x="965" y="879"/>
                      </a:lnTo>
                      <a:lnTo>
                        <a:pt x="928" y="870"/>
                      </a:lnTo>
                      <a:lnTo>
                        <a:pt x="890" y="861"/>
                      </a:lnTo>
                      <a:lnTo>
                        <a:pt x="854" y="851"/>
                      </a:lnTo>
                      <a:lnTo>
                        <a:pt x="815" y="840"/>
                      </a:lnTo>
                      <a:lnTo>
                        <a:pt x="777" y="830"/>
                      </a:lnTo>
                      <a:lnTo>
                        <a:pt x="738" y="817"/>
                      </a:lnTo>
                      <a:lnTo>
                        <a:pt x="700" y="804"/>
                      </a:lnTo>
                      <a:lnTo>
                        <a:pt x="661" y="792"/>
                      </a:lnTo>
                      <a:lnTo>
                        <a:pt x="621" y="777"/>
                      </a:lnTo>
                      <a:lnTo>
                        <a:pt x="581" y="762"/>
                      </a:lnTo>
                      <a:lnTo>
                        <a:pt x="540" y="746"/>
                      </a:lnTo>
                      <a:lnTo>
                        <a:pt x="499" y="728"/>
                      </a:lnTo>
                      <a:lnTo>
                        <a:pt x="457" y="710"/>
                      </a:lnTo>
                      <a:lnTo>
                        <a:pt x="415" y="690"/>
                      </a:lnTo>
                      <a:lnTo>
                        <a:pt x="371" y="670"/>
                      </a:lnTo>
                      <a:lnTo>
                        <a:pt x="370" y="673"/>
                      </a:lnTo>
                      <a:lnTo>
                        <a:pt x="369" y="676"/>
                      </a:lnTo>
                      <a:lnTo>
                        <a:pt x="367" y="680"/>
                      </a:lnTo>
                      <a:lnTo>
                        <a:pt x="366" y="682"/>
                      </a:lnTo>
                      <a:lnTo>
                        <a:pt x="407" y="710"/>
                      </a:lnTo>
                      <a:lnTo>
                        <a:pt x="446" y="736"/>
                      </a:lnTo>
                      <a:lnTo>
                        <a:pt x="485" y="761"/>
                      </a:lnTo>
                      <a:lnTo>
                        <a:pt x="524" y="785"/>
                      </a:lnTo>
                      <a:lnTo>
                        <a:pt x="562" y="808"/>
                      </a:lnTo>
                      <a:lnTo>
                        <a:pt x="600" y="830"/>
                      </a:lnTo>
                      <a:lnTo>
                        <a:pt x="637" y="849"/>
                      </a:lnTo>
                      <a:lnTo>
                        <a:pt x="674" y="869"/>
                      </a:lnTo>
                      <a:lnTo>
                        <a:pt x="710" y="889"/>
                      </a:lnTo>
                      <a:lnTo>
                        <a:pt x="746" y="906"/>
                      </a:lnTo>
                      <a:lnTo>
                        <a:pt x="782" y="923"/>
                      </a:lnTo>
                      <a:lnTo>
                        <a:pt x="817" y="940"/>
                      </a:lnTo>
                      <a:lnTo>
                        <a:pt x="852" y="957"/>
                      </a:lnTo>
                      <a:lnTo>
                        <a:pt x="887" y="972"/>
                      </a:lnTo>
                      <a:lnTo>
                        <a:pt x="921" y="987"/>
                      </a:lnTo>
                      <a:lnTo>
                        <a:pt x="956" y="1001"/>
                      </a:lnTo>
                      <a:lnTo>
                        <a:pt x="919" y="993"/>
                      </a:lnTo>
                      <a:lnTo>
                        <a:pt x="881" y="984"/>
                      </a:lnTo>
                      <a:lnTo>
                        <a:pt x="844" y="976"/>
                      </a:lnTo>
                      <a:lnTo>
                        <a:pt x="806" y="966"/>
                      </a:lnTo>
                      <a:lnTo>
                        <a:pt x="768" y="957"/>
                      </a:lnTo>
                      <a:lnTo>
                        <a:pt x="729" y="946"/>
                      </a:lnTo>
                      <a:lnTo>
                        <a:pt x="691" y="935"/>
                      </a:lnTo>
                      <a:lnTo>
                        <a:pt x="652" y="922"/>
                      </a:lnTo>
                      <a:lnTo>
                        <a:pt x="613" y="909"/>
                      </a:lnTo>
                      <a:lnTo>
                        <a:pt x="572" y="895"/>
                      </a:lnTo>
                      <a:lnTo>
                        <a:pt x="531" y="882"/>
                      </a:lnTo>
                      <a:lnTo>
                        <a:pt x="491" y="866"/>
                      </a:lnTo>
                      <a:lnTo>
                        <a:pt x="448" y="849"/>
                      </a:lnTo>
                      <a:lnTo>
                        <a:pt x="407" y="832"/>
                      </a:lnTo>
                      <a:lnTo>
                        <a:pt x="363" y="812"/>
                      </a:lnTo>
                      <a:lnTo>
                        <a:pt x="319" y="793"/>
                      </a:lnTo>
                      <a:lnTo>
                        <a:pt x="318" y="796"/>
                      </a:lnTo>
                      <a:lnTo>
                        <a:pt x="317" y="799"/>
                      </a:lnTo>
                      <a:lnTo>
                        <a:pt x="314" y="802"/>
                      </a:lnTo>
                      <a:lnTo>
                        <a:pt x="313" y="806"/>
                      </a:lnTo>
                      <a:lnTo>
                        <a:pt x="355" y="832"/>
                      </a:lnTo>
                      <a:lnTo>
                        <a:pt x="395" y="857"/>
                      </a:lnTo>
                      <a:lnTo>
                        <a:pt x="434" y="883"/>
                      </a:lnTo>
                      <a:lnTo>
                        <a:pt x="473" y="906"/>
                      </a:lnTo>
                      <a:lnTo>
                        <a:pt x="513" y="928"/>
                      </a:lnTo>
                      <a:lnTo>
                        <a:pt x="551" y="948"/>
                      </a:lnTo>
                      <a:lnTo>
                        <a:pt x="589" y="969"/>
                      </a:lnTo>
                      <a:lnTo>
                        <a:pt x="625" y="989"/>
                      </a:lnTo>
                      <a:lnTo>
                        <a:pt x="662" y="1007"/>
                      </a:lnTo>
                      <a:lnTo>
                        <a:pt x="698" y="1025"/>
                      </a:lnTo>
                      <a:lnTo>
                        <a:pt x="735" y="1042"/>
                      </a:lnTo>
                      <a:lnTo>
                        <a:pt x="771" y="1059"/>
                      </a:lnTo>
                      <a:lnTo>
                        <a:pt x="805" y="1074"/>
                      </a:lnTo>
                      <a:lnTo>
                        <a:pt x="841" y="1090"/>
                      </a:lnTo>
                      <a:lnTo>
                        <a:pt x="875" y="1104"/>
                      </a:lnTo>
                      <a:lnTo>
                        <a:pt x="910" y="1119"/>
                      </a:lnTo>
                      <a:lnTo>
                        <a:pt x="873" y="1111"/>
                      </a:lnTo>
                      <a:lnTo>
                        <a:pt x="835" y="1103"/>
                      </a:lnTo>
                      <a:lnTo>
                        <a:pt x="797" y="1095"/>
                      </a:lnTo>
                      <a:lnTo>
                        <a:pt x="759" y="1086"/>
                      </a:lnTo>
                      <a:lnTo>
                        <a:pt x="721" y="1076"/>
                      </a:lnTo>
                      <a:lnTo>
                        <a:pt x="683" y="1066"/>
                      </a:lnTo>
                      <a:lnTo>
                        <a:pt x="644" y="1055"/>
                      </a:lnTo>
                      <a:lnTo>
                        <a:pt x="604" y="1043"/>
                      </a:lnTo>
                      <a:lnTo>
                        <a:pt x="563" y="1030"/>
                      </a:lnTo>
                      <a:lnTo>
                        <a:pt x="523" y="1016"/>
                      </a:lnTo>
                      <a:lnTo>
                        <a:pt x="481" y="1003"/>
                      </a:lnTo>
                      <a:lnTo>
                        <a:pt x="439" y="987"/>
                      </a:lnTo>
                      <a:lnTo>
                        <a:pt x="396" y="970"/>
                      </a:lnTo>
                      <a:lnTo>
                        <a:pt x="354" y="953"/>
                      </a:lnTo>
                      <a:lnTo>
                        <a:pt x="309" y="933"/>
                      </a:lnTo>
                      <a:lnTo>
                        <a:pt x="264" y="914"/>
                      </a:lnTo>
                      <a:lnTo>
                        <a:pt x="263" y="917"/>
                      </a:lnTo>
                      <a:lnTo>
                        <a:pt x="261" y="921"/>
                      </a:lnTo>
                      <a:lnTo>
                        <a:pt x="259" y="924"/>
                      </a:lnTo>
                      <a:lnTo>
                        <a:pt x="258" y="927"/>
                      </a:lnTo>
                      <a:lnTo>
                        <a:pt x="301" y="953"/>
                      </a:lnTo>
                      <a:lnTo>
                        <a:pt x="342" y="980"/>
                      </a:lnTo>
                      <a:lnTo>
                        <a:pt x="382" y="1004"/>
                      </a:lnTo>
                      <a:lnTo>
                        <a:pt x="423" y="1027"/>
                      </a:lnTo>
                      <a:lnTo>
                        <a:pt x="462" y="1049"/>
                      </a:lnTo>
                      <a:lnTo>
                        <a:pt x="501" y="1071"/>
                      </a:lnTo>
                      <a:lnTo>
                        <a:pt x="539" y="1090"/>
                      </a:lnTo>
                      <a:lnTo>
                        <a:pt x="577" y="1110"/>
                      </a:lnTo>
                      <a:lnTo>
                        <a:pt x="615" y="1128"/>
                      </a:lnTo>
                      <a:lnTo>
                        <a:pt x="652" y="1146"/>
                      </a:lnTo>
                      <a:lnTo>
                        <a:pt x="688" y="1163"/>
                      </a:lnTo>
                      <a:lnTo>
                        <a:pt x="724" y="1179"/>
                      </a:lnTo>
                      <a:lnTo>
                        <a:pt x="760" y="1194"/>
                      </a:lnTo>
                      <a:lnTo>
                        <a:pt x="796" y="1209"/>
                      </a:lnTo>
                      <a:lnTo>
                        <a:pt x="832" y="1224"/>
                      </a:lnTo>
                      <a:lnTo>
                        <a:pt x="866" y="1238"/>
                      </a:lnTo>
                      <a:lnTo>
                        <a:pt x="828" y="1231"/>
                      </a:lnTo>
                      <a:lnTo>
                        <a:pt x="791" y="1223"/>
                      </a:lnTo>
                      <a:lnTo>
                        <a:pt x="753" y="1215"/>
                      </a:lnTo>
                      <a:lnTo>
                        <a:pt x="714" y="1207"/>
                      </a:lnTo>
                      <a:lnTo>
                        <a:pt x="676" y="1197"/>
                      </a:lnTo>
                      <a:lnTo>
                        <a:pt x="636" y="1188"/>
                      </a:lnTo>
                      <a:lnTo>
                        <a:pt x="597" y="1177"/>
                      </a:lnTo>
                      <a:lnTo>
                        <a:pt x="556" y="1165"/>
                      </a:lnTo>
                      <a:lnTo>
                        <a:pt x="515" y="1154"/>
                      </a:lnTo>
                      <a:lnTo>
                        <a:pt x="473" y="1140"/>
                      </a:lnTo>
                      <a:lnTo>
                        <a:pt x="431" y="1126"/>
                      </a:lnTo>
                      <a:lnTo>
                        <a:pt x="388" y="1110"/>
                      </a:lnTo>
                      <a:lnTo>
                        <a:pt x="343" y="1094"/>
                      </a:lnTo>
                      <a:lnTo>
                        <a:pt x="298" y="1075"/>
                      </a:lnTo>
                      <a:lnTo>
                        <a:pt x="253" y="1056"/>
                      </a:lnTo>
                      <a:lnTo>
                        <a:pt x="206" y="1035"/>
                      </a:lnTo>
                      <a:lnTo>
                        <a:pt x="205" y="1037"/>
                      </a:lnTo>
                      <a:lnTo>
                        <a:pt x="203" y="1041"/>
                      </a:lnTo>
                      <a:lnTo>
                        <a:pt x="202" y="1044"/>
                      </a:lnTo>
                      <a:lnTo>
                        <a:pt x="199" y="1046"/>
                      </a:lnTo>
                      <a:lnTo>
                        <a:pt x="243" y="1074"/>
                      </a:lnTo>
                      <a:lnTo>
                        <a:pt x="286" y="1101"/>
                      </a:lnTo>
                      <a:lnTo>
                        <a:pt x="328" y="1126"/>
                      </a:lnTo>
                      <a:lnTo>
                        <a:pt x="370" y="1150"/>
                      </a:lnTo>
                      <a:lnTo>
                        <a:pt x="411" y="1172"/>
                      </a:lnTo>
                      <a:lnTo>
                        <a:pt x="450" y="1194"/>
                      </a:lnTo>
                      <a:lnTo>
                        <a:pt x="491" y="1215"/>
                      </a:lnTo>
                      <a:lnTo>
                        <a:pt x="529" y="1234"/>
                      </a:lnTo>
                      <a:lnTo>
                        <a:pt x="568" y="1253"/>
                      </a:lnTo>
                      <a:lnTo>
                        <a:pt x="605" y="1270"/>
                      </a:lnTo>
                      <a:lnTo>
                        <a:pt x="643" y="1287"/>
                      </a:lnTo>
                      <a:lnTo>
                        <a:pt x="680" y="1303"/>
                      </a:lnTo>
                      <a:lnTo>
                        <a:pt x="716" y="1318"/>
                      </a:lnTo>
                      <a:lnTo>
                        <a:pt x="752" y="1333"/>
                      </a:lnTo>
                      <a:lnTo>
                        <a:pt x="788" y="1347"/>
                      </a:lnTo>
                      <a:lnTo>
                        <a:pt x="824" y="1361"/>
                      </a:lnTo>
                      <a:lnTo>
                        <a:pt x="786" y="1354"/>
                      </a:lnTo>
                      <a:lnTo>
                        <a:pt x="748" y="1347"/>
                      </a:lnTo>
                      <a:lnTo>
                        <a:pt x="708" y="1340"/>
                      </a:lnTo>
                      <a:lnTo>
                        <a:pt x="669" y="1332"/>
                      </a:lnTo>
                      <a:lnTo>
                        <a:pt x="630" y="1323"/>
                      </a:lnTo>
                      <a:lnTo>
                        <a:pt x="590" y="1314"/>
                      </a:lnTo>
                      <a:lnTo>
                        <a:pt x="549" y="1303"/>
                      </a:lnTo>
                      <a:lnTo>
                        <a:pt x="508" y="1292"/>
                      </a:lnTo>
                      <a:lnTo>
                        <a:pt x="465" y="1279"/>
                      </a:lnTo>
                      <a:lnTo>
                        <a:pt x="423" y="1265"/>
                      </a:lnTo>
                      <a:lnTo>
                        <a:pt x="379" y="1252"/>
                      </a:lnTo>
                      <a:lnTo>
                        <a:pt x="334" y="1234"/>
                      </a:lnTo>
                      <a:lnTo>
                        <a:pt x="288" y="1217"/>
                      </a:lnTo>
                      <a:lnTo>
                        <a:pt x="241" y="1199"/>
                      </a:lnTo>
                      <a:lnTo>
                        <a:pt x="194" y="1177"/>
                      </a:lnTo>
                      <a:lnTo>
                        <a:pt x="144" y="1155"/>
                      </a:lnTo>
                      <a:lnTo>
                        <a:pt x="143" y="1157"/>
                      </a:lnTo>
                      <a:lnTo>
                        <a:pt x="142" y="1159"/>
                      </a:lnTo>
                      <a:lnTo>
                        <a:pt x="139" y="1163"/>
                      </a:lnTo>
                      <a:lnTo>
                        <a:pt x="138" y="1165"/>
                      </a:lnTo>
                      <a:lnTo>
                        <a:pt x="184" y="1195"/>
                      </a:lnTo>
                      <a:lnTo>
                        <a:pt x="229" y="1223"/>
                      </a:lnTo>
                      <a:lnTo>
                        <a:pt x="273" y="1250"/>
                      </a:lnTo>
                      <a:lnTo>
                        <a:pt x="316" y="1275"/>
                      </a:lnTo>
                      <a:lnTo>
                        <a:pt x="358" y="1299"/>
                      </a:lnTo>
                      <a:lnTo>
                        <a:pt x="400" y="1321"/>
                      </a:lnTo>
                      <a:lnTo>
                        <a:pt x="440" y="1343"/>
                      </a:lnTo>
                      <a:lnTo>
                        <a:pt x="480" y="1362"/>
                      </a:lnTo>
                      <a:lnTo>
                        <a:pt x="519" y="1381"/>
                      </a:lnTo>
                      <a:lnTo>
                        <a:pt x="559" y="1399"/>
                      </a:lnTo>
                      <a:lnTo>
                        <a:pt x="597" y="1415"/>
                      </a:lnTo>
                      <a:lnTo>
                        <a:pt x="635" y="1431"/>
                      </a:lnTo>
                      <a:lnTo>
                        <a:pt x="673" y="1446"/>
                      </a:lnTo>
                      <a:lnTo>
                        <a:pt x="710" y="1460"/>
                      </a:lnTo>
                      <a:lnTo>
                        <a:pt x="746" y="1474"/>
                      </a:lnTo>
                      <a:lnTo>
                        <a:pt x="782" y="1487"/>
                      </a:lnTo>
                      <a:lnTo>
                        <a:pt x="743" y="1481"/>
                      </a:lnTo>
                      <a:lnTo>
                        <a:pt x="705" y="1475"/>
                      </a:lnTo>
                      <a:lnTo>
                        <a:pt x="665" y="1468"/>
                      </a:lnTo>
                      <a:lnTo>
                        <a:pt x="625" y="1461"/>
                      </a:lnTo>
                      <a:lnTo>
                        <a:pt x="585" y="1453"/>
                      </a:lnTo>
                      <a:lnTo>
                        <a:pt x="544" y="1444"/>
                      </a:lnTo>
                      <a:lnTo>
                        <a:pt x="501" y="1434"/>
                      </a:lnTo>
                      <a:lnTo>
                        <a:pt x="458" y="1422"/>
                      </a:lnTo>
                      <a:lnTo>
                        <a:pt x="416" y="1409"/>
                      </a:lnTo>
                      <a:lnTo>
                        <a:pt x="371" y="1394"/>
                      </a:lnTo>
                      <a:lnTo>
                        <a:pt x="325" y="1380"/>
                      </a:lnTo>
                      <a:lnTo>
                        <a:pt x="279" y="1362"/>
                      </a:lnTo>
                      <a:lnTo>
                        <a:pt x="230" y="1343"/>
                      </a:lnTo>
                      <a:lnTo>
                        <a:pt x="182" y="1322"/>
                      </a:lnTo>
                      <a:lnTo>
                        <a:pt x="131" y="1299"/>
                      </a:lnTo>
                      <a:lnTo>
                        <a:pt x="79" y="1273"/>
                      </a:lnTo>
                      <a:lnTo>
                        <a:pt x="78" y="1277"/>
                      </a:lnTo>
                      <a:lnTo>
                        <a:pt x="76" y="1279"/>
                      </a:lnTo>
                      <a:lnTo>
                        <a:pt x="75" y="1283"/>
                      </a:lnTo>
                      <a:lnTo>
                        <a:pt x="73" y="1286"/>
                      </a:lnTo>
                      <a:lnTo>
                        <a:pt x="121" y="1318"/>
                      </a:lnTo>
                      <a:lnTo>
                        <a:pt x="168" y="1348"/>
                      </a:lnTo>
                      <a:lnTo>
                        <a:pt x="214" y="1377"/>
                      </a:lnTo>
                      <a:lnTo>
                        <a:pt x="260" y="1404"/>
                      </a:lnTo>
                      <a:lnTo>
                        <a:pt x="304" y="1429"/>
                      </a:lnTo>
                      <a:lnTo>
                        <a:pt x="348" y="1452"/>
                      </a:lnTo>
                      <a:lnTo>
                        <a:pt x="390" y="1474"/>
                      </a:lnTo>
                      <a:lnTo>
                        <a:pt x="432" y="1495"/>
                      </a:lnTo>
                      <a:lnTo>
                        <a:pt x="472" y="1513"/>
                      </a:lnTo>
                      <a:lnTo>
                        <a:pt x="513" y="1532"/>
                      </a:lnTo>
                      <a:lnTo>
                        <a:pt x="553" y="1548"/>
                      </a:lnTo>
                      <a:lnTo>
                        <a:pt x="591" y="1564"/>
                      </a:lnTo>
                      <a:lnTo>
                        <a:pt x="630" y="1578"/>
                      </a:lnTo>
                      <a:lnTo>
                        <a:pt x="668" y="1592"/>
                      </a:lnTo>
                      <a:lnTo>
                        <a:pt x="705" y="1604"/>
                      </a:lnTo>
                      <a:lnTo>
                        <a:pt x="742" y="1616"/>
                      </a:lnTo>
                      <a:lnTo>
                        <a:pt x="703" y="1611"/>
                      </a:lnTo>
                      <a:lnTo>
                        <a:pt x="662" y="1607"/>
                      </a:lnTo>
                      <a:lnTo>
                        <a:pt x="622" y="1601"/>
                      </a:lnTo>
                      <a:lnTo>
                        <a:pt x="582" y="1594"/>
                      </a:lnTo>
                      <a:lnTo>
                        <a:pt x="539" y="1586"/>
                      </a:lnTo>
                      <a:lnTo>
                        <a:pt x="498" y="1578"/>
                      </a:lnTo>
                      <a:lnTo>
                        <a:pt x="454" y="1567"/>
                      </a:lnTo>
                      <a:lnTo>
                        <a:pt x="409" y="1556"/>
                      </a:lnTo>
                      <a:lnTo>
                        <a:pt x="364" y="1542"/>
                      </a:lnTo>
                      <a:lnTo>
                        <a:pt x="318" y="1528"/>
                      </a:lnTo>
                      <a:lnTo>
                        <a:pt x="270" y="1511"/>
                      </a:lnTo>
                      <a:lnTo>
                        <a:pt x="221" y="1492"/>
                      </a:lnTo>
                      <a:lnTo>
                        <a:pt x="170" y="1472"/>
                      </a:lnTo>
                      <a:lnTo>
                        <a:pt x="119" y="1449"/>
                      </a:lnTo>
                      <a:lnTo>
                        <a:pt x="66" y="1422"/>
                      </a:lnTo>
                      <a:lnTo>
                        <a:pt x="10" y="1394"/>
                      </a:lnTo>
                      <a:lnTo>
                        <a:pt x="8" y="1399"/>
                      </a:lnTo>
                      <a:lnTo>
                        <a:pt x="6" y="1403"/>
                      </a:lnTo>
                      <a:lnTo>
                        <a:pt x="2" y="1406"/>
                      </a:lnTo>
                      <a:lnTo>
                        <a:pt x="0" y="1411"/>
                      </a:lnTo>
                      <a:lnTo>
                        <a:pt x="77" y="1457"/>
                      </a:lnTo>
                      <a:lnTo>
                        <a:pt x="151" y="1497"/>
                      </a:lnTo>
                      <a:lnTo>
                        <a:pt x="222" y="1534"/>
                      </a:lnTo>
                      <a:lnTo>
                        <a:pt x="291" y="1566"/>
                      </a:lnTo>
                      <a:lnTo>
                        <a:pt x="358" y="1595"/>
                      </a:lnTo>
                      <a:lnTo>
                        <a:pt x="423" y="1619"/>
                      </a:lnTo>
                      <a:lnTo>
                        <a:pt x="485" y="1640"/>
                      </a:lnTo>
                      <a:lnTo>
                        <a:pt x="545" y="1658"/>
                      </a:lnTo>
                      <a:lnTo>
                        <a:pt x="604" y="1675"/>
                      </a:lnTo>
                      <a:lnTo>
                        <a:pt x="661" y="1688"/>
                      </a:lnTo>
                      <a:lnTo>
                        <a:pt x="716" y="1700"/>
                      </a:lnTo>
                      <a:lnTo>
                        <a:pt x="771" y="1709"/>
                      </a:lnTo>
                      <a:lnTo>
                        <a:pt x="822" y="1717"/>
                      </a:lnTo>
                      <a:lnTo>
                        <a:pt x="874" y="1725"/>
                      </a:lnTo>
                      <a:lnTo>
                        <a:pt x="924" y="1732"/>
                      </a:lnTo>
                      <a:lnTo>
                        <a:pt x="973" y="1738"/>
                      </a:lnTo>
                      <a:lnTo>
                        <a:pt x="1022" y="1745"/>
                      </a:lnTo>
                      <a:lnTo>
                        <a:pt x="1069" y="1751"/>
                      </a:lnTo>
                      <a:lnTo>
                        <a:pt x="1116" y="1759"/>
                      </a:lnTo>
                      <a:lnTo>
                        <a:pt x="1162" y="1767"/>
                      </a:lnTo>
                      <a:lnTo>
                        <a:pt x="1208" y="1776"/>
                      </a:lnTo>
                      <a:lnTo>
                        <a:pt x="1254" y="1786"/>
                      </a:lnTo>
                      <a:lnTo>
                        <a:pt x="1300" y="1800"/>
                      </a:lnTo>
                      <a:lnTo>
                        <a:pt x="1346" y="1815"/>
                      </a:lnTo>
                      <a:lnTo>
                        <a:pt x="1391" y="1832"/>
                      </a:lnTo>
                      <a:lnTo>
                        <a:pt x="1437" y="1853"/>
                      </a:lnTo>
                      <a:lnTo>
                        <a:pt x="1485" y="1877"/>
                      </a:lnTo>
                      <a:lnTo>
                        <a:pt x="1531" y="1905"/>
                      </a:lnTo>
                      <a:lnTo>
                        <a:pt x="1578" y="1936"/>
                      </a:lnTo>
                      <a:lnTo>
                        <a:pt x="1626" y="1971"/>
                      </a:lnTo>
                      <a:lnTo>
                        <a:pt x="1676" y="2011"/>
                      </a:lnTo>
                      <a:lnTo>
                        <a:pt x="1725" y="2056"/>
                      </a:lnTo>
                      <a:lnTo>
                        <a:pt x="1735" y="1967"/>
                      </a:lnTo>
                      <a:lnTo>
                        <a:pt x="1747" y="1881"/>
                      </a:lnTo>
                      <a:lnTo>
                        <a:pt x="1762" y="1796"/>
                      </a:lnTo>
                      <a:lnTo>
                        <a:pt x="1781" y="1713"/>
                      </a:lnTo>
                      <a:lnTo>
                        <a:pt x="1803" y="1632"/>
                      </a:lnTo>
                      <a:lnTo>
                        <a:pt x="1827" y="1552"/>
                      </a:lnTo>
                      <a:lnTo>
                        <a:pt x="1854" y="1475"/>
                      </a:lnTo>
                      <a:lnTo>
                        <a:pt x="1884" y="1399"/>
                      </a:lnTo>
                      <a:lnTo>
                        <a:pt x="1918" y="1326"/>
                      </a:lnTo>
                      <a:lnTo>
                        <a:pt x="1955" y="1255"/>
                      </a:lnTo>
                      <a:lnTo>
                        <a:pt x="1994" y="1186"/>
                      </a:lnTo>
                      <a:lnTo>
                        <a:pt x="2036" y="1119"/>
                      </a:lnTo>
                      <a:lnTo>
                        <a:pt x="2083" y="1053"/>
                      </a:lnTo>
                      <a:lnTo>
                        <a:pt x="2131" y="991"/>
                      </a:lnTo>
                      <a:lnTo>
                        <a:pt x="2183" y="930"/>
                      </a:lnTo>
                      <a:lnTo>
                        <a:pt x="2238" y="872"/>
                      </a:lnTo>
                      <a:lnTo>
                        <a:pt x="2192" y="815"/>
                      </a:lnTo>
                      <a:lnTo>
                        <a:pt x="2145" y="764"/>
                      </a:lnTo>
                      <a:lnTo>
                        <a:pt x="2099" y="719"/>
                      </a:lnTo>
                      <a:lnTo>
                        <a:pt x="2053" y="679"/>
                      </a:lnTo>
                      <a:lnTo>
                        <a:pt x="2006" y="643"/>
                      </a:lnTo>
                      <a:lnTo>
                        <a:pt x="1960" y="612"/>
                      </a:lnTo>
                      <a:lnTo>
                        <a:pt x="1914" y="584"/>
                      </a:lnTo>
                      <a:lnTo>
                        <a:pt x="1867" y="561"/>
                      </a:lnTo>
                      <a:lnTo>
                        <a:pt x="1821" y="541"/>
                      </a:lnTo>
                      <a:lnTo>
                        <a:pt x="1774" y="523"/>
                      </a:lnTo>
                      <a:lnTo>
                        <a:pt x="1727" y="508"/>
                      </a:lnTo>
                      <a:lnTo>
                        <a:pt x="1679" y="494"/>
                      </a:lnTo>
                      <a:lnTo>
                        <a:pt x="1632" y="483"/>
                      </a:lnTo>
                      <a:lnTo>
                        <a:pt x="1584" y="471"/>
                      </a:lnTo>
                      <a:lnTo>
                        <a:pt x="1535" y="461"/>
                      </a:lnTo>
                      <a:lnTo>
                        <a:pt x="1487" y="452"/>
                      </a:lnTo>
                      <a:lnTo>
                        <a:pt x="1437" y="441"/>
                      </a:lnTo>
                      <a:lnTo>
                        <a:pt x="1387" y="431"/>
                      </a:lnTo>
                      <a:lnTo>
                        <a:pt x="1336" y="419"/>
                      </a:lnTo>
                      <a:lnTo>
                        <a:pt x="1285" y="407"/>
                      </a:lnTo>
                      <a:lnTo>
                        <a:pt x="1234" y="393"/>
                      </a:lnTo>
                      <a:lnTo>
                        <a:pt x="1181" y="376"/>
                      </a:lnTo>
                      <a:lnTo>
                        <a:pt x="1128" y="357"/>
                      </a:lnTo>
                      <a:lnTo>
                        <a:pt x="1074" y="334"/>
                      </a:lnTo>
                      <a:lnTo>
                        <a:pt x="1018" y="309"/>
                      </a:lnTo>
                      <a:lnTo>
                        <a:pt x="963" y="280"/>
                      </a:lnTo>
                      <a:lnTo>
                        <a:pt x="905" y="245"/>
                      </a:lnTo>
                      <a:lnTo>
                        <a:pt x="848" y="207"/>
                      </a:lnTo>
                      <a:lnTo>
                        <a:pt x="789" y="165"/>
                      </a:lnTo>
                      <a:lnTo>
                        <a:pt x="730" y="115"/>
                      </a:lnTo>
                      <a:lnTo>
                        <a:pt x="669" y="61"/>
                      </a:lnTo>
                      <a:lnTo>
                        <a:pt x="607"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grpSp>
              <p:nvGrpSpPr>
                <p:cNvPr id="25725" name="Group 60"/>
                <p:cNvGrpSpPr>
                  <a:grpSpLocks/>
                </p:cNvGrpSpPr>
                <p:nvPr/>
              </p:nvGrpSpPr>
              <p:grpSpPr bwMode="auto">
                <a:xfrm>
                  <a:off x="705" y="916"/>
                  <a:ext cx="453" cy="416"/>
                  <a:chOff x="306" y="786"/>
                  <a:chExt cx="453" cy="416"/>
                </a:xfrm>
              </p:grpSpPr>
              <p:sp>
                <p:nvSpPr>
                  <p:cNvPr id="199" name="AutoShape 61"/>
                  <p:cNvSpPr>
                    <a:spLocks noChangeAspect="1" noChangeArrowheads="1" noTextEdit="1"/>
                  </p:cNvSpPr>
                  <p:nvPr/>
                </p:nvSpPr>
                <p:spPr bwMode="auto">
                  <a:xfrm>
                    <a:off x="305" y="786"/>
                    <a:ext cx="456"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a:p>
                </p:txBody>
              </p:sp>
              <p:sp>
                <p:nvSpPr>
                  <p:cNvPr id="200" name="Freeform 62"/>
                  <p:cNvSpPr>
                    <a:spLocks/>
                  </p:cNvSpPr>
                  <p:nvPr/>
                </p:nvSpPr>
                <p:spPr bwMode="auto">
                  <a:xfrm>
                    <a:off x="463" y="845"/>
                    <a:ext cx="254" cy="259"/>
                  </a:xfrm>
                  <a:custGeom>
                    <a:avLst/>
                    <a:gdLst>
                      <a:gd name="T0" fmla="*/ 767 w 1236"/>
                      <a:gd name="T1" fmla="*/ 0 h 1290"/>
                      <a:gd name="T2" fmla="*/ 1168 w 1236"/>
                      <a:gd name="T3" fmla="*/ 39 h 1290"/>
                      <a:gd name="T4" fmla="*/ 821 w 1236"/>
                      <a:gd name="T5" fmla="*/ 355 h 1290"/>
                      <a:gd name="T6" fmla="*/ 787 w 1236"/>
                      <a:gd name="T7" fmla="*/ 331 h 1290"/>
                      <a:gd name="T8" fmla="*/ 749 w 1236"/>
                      <a:gd name="T9" fmla="*/ 310 h 1290"/>
                      <a:gd name="T10" fmla="*/ 710 w 1236"/>
                      <a:gd name="T11" fmla="*/ 293 h 1290"/>
                      <a:gd name="T12" fmla="*/ 669 w 1236"/>
                      <a:gd name="T13" fmla="*/ 278 h 1290"/>
                      <a:gd name="T14" fmla="*/ 628 w 1236"/>
                      <a:gd name="T15" fmla="*/ 266 h 1290"/>
                      <a:gd name="T16" fmla="*/ 584 w 1236"/>
                      <a:gd name="T17" fmla="*/ 259 h 1290"/>
                      <a:gd name="T18" fmla="*/ 540 w 1236"/>
                      <a:gd name="T19" fmla="*/ 255 h 1290"/>
                      <a:gd name="T20" fmla="*/ 464 w 1236"/>
                      <a:gd name="T21" fmla="*/ 257 h 1290"/>
                      <a:gd name="T22" fmla="*/ 364 w 1236"/>
                      <a:gd name="T23" fmla="*/ 278 h 1290"/>
                      <a:gd name="T24" fmla="*/ 271 w 1236"/>
                      <a:gd name="T25" fmla="*/ 317 h 1290"/>
                      <a:gd name="T26" fmla="*/ 189 w 1236"/>
                      <a:gd name="T27" fmla="*/ 373 h 1290"/>
                      <a:gd name="T28" fmla="*/ 119 w 1236"/>
                      <a:gd name="T29" fmla="*/ 444 h 1290"/>
                      <a:gd name="T30" fmla="*/ 62 w 1236"/>
                      <a:gd name="T31" fmla="*/ 527 h 1290"/>
                      <a:gd name="T32" fmla="*/ 23 w 1236"/>
                      <a:gd name="T33" fmla="*/ 619 h 1290"/>
                      <a:gd name="T34" fmla="*/ 3 w 1236"/>
                      <a:gd name="T35" fmla="*/ 720 h 1290"/>
                      <a:gd name="T36" fmla="*/ 3 w 1236"/>
                      <a:gd name="T37" fmla="*/ 826 h 1290"/>
                      <a:gd name="T38" fmla="*/ 23 w 1236"/>
                      <a:gd name="T39" fmla="*/ 927 h 1290"/>
                      <a:gd name="T40" fmla="*/ 62 w 1236"/>
                      <a:gd name="T41" fmla="*/ 1019 h 1290"/>
                      <a:gd name="T42" fmla="*/ 119 w 1236"/>
                      <a:gd name="T43" fmla="*/ 1102 h 1290"/>
                      <a:gd name="T44" fmla="*/ 189 w 1236"/>
                      <a:gd name="T45" fmla="*/ 1172 h 1290"/>
                      <a:gd name="T46" fmla="*/ 271 w 1236"/>
                      <a:gd name="T47" fmla="*/ 1227 h 1290"/>
                      <a:gd name="T48" fmla="*/ 364 w 1236"/>
                      <a:gd name="T49" fmla="*/ 1267 h 1290"/>
                      <a:gd name="T50" fmla="*/ 464 w 1236"/>
                      <a:gd name="T51" fmla="*/ 1287 h 1290"/>
                      <a:gd name="T52" fmla="*/ 570 w 1236"/>
                      <a:gd name="T53" fmla="*/ 1287 h 1290"/>
                      <a:gd name="T54" fmla="*/ 672 w 1236"/>
                      <a:gd name="T55" fmla="*/ 1267 h 1290"/>
                      <a:gd name="T56" fmla="*/ 764 w 1236"/>
                      <a:gd name="T57" fmla="*/ 1227 h 1290"/>
                      <a:gd name="T58" fmla="*/ 847 w 1236"/>
                      <a:gd name="T59" fmla="*/ 1172 h 1290"/>
                      <a:gd name="T60" fmla="*/ 916 w 1236"/>
                      <a:gd name="T61" fmla="*/ 1102 h 1290"/>
                      <a:gd name="T62" fmla="*/ 972 w 1236"/>
                      <a:gd name="T63" fmla="*/ 1019 h 1290"/>
                      <a:gd name="T64" fmla="*/ 1012 w 1236"/>
                      <a:gd name="T65" fmla="*/ 927 h 1290"/>
                      <a:gd name="T66" fmla="*/ 1032 w 1236"/>
                      <a:gd name="T67" fmla="*/ 826 h 1290"/>
                      <a:gd name="T68" fmla="*/ 1031 w 1236"/>
                      <a:gd name="T69" fmla="*/ 718 h 1290"/>
                      <a:gd name="T70" fmla="*/ 1009 w 1236"/>
                      <a:gd name="T71" fmla="*/ 612 h 1290"/>
                      <a:gd name="T72" fmla="*/ 967 w 1236"/>
                      <a:gd name="T73" fmla="*/ 516 h 1290"/>
                      <a:gd name="T74" fmla="*/ 906 w 1236"/>
                      <a:gd name="T75" fmla="*/ 431 h 1290"/>
                      <a:gd name="T76" fmla="*/ 1196 w 1236"/>
                      <a:gd name="T77" fmla="*/ 69 h 1290"/>
                      <a:gd name="T78" fmla="*/ 1236 w 1236"/>
                      <a:gd name="T79" fmla="*/ 428 h 1290"/>
                      <a:gd name="T80" fmla="*/ 1236 w 1236"/>
                      <a:gd name="T81" fmla="*/ 0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6" h="1290">
                        <a:moveTo>
                          <a:pt x="1215" y="0"/>
                        </a:moveTo>
                        <a:lnTo>
                          <a:pt x="767" y="0"/>
                        </a:lnTo>
                        <a:lnTo>
                          <a:pt x="767" y="39"/>
                        </a:lnTo>
                        <a:lnTo>
                          <a:pt x="1168" y="39"/>
                        </a:lnTo>
                        <a:lnTo>
                          <a:pt x="839" y="368"/>
                        </a:lnTo>
                        <a:lnTo>
                          <a:pt x="821" y="355"/>
                        </a:lnTo>
                        <a:lnTo>
                          <a:pt x="804" y="342"/>
                        </a:lnTo>
                        <a:lnTo>
                          <a:pt x="787" y="331"/>
                        </a:lnTo>
                        <a:lnTo>
                          <a:pt x="769" y="320"/>
                        </a:lnTo>
                        <a:lnTo>
                          <a:pt x="749" y="310"/>
                        </a:lnTo>
                        <a:lnTo>
                          <a:pt x="731" y="301"/>
                        </a:lnTo>
                        <a:lnTo>
                          <a:pt x="710" y="293"/>
                        </a:lnTo>
                        <a:lnTo>
                          <a:pt x="690" y="285"/>
                        </a:lnTo>
                        <a:lnTo>
                          <a:pt x="669" y="278"/>
                        </a:lnTo>
                        <a:lnTo>
                          <a:pt x="649" y="272"/>
                        </a:lnTo>
                        <a:lnTo>
                          <a:pt x="628" y="266"/>
                        </a:lnTo>
                        <a:lnTo>
                          <a:pt x="606" y="263"/>
                        </a:lnTo>
                        <a:lnTo>
                          <a:pt x="584" y="259"/>
                        </a:lnTo>
                        <a:lnTo>
                          <a:pt x="562" y="257"/>
                        </a:lnTo>
                        <a:lnTo>
                          <a:pt x="540" y="255"/>
                        </a:lnTo>
                        <a:lnTo>
                          <a:pt x="517" y="255"/>
                        </a:lnTo>
                        <a:lnTo>
                          <a:pt x="464" y="257"/>
                        </a:lnTo>
                        <a:lnTo>
                          <a:pt x="414" y="265"/>
                        </a:lnTo>
                        <a:lnTo>
                          <a:pt x="364" y="278"/>
                        </a:lnTo>
                        <a:lnTo>
                          <a:pt x="317" y="295"/>
                        </a:lnTo>
                        <a:lnTo>
                          <a:pt x="271" y="317"/>
                        </a:lnTo>
                        <a:lnTo>
                          <a:pt x="228" y="343"/>
                        </a:lnTo>
                        <a:lnTo>
                          <a:pt x="189" y="373"/>
                        </a:lnTo>
                        <a:lnTo>
                          <a:pt x="152" y="407"/>
                        </a:lnTo>
                        <a:lnTo>
                          <a:pt x="119" y="444"/>
                        </a:lnTo>
                        <a:lnTo>
                          <a:pt x="89" y="484"/>
                        </a:lnTo>
                        <a:lnTo>
                          <a:pt x="62" y="527"/>
                        </a:lnTo>
                        <a:lnTo>
                          <a:pt x="41" y="572"/>
                        </a:lnTo>
                        <a:lnTo>
                          <a:pt x="23" y="619"/>
                        </a:lnTo>
                        <a:lnTo>
                          <a:pt x="11" y="668"/>
                        </a:lnTo>
                        <a:lnTo>
                          <a:pt x="3" y="720"/>
                        </a:lnTo>
                        <a:lnTo>
                          <a:pt x="0" y="773"/>
                        </a:lnTo>
                        <a:lnTo>
                          <a:pt x="3" y="826"/>
                        </a:lnTo>
                        <a:lnTo>
                          <a:pt x="11" y="877"/>
                        </a:lnTo>
                        <a:lnTo>
                          <a:pt x="23" y="927"/>
                        </a:lnTo>
                        <a:lnTo>
                          <a:pt x="41" y="974"/>
                        </a:lnTo>
                        <a:lnTo>
                          <a:pt x="62" y="1019"/>
                        </a:lnTo>
                        <a:lnTo>
                          <a:pt x="89" y="1061"/>
                        </a:lnTo>
                        <a:lnTo>
                          <a:pt x="119" y="1102"/>
                        </a:lnTo>
                        <a:lnTo>
                          <a:pt x="152" y="1139"/>
                        </a:lnTo>
                        <a:lnTo>
                          <a:pt x="189" y="1172"/>
                        </a:lnTo>
                        <a:lnTo>
                          <a:pt x="228" y="1201"/>
                        </a:lnTo>
                        <a:lnTo>
                          <a:pt x="271" y="1227"/>
                        </a:lnTo>
                        <a:lnTo>
                          <a:pt x="317" y="1249"/>
                        </a:lnTo>
                        <a:lnTo>
                          <a:pt x="364" y="1267"/>
                        </a:lnTo>
                        <a:lnTo>
                          <a:pt x="414" y="1279"/>
                        </a:lnTo>
                        <a:lnTo>
                          <a:pt x="464" y="1287"/>
                        </a:lnTo>
                        <a:lnTo>
                          <a:pt x="517" y="1290"/>
                        </a:lnTo>
                        <a:lnTo>
                          <a:pt x="570" y="1287"/>
                        </a:lnTo>
                        <a:lnTo>
                          <a:pt x="621" y="1279"/>
                        </a:lnTo>
                        <a:lnTo>
                          <a:pt x="672" y="1267"/>
                        </a:lnTo>
                        <a:lnTo>
                          <a:pt x="719" y="1249"/>
                        </a:lnTo>
                        <a:lnTo>
                          <a:pt x="764" y="1227"/>
                        </a:lnTo>
                        <a:lnTo>
                          <a:pt x="807" y="1201"/>
                        </a:lnTo>
                        <a:lnTo>
                          <a:pt x="847" y="1172"/>
                        </a:lnTo>
                        <a:lnTo>
                          <a:pt x="884" y="1139"/>
                        </a:lnTo>
                        <a:lnTo>
                          <a:pt x="916" y="1102"/>
                        </a:lnTo>
                        <a:lnTo>
                          <a:pt x="946" y="1061"/>
                        </a:lnTo>
                        <a:lnTo>
                          <a:pt x="972" y="1019"/>
                        </a:lnTo>
                        <a:lnTo>
                          <a:pt x="994" y="974"/>
                        </a:lnTo>
                        <a:lnTo>
                          <a:pt x="1012" y="927"/>
                        </a:lnTo>
                        <a:lnTo>
                          <a:pt x="1024" y="877"/>
                        </a:lnTo>
                        <a:lnTo>
                          <a:pt x="1032" y="826"/>
                        </a:lnTo>
                        <a:lnTo>
                          <a:pt x="1035" y="773"/>
                        </a:lnTo>
                        <a:lnTo>
                          <a:pt x="1031" y="718"/>
                        </a:lnTo>
                        <a:lnTo>
                          <a:pt x="1023" y="664"/>
                        </a:lnTo>
                        <a:lnTo>
                          <a:pt x="1009" y="612"/>
                        </a:lnTo>
                        <a:lnTo>
                          <a:pt x="990" y="562"/>
                        </a:lnTo>
                        <a:lnTo>
                          <a:pt x="967" y="516"/>
                        </a:lnTo>
                        <a:lnTo>
                          <a:pt x="938" y="473"/>
                        </a:lnTo>
                        <a:lnTo>
                          <a:pt x="906" y="431"/>
                        </a:lnTo>
                        <a:lnTo>
                          <a:pt x="869" y="394"/>
                        </a:lnTo>
                        <a:lnTo>
                          <a:pt x="1196" y="69"/>
                        </a:lnTo>
                        <a:lnTo>
                          <a:pt x="1196" y="428"/>
                        </a:lnTo>
                        <a:lnTo>
                          <a:pt x="1236" y="428"/>
                        </a:lnTo>
                        <a:lnTo>
                          <a:pt x="1236" y="20"/>
                        </a:lnTo>
                        <a:lnTo>
                          <a:pt x="1236" y="0"/>
                        </a:lnTo>
                        <a:lnTo>
                          <a:pt x="12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01" name="Freeform 63"/>
                  <p:cNvSpPr>
                    <a:spLocks/>
                  </p:cNvSpPr>
                  <p:nvPr/>
                </p:nvSpPr>
                <p:spPr bwMode="auto">
                  <a:xfrm>
                    <a:off x="473" y="904"/>
                    <a:ext cx="192" cy="195"/>
                  </a:xfrm>
                  <a:custGeom>
                    <a:avLst/>
                    <a:gdLst>
                      <a:gd name="T0" fmla="*/ 952 w 954"/>
                      <a:gd name="T1" fmla="*/ 527 h 955"/>
                      <a:gd name="T2" fmla="*/ 933 w 954"/>
                      <a:gd name="T3" fmla="*/ 620 h 955"/>
                      <a:gd name="T4" fmla="*/ 897 w 954"/>
                      <a:gd name="T5" fmla="*/ 705 h 955"/>
                      <a:gd name="T6" fmla="*/ 845 w 954"/>
                      <a:gd name="T7" fmla="*/ 781 h 955"/>
                      <a:gd name="T8" fmla="*/ 779 w 954"/>
                      <a:gd name="T9" fmla="*/ 846 h 955"/>
                      <a:gd name="T10" fmla="*/ 703 w 954"/>
                      <a:gd name="T11" fmla="*/ 898 h 955"/>
                      <a:gd name="T12" fmla="*/ 618 w 954"/>
                      <a:gd name="T13" fmla="*/ 934 h 955"/>
                      <a:gd name="T14" fmla="*/ 525 w 954"/>
                      <a:gd name="T15" fmla="*/ 953 h 955"/>
                      <a:gd name="T16" fmla="*/ 428 w 954"/>
                      <a:gd name="T17" fmla="*/ 953 h 955"/>
                      <a:gd name="T18" fmla="*/ 335 w 954"/>
                      <a:gd name="T19" fmla="*/ 934 h 955"/>
                      <a:gd name="T20" fmla="*/ 250 w 954"/>
                      <a:gd name="T21" fmla="*/ 898 h 955"/>
                      <a:gd name="T22" fmla="*/ 173 w 954"/>
                      <a:gd name="T23" fmla="*/ 846 h 955"/>
                      <a:gd name="T24" fmla="*/ 109 w 954"/>
                      <a:gd name="T25" fmla="*/ 781 h 955"/>
                      <a:gd name="T26" fmla="*/ 57 w 954"/>
                      <a:gd name="T27" fmla="*/ 705 h 955"/>
                      <a:gd name="T28" fmla="*/ 21 w 954"/>
                      <a:gd name="T29" fmla="*/ 620 h 955"/>
                      <a:gd name="T30" fmla="*/ 2 w 954"/>
                      <a:gd name="T31" fmla="*/ 527 h 955"/>
                      <a:gd name="T32" fmla="*/ 2 w 954"/>
                      <a:gd name="T33" fmla="*/ 430 h 955"/>
                      <a:gd name="T34" fmla="*/ 21 w 954"/>
                      <a:gd name="T35" fmla="*/ 337 h 955"/>
                      <a:gd name="T36" fmla="*/ 57 w 954"/>
                      <a:gd name="T37" fmla="*/ 250 h 955"/>
                      <a:gd name="T38" fmla="*/ 109 w 954"/>
                      <a:gd name="T39" fmla="*/ 174 h 955"/>
                      <a:gd name="T40" fmla="*/ 173 w 954"/>
                      <a:gd name="T41" fmla="*/ 110 h 955"/>
                      <a:gd name="T42" fmla="*/ 250 w 954"/>
                      <a:gd name="T43" fmla="*/ 58 h 955"/>
                      <a:gd name="T44" fmla="*/ 335 w 954"/>
                      <a:gd name="T45" fmla="*/ 22 h 955"/>
                      <a:gd name="T46" fmla="*/ 428 w 954"/>
                      <a:gd name="T47" fmla="*/ 2 h 955"/>
                      <a:gd name="T48" fmla="*/ 525 w 954"/>
                      <a:gd name="T49" fmla="*/ 2 h 955"/>
                      <a:gd name="T50" fmla="*/ 618 w 954"/>
                      <a:gd name="T51" fmla="*/ 22 h 955"/>
                      <a:gd name="T52" fmla="*/ 703 w 954"/>
                      <a:gd name="T53" fmla="*/ 58 h 955"/>
                      <a:gd name="T54" fmla="*/ 779 w 954"/>
                      <a:gd name="T55" fmla="*/ 110 h 955"/>
                      <a:gd name="T56" fmla="*/ 845 w 954"/>
                      <a:gd name="T57" fmla="*/ 174 h 955"/>
                      <a:gd name="T58" fmla="*/ 897 w 954"/>
                      <a:gd name="T59" fmla="*/ 250 h 955"/>
                      <a:gd name="T60" fmla="*/ 933 w 954"/>
                      <a:gd name="T61" fmla="*/ 337 h 955"/>
                      <a:gd name="T62" fmla="*/ 952 w 954"/>
                      <a:gd name="T63" fmla="*/ 43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4" h="955">
                        <a:moveTo>
                          <a:pt x="954" y="478"/>
                        </a:moveTo>
                        <a:lnTo>
                          <a:pt x="952" y="527"/>
                        </a:lnTo>
                        <a:lnTo>
                          <a:pt x="945" y="574"/>
                        </a:lnTo>
                        <a:lnTo>
                          <a:pt x="933" y="620"/>
                        </a:lnTo>
                        <a:lnTo>
                          <a:pt x="916" y="664"/>
                        </a:lnTo>
                        <a:lnTo>
                          <a:pt x="897" y="705"/>
                        </a:lnTo>
                        <a:lnTo>
                          <a:pt x="873" y="745"/>
                        </a:lnTo>
                        <a:lnTo>
                          <a:pt x="845" y="781"/>
                        </a:lnTo>
                        <a:lnTo>
                          <a:pt x="814" y="815"/>
                        </a:lnTo>
                        <a:lnTo>
                          <a:pt x="779" y="846"/>
                        </a:lnTo>
                        <a:lnTo>
                          <a:pt x="744" y="874"/>
                        </a:lnTo>
                        <a:lnTo>
                          <a:pt x="703" y="898"/>
                        </a:lnTo>
                        <a:lnTo>
                          <a:pt x="662" y="917"/>
                        </a:lnTo>
                        <a:lnTo>
                          <a:pt x="618" y="934"/>
                        </a:lnTo>
                        <a:lnTo>
                          <a:pt x="572" y="946"/>
                        </a:lnTo>
                        <a:lnTo>
                          <a:pt x="525" y="953"/>
                        </a:lnTo>
                        <a:lnTo>
                          <a:pt x="476" y="955"/>
                        </a:lnTo>
                        <a:lnTo>
                          <a:pt x="428" y="953"/>
                        </a:lnTo>
                        <a:lnTo>
                          <a:pt x="381" y="946"/>
                        </a:lnTo>
                        <a:lnTo>
                          <a:pt x="335" y="934"/>
                        </a:lnTo>
                        <a:lnTo>
                          <a:pt x="291" y="917"/>
                        </a:lnTo>
                        <a:lnTo>
                          <a:pt x="250" y="898"/>
                        </a:lnTo>
                        <a:lnTo>
                          <a:pt x="210" y="874"/>
                        </a:lnTo>
                        <a:lnTo>
                          <a:pt x="173" y="846"/>
                        </a:lnTo>
                        <a:lnTo>
                          <a:pt x="140" y="815"/>
                        </a:lnTo>
                        <a:lnTo>
                          <a:pt x="109" y="781"/>
                        </a:lnTo>
                        <a:lnTo>
                          <a:pt x="81" y="745"/>
                        </a:lnTo>
                        <a:lnTo>
                          <a:pt x="57" y="705"/>
                        </a:lnTo>
                        <a:lnTo>
                          <a:pt x="38" y="664"/>
                        </a:lnTo>
                        <a:lnTo>
                          <a:pt x="21" y="620"/>
                        </a:lnTo>
                        <a:lnTo>
                          <a:pt x="9" y="574"/>
                        </a:lnTo>
                        <a:lnTo>
                          <a:pt x="2" y="527"/>
                        </a:lnTo>
                        <a:lnTo>
                          <a:pt x="0" y="478"/>
                        </a:lnTo>
                        <a:lnTo>
                          <a:pt x="2" y="430"/>
                        </a:lnTo>
                        <a:lnTo>
                          <a:pt x="9" y="382"/>
                        </a:lnTo>
                        <a:lnTo>
                          <a:pt x="21" y="337"/>
                        </a:lnTo>
                        <a:lnTo>
                          <a:pt x="38" y="293"/>
                        </a:lnTo>
                        <a:lnTo>
                          <a:pt x="57" y="250"/>
                        </a:lnTo>
                        <a:lnTo>
                          <a:pt x="81" y="211"/>
                        </a:lnTo>
                        <a:lnTo>
                          <a:pt x="109" y="174"/>
                        </a:lnTo>
                        <a:lnTo>
                          <a:pt x="140" y="141"/>
                        </a:lnTo>
                        <a:lnTo>
                          <a:pt x="173" y="110"/>
                        </a:lnTo>
                        <a:lnTo>
                          <a:pt x="210" y="82"/>
                        </a:lnTo>
                        <a:lnTo>
                          <a:pt x="250" y="58"/>
                        </a:lnTo>
                        <a:lnTo>
                          <a:pt x="291" y="38"/>
                        </a:lnTo>
                        <a:lnTo>
                          <a:pt x="335" y="22"/>
                        </a:lnTo>
                        <a:lnTo>
                          <a:pt x="381" y="9"/>
                        </a:lnTo>
                        <a:lnTo>
                          <a:pt x="428" y="2"/>
                        </a:lnTo>
                        <a:lnTo>
                          <a:pt x="476" y="0"/>
                        </a:lnTo>
                        <a:lnTo>
                          <a:pt x="525" y="2"/>
                        </a:lnTo>
                        <a:lnTo>
                          <a:pt x="572" y="9"/>
                        </a:lnTo>
                        <a:lnTo>
                          <a:pt x="618" y="22"/>
                        </a:lnTo>
                        <a:lnTo>
                          <a:pt x="662" y="38"/>
                        </a:lnTo>
                        <a:lnTo>
                          <a:pt x="703" y="58"/>
                        </a:lnTo>
                        <a:lnTo>
                          <a:pt x="744" y="82"/>
                        </a:lnTo>
                        <a:lnTo>
                          <a:pt x="779" y="110"/>
                        </a:lnTo>
                        <a:lnTo>
                          <a:pt x="814" y="141"/>
                        </a:lnTo>
                        <a:lnTo>
                          <a:pt x="845" y="174"/>
                        </a:lnTo>
                        <a:lnTo>
                          <a:pt x="873" y="211"/>
                        </a:lnTo>
                        <a:lnTo>
                          <a:pt x="897" y="250"/>
                        </a:lnTo>
                        <a:lnTo>
                          <a:pt x="916" y="293"/>
                        </a:lnTo>
                        <a:lnTo>
                          <a:pt x="933" y="337"/>
                        </a:lnTo>
                        <a:lnTo>
                          <a:pt x="945" y="382"/>
                        </a:lnTo>
                        <a:lnTo>
                          <a:pt x="952" y="430"/>
                        </a:lnTo>
                        <a:lnTo>
                          <a:pt x="954" y="4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02" name="Freeform 64"/>
                  <p:cNvSpPr>
                    <a:spLocks/>
                  </p:cNvSpPr>
                  <p:nvPr/>
                </p:nvSpPr>
                <p:spPr bwMode="auto">
                  <a:xfrm>
                    <a:off x="434" y="875"/>
                    <a:ext cx="235" cy="259"/>
                  </a:xfrm>
                  <a:custGeom>
                    <a:avLst/>
                    <a:gdLst>
                      <a:gd name="T0" fmla="*/ 438 w 1146"/>
                      <a:gd name="T1" fmla="*/ 20 h 1289"/>
                      <a:gd name="T2" fmla="*/ 343 w 1146"/>
                      <a:gd name="T3" fmla="*/ 62 h 1289"/>
                      <a:gd name="T4" fmla="*/ 257 w 1146"/>
                      <a:gd name="T5" fmla="*/ 117 h 1289"/>
                      <a:gd name="T6" fmla="*/ 181 w 1146"/>
                      <a:gd name="T7" fmla="*/ 185 h 1289"/>
                      <a:gd name="T8" fmla="*/ 116 w 1146"/>
                      <a:gd name="T9" fmla="*/ 266 h 1289"/>
                      <a:gd name="T10" fmla="*/ 51 w 1146"/>
                      <a:gd name="T11" fmla="*/ 384 h 1289"/>
                      <a:gd name="T12" fmla="*/ 3 w 1146"/>
                      <a:gd name="T13" fmla="*/ 572 h 1289"/>
                      <a:gd name="T14" fmla="*/ 13 w 1146"/>
                      <a:gd name="T15" fmla="*/ 761 h 1289"/>
                      <a:gd name="T16" fmla="*/ 74 w 1146"/>
                      <a:gd name="T17" fmla="*/ 937 h 1289"/>
                      <a:gd name="T18" fmla="*/ 185 w 1146"/>
                      <a:gd name="T19" fmla="*/ 1092 h 1289"/>
                      <a:gd name="T20" fmla="*/ 341 w 1146"/>
                      <a:gd name="T21" fmla="*/ 1211 h 1289"/>
                      <a:gd name="T22" fmla="*/ 418 w 1146"/>
                      <a:gd name="T23" fmla="*/ 1246 h 1289"/>
                      <a:gd name="T24" fmla="*/ 497 w 1146"/>
                      <a:gd name="T25" fmla="*/ 1270 h 1289"/>
                      <a:gd name="T26" fmla="*/ 578 w 1146"/>
                      <a:gd name="T27" fmla="*/ 1285 h 1289"/>
                      <a:gd name="T28" fmla="*/ 661 w 1146"/>
                      <a:gd name="T29" fmla="*/ 1289 h 1289"/>
                      <a:gd name="T30" fmla="*/ 742 w 1146"/>
                      <a:gd name="T31" fmla="*/ 1283 h 1289"/>
                      <a:gd name="T32" fmla="*/ 822 w 1146"/>
                      <a:gd name="T33" fmla="*/ 1267 h 1289"/>
                      <a:gd name="T34" fmla="*/ 899 w 1146"/>
                      <a:gd name="T35" fmla="*/ 1241 h 1289"/>
                      <a:gd name="T36" fmla="*/ 973 w 1146"/>
                      <a:gd name="T37" fmla="*/ 1205 h 1289"/>
                      <a:gd name="T38" fmla="*/ 1043 w 1146"/>
                      <a:gd name="T39" fmla="*/ 1160 h 1289"/>
                      <a:gd name="T40" fmla="*/ 1107 w 1146"/>
                      <a:gd name="T41" fmla="*/ 1107 h 1289"/>
                      <a:gd name="T42" fmla="*/ 1115 w 1146"/>
                      <a:gd name="T43" fmla="*/ 1039 h 1289"/>
                      <a:gd name="T44" fmla="*/ 1060 w 1146"/>
                      <a:gd name="T45" fmla="*/ 1095 h 1289"/>
                      <a:gd name="T46" fmla="*/ 997 w 1146"/>
                      <a:gd name="T47" fmla="*/ 1144 h 1289"/>
                      <a:gd name="T48" fmla="*/ 931 w 1146"/>
                      <a:gd name="T49" fmla="*/ 1183 h 1289"/>
                      <a:gd name="T50" fmla="*/ 860 w 1146"/>
                      <a:gd name="T51" fmla="*/ 1213 h 1289"/>
                      <a:gd name="T52" fmla="*/ 787 w 1146"/>
                      <a:gd name="T53" fmla="*/ 1234 h 1289"/>
                      <a:gd name="T54" fmla="*/ 711 w 1146"/>
                      <a:gd name="T55" fmla="*/ 1246 h 1289"/>
                      <a:gd name="T56" fmla="*/ 635 w 1146"/>
                      <a:gd name="T57" fmla="*/ 1249 h 1289"/>
                      <a:gd name="T58" fmla="*/ 557 w 1146"/>
                      <a:gd name="T59" fmla="*/ 1242 h 1289"/>
                      <a:gd name="T60" fmla="*/ 481 w 1146"/>
                      <a:gd name="T61" fmla="*/ 1226 h 1289"/>
                      <a:gd name="T62" fmla="*/ 408 w 1146"/>
                      <a:gd name="T63" fmla="*/ 1198 h 1289"/>
                      <a:gd name="T64" fmla="*/ 307 w 1146"/>
                      <a:gd name="T65" fmla="*/ 1143 h 1289"/>
                      <a:gd name="T66" fmla="*/ 174 w 1146"/>
                      <a:gd name="T67" fmla="*/ 1019 h 1289"/>
                      <a:gd name="T68" fmla="*/ 85 w 1146"/>
                      <a:gd name="T69" fmla="*/ 866 h 1289"/>
                      <a:gd name="T70" fmla="*/ 42 w 1146"/>
                      <a:gd name="T71" fmla="*/ 695 h 1289"/>
                      <a:gd name="T72" fmla="*/ 52 w 1146"/>
                      <a:gd name="T73" fmla="*/ 517 h 1289"/>
                      <a:gd name="T74" fmla="*/ 115 w 1146"/>
                      <a:gd name="T75" fmla="*/ 344 h 1289"/>
                      <a:gd name="T76" fmla="*/ 168 w 1146"/>
                      <a:gd name="T77" fmla="*/ 262 h 1289"/>
                      <a:gd name="T78" fmla="*/ 233 w 1146"/>
                      <a:gd name="T79" fmla="*/ 191 h 1289"/>
                      <a:gd name="T80" fmla="*/ 307 w 1146"/>
                      <a:gd name="T81" fmla="*/ 131 h 1289"/>
                      <a:gd name="T82" fmla="*/ 390 w 1146"/>
                      <a:gd name="T83" fmla="*/ 82 h 1289"/>
                      <a:gd name="T84" fmla="*/ 481 w 1146"/>
                      <a:gd name="T85" fmla="*/ 48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6" h="1289">
                        <a:moveTo>
                          <a:pt x="503" y="0"/>
                        </a:moveTo>
                        <a:lnTo>
                          <a:pt x="470" y="10"/>
                        </a:lnTo>
                        <a:lnTo>
                          <a:pt x="438" y="20"/>
                        </a:lnTo>
                        <a:lnTo>
                          <a:pt x="405" y="33"/>
                        </a:lnTo>
                        <a:lnTo>
                          <a:pt x="374" y="47"/>
                        </a:lnTo>
                        <a:lnTo>
                          <a:pt x="343" y="62"/>
                        </a:lnTo>
                        <a:lnTo>
                          <a:pt x="313" y="79"/>
                        </a:lnTo>
                        <a:lnTo>
                          <a:pt x="284" y="97"/>
                        </a:lnTo>
                        <a:lnTo>
                          <a:pt x="257" y="117"/>
                        </a:lnTo>
                        <a:lnTo>
                          <a:pt x="230" y="139"/>
                        </a:lnTo>
                        <a:lnTo>
                          <a:pt x="205" y="161"/>
                        </a:lnTo>
                        <a:lnTo>
                          <a:pt x="181" y="185"/>
                        </a:lnTo>
                        <a:lnTo>
                          <a:pt x="158" y="210"/>
                        </a:lnTo>
                        <a:lnTo>
                          <a:pt x="136" y="238"/>
                        </a:lnTo>
                        <a:lnTo>
                          <a:pt x="116" y="266"/>
                        </a:lnTo>
                        <a:lnTo>
                          <a:pt x="97" y="294"/>
                        </a:lnTo>
                        <a:lnTo>
                          <a:pt x="79" y="324"/>
                        </a:lnTo>
                        <a:lnTo>
                          <a:pt x="51" y="384"/>
                        </a:lnTo>
                        <a:lnTo>
                          <a:pt x="29" y="446"/>
                        </a:lnTo>
                        <a:lnTo>
                          <a:pt x="13" y="509"/>
                        </a:lnTo>
                        <a:lnTo>
                          <a:pt x="3" y="572"/>
                        </a:lnTo>
                        <a:lnTo>
                          <a:pt x="0" y="635"/>
                        </a:lnTo>
                        <a:lnTo>
                          <a:pt x="3" y="699"/>
                        </a:lnTo>
                        <a:lnTo>
                          <a:pt x="13" y="761"/>
                        </a:lnTo>
                        <a:lnTo>
                          <a:pt x="28" y="821"/>
                        </a:lnTo>
                        <a:lnTo>
                          <a:pt x="48" y="881"/>
                        </a:lnTo>
                        <a:lnTo>
                          <a:pt x="74" y="937"/>
                        </a:lnTo>
                        <a:lnTo>
                          <a:pt x="106" y="993"/>
                        </a:lnTo>
                        <a:lnTo>
                          <a:pt x="143" y="1043"/>
                        </a:lnTo>
                        <a:lnTo>
                          <a:pt x="185" y="1092"/>
                        </a:lnTo>
                        <a:lnTo>
                          <a:pt x="231" y="1136"/>
                        </a:lnTo>
                        <a:lnTo>
                          <a:pt x="284" y="1176"/>
                        </a:lnTo>
                        <a:lnTo>
                          <a:pt x="341" y="1211"/>
                        </a:lnTo>
                        <a:lnTo>
                          <a:pt x="366" y="1223"/>
                        </a:lnTo>
                        <a:lnTo>
                          <a:pt x="391" y="1236"/>
                        </a:lnTo>
                        <a:lnTo>
                          <a:pt x="418" y="1246"/>
                        </a:lnTo>
                        <a:lnTo>
                          <a:pt x="444" y="1256"/>
                        </a:lnTo>
                        <a:lnTo>
                          <a:pt x="471" y="1264"/>
                        </a:lnTo>
                        <a:lnTo>
                          <a:pt x="497" y="1270"/>
                        </a:lnTo>
                        <a:lnTo>
                          <a:pt x="524" y="1276"/>
                        </a:lnTo>
                        <a:lnTo>
                          <a:pt x="552" y="1281"/>
                        </a:lnTo>
                        <a:lnTo>
                          <a:pt x="578" y="1285"/>
                        </a:lnTo>
                        <a:lnTo>
                          <a:pt x="606" y="1288"/>
                        </a:lnTo>
                        <a:lnTo>
                          <a:pt x="633" y="1289"/>
                        </a:lnTo>
                        <a:lnTo>
                          <a:pt x="661" y="1289"/>
                        </a:lnTo>
                        <a:lnTo>
                          <a:pt x="688" y="1288"/>
                        </a:lnTo>
                        <a:lnTo>
                          <a:pt x="715" y="1285"/>
                        </a:lnTo>
                        <a:lnTo>
                          <a:pt x="742" y="1283"/>
                        </a:lnTo>
                        <a:lnTo>
                          <a:pt x="769" y="1279"/>
                        </a:lnTo>
                        <a:lnTo>
                          <a:pt x="796" y="1273"/>
                        </a:lnTo>
                        <a:lnTo>
                          <a:pt x="822" y="1267"/>
                        </a:lnTo>
                        <a:lnTo>
                          <a:pt x="849" y="1259"/>
                        </a:lnTo>
                        <a:lnTo>
                          <a:pt x="874" y="1251"/>
                        </a:lnTo>
                        <a:lnTo>
                          <a:pt x="899" y="1241"/>
                        </a:lnTo>
                        <a:lnTo>
                          <a:pt x="925" y="1230"/>
                        </a:lnTo>
                        <a:lnTo>
                          <a:pt x="949" y="1219"/>
                        </a:lnTo>
                        <a:lnTo>
                          <a:pt x="973" y="1205"/>
                        </a:lnTo>
                        <a:lnTo>
                          <a:pt x="997" y="1191"/>
                        </a:lnTo>
                        <a:lnTo>
                          <a:pt x="1020" y="1176"/>
                        </a:lnTo>
                        <a:lnTo>
                          <a:pt x="1043" y="1160"/>
                        </a:lnTo>
                        <a:lnTo>
                          <a:pt x="1065" y="1144"/>
                        </a:lnTo>
                        <a:lnTo>
                          <a:pt x="1086" y="1125"/>
                        </a:lnTo>
                        <a:lnTo>
                          <a:pt x="1107" y="1107"/>
                        </a:lnTo>
                        <a:lnTo>
                          <a:pt x="1126" y="1086"/>
                        </a:lnTo>
                        <a:lnTo>
                          <a:pt x="1146" y="1065"/>
                        </a:lnTo>
                        <a:lnTo>
                          <a:pt x="1115" y="1039"/>
                        </a:lnTo>
                        <a:lnTo>
                          <a:pt x="1096" y="1058"/>
                        </a:lnTo>
                        <a:lnTo>
                          <a:pt x="1078" y="1077"/>
                        </a:lnTo>
                        <a:lnTo>
                          <a:pt x="1060" y="1095"/>
                        </a:lnTo>
                        <a:lnTo>
                          <a:pt x="1039" y="1113"/>
                        </a:lnTo>
                        <a:lnTo>
                          <a:pt x="1018" y="1128"/>
                        </a:lnTo>
                        <a:lnTo>
                          <a:pt x="997" y="1144"/>
                        </a:lnTo>
                        <a:lnTo>
                          <a:pt x="975" y="1158"/>
                        </a:lnTo>
                        <a:lnTo>
                          <a:pt x="954" y="1170"/>
                        </a:lnTo>
                        <a:lnTo>
                          <a:pt x="931" y="1183"/>
                        </a:lnTo>
                        <a:lnTo>
                          <a:pt x="908" y="1193"/>
                        </a:lnTo>
                        <a:lnTo>
                          <a:pt x="884" y="1204"/>
                        </a:lnTo>
                        <a:lnTo>
                          <a:pt x="860" y="1213"/>
                        </a:lnTo>
                        <a:lnTo>
                          <a:pt x="836" y="1221"/>
                        </a:lnTo>
                        <a:lnTo>
                          <a:pt x="811" y="1228"/>
                        </a:lnTo>
                        <a:lnTo>
                          <a:pt x="787" y="1234"/>
                        </a:lnTo>
                        <a:lnTo>
                          <a:pt x="761" y="1239"/>
                        </a:lnTo>
                        <a:lnTo>
                          <a:pt x="736" y="1243"/>
                        </a:lnTo>
                        <a:lnTo>
                          <a:pt x="711" y="1246"/>
                        </a:lnTo>
                        <a:lnTo>
                          <a:pt x="685" y="1249"/>
                        </a:lnTo>
                        <a:lnTo>
                          <a:pt x="660" y="1249"/>
                        </a:lnTo>
                        <a:lnTo>
                          <a:pt x="635" y="1249"/>
                        </a:lnTo>
                        <a:lnTo>
                          <a:pt x="608" y="1247"/>
                        </a:lnTo>
                        <a:lnTo>
                          <a:pt x="583" y="1245"/>
                        </a:lnTo>
                        <a:lnTo>
                          <a:pt x="557" y="1242"/>
                        </a:lnTo>
                        <a:lnTo>
                          <a:pt x="532" y="1237"/>
                        </a:lnTo>
                        <a:lnTo>
                          <a:pt x="507" y="1231"/>
                        </a:lnTo>
                        <a:lnTo>
                          <a:pt x="481" y="1226"/>
                        </a:lnTo>
                        <a:lnTo>
                          <a:pt x="457" y="1217"/>
                        </a:lnTo>
                        <a:lnTo>
                          <a:pt x="432" y="1208"/>
                        </a:lnTo>
                        <a:lnTo>
                          <a:pt x="408" y="1198"/>
                        </a:lnTo>
                        <a:lnTo>
                          <a:pt x="385" y="1188"/>
                        </a:lnTo>
                        <a:lnTo>
                          <a:pt x="360" y="1175"/>
                        </a:lnTo>
                        <a:lnTo>
                          <a:pt x="307" y="1143"/>
                        </a:lnTo>
                        <a:lnTo>
                          <a:pt x="258" y="1105"/>
                        </a:lnTo>
                        <a:lnTo>
                          <a:pt x="213" y="1064"/>
                        </a:lnTo>
                        <a:lnTo>
                          <a:pt x="174" y="1019"/>
                        </a:lnTo>
                        <a:lnTo>
                          <a:pt x="139" y="971"/>
                        </a:lnTo>
                        <a:lnTo>
                          <a:pt x="109" y="919"/>
                        </a:lnTo>
                        <a:lnTo>
                          <a:pt x="85" y="866"/>
                        </a:lnTo>
                        <a:lnTo>
                          <a:pt x="66" y="811"/>
                        </a:lnTo>
                        <a:lnTo>
                          <a:pt x="52" y="753"/>
                        </a:lnTo>
                        <a:lnTo>
                          <a:pt x="42" y="695"/>
                        </a:lnTo>
                        <a:lnTo>
                          <a:pt x="40" y="635"/>
                        </a:lnTo>
                        <a:lnTo>
                          <a:pt x="44" y="577"/>
                        </a:lnTo>
                        <a:lnTo>
                          <a:pt x="52" y="517"/>
                        </a:lnTo>
                        <a:lnTo>
                          <a:pt x="67" y="458"/>
                        </a:lnTo>
                        <a:lnTo>
                          <a:pt x="87" y="400"/>
                        </a:lnTo>
                        <a:lnTo>
                          <a:pt x="115" y="344"/>
                        </a:lnTo>
                        <a:lnTo>
                          <a:pt x="131" y="316"/>
                        </a:lnTo>
                        <a:lnTo>
                          <a:pt x="148" y="289"/>
                        </a:lnTo>
                        <a:lnTo>
                          <a:pt x="168" y="262"/>
                        </a:lnTo>
                        <a:lnTo>
                          <a:pt x="189" y="238"/>
                        </a:lnTo>
                        <a:lnTo>
                          <a:pt x="210" y="214"/>
                        </a:lnTo>
                        <a:lnTo>
                          <a:pt x="233" y="191"/>
                        </a:lnTo>
                        <a:lnTo>
                          <a:pt x="257" y="170"/>
                        </a:lnTo>
                        <a:lnTo>
                          <a:pt x="281" y="149"/>
                        </a:lnTo>
                        <a:lnTo>
                          <a:pt x="307" y="131"/>
                        </a:lnTo>
                        <a:lnTo>
                          <a:pt x="334" y="113"/>
                        </a:lnTo>
                        <a:lnTo>
                          <a:pt x="362" y="97"/>
                        </a:lnTo>
                        <a:lnTo>
                          <a:pt x="390" y="82"/>
                        </a:lnTo>
                        <a:lnTo>
                          <a:pt x="420" y="70"/>
                        </a:lnTo>
                        <a:lnTo>
                          <a:pt x="450" y="58"/>
                        </a:lnTo>
                        <a:lnTo>
                          <a:pt x="481" y="48"/>
                        </a:lnTo>
                        <a:lnTo>
                          <a:pt x="512" y="40"/>
                        </a:lnTo>
                        <a:lnTo>
                          <a:pt x="5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grpSp>
                <p:nvGrpSpPr>
                  <p:cNvPr id="25730" name="Group 65"/>
                  <p:cNvGrpSpPr>
                    <a:grpSpLocks/>
                  </p:cNvGrpSpPr>
                  <p:nvPr/>
                </p:nvGrpSpPr>
                <p:grpSpPr bwMode="auto">
                  <a:xfrm>
                    <a:off x="478" y="910"/>
                    <a:ext cx="183" cy="184"/>
                    <a:chOff x="3459" y="926"/>
                    <a:chExt cx="128" cy="128"/>
                  </a:xfrm>
                </p:grpSpPr>
                <p:sp>
                  <p:nvSpPr>
                    <p:cNvPr id="205" name="Freeform 66"/>
                    <p:cNvSpPr>
                      <a:spLocks/>
                    </p:cNvSpPr>
                    <p:nvPr/>
                  </p:nvSpPr>
                  <p:spPr bwMode="auto">
                    <a:xfrm>
                      <a:off x="3459" y="925"/>
                      <a:ext cx="128" cy="130"/>
                    </a:xfrm>
                    <a:custGeom>
                      <a:avLst/>
                      <a:gdLst>
                        <a:gd name="T0" fmla="*/ 629 w 630"/>
                        <a:gd name="T1" fmla="*/ 348 h 631"/>
                        <a:gd name="T2" fmla="*/ 616 w 630"/>
                        <a:gd name="T3" fmla="*/ 409 h 631"/>
                        <a:gd name="T4" fmla="*/ 592 w 630"/>
                        <a:gd name="T5" fmla="*/ 465 h 631"/>
                        <a:gd name="T6" fmla="*/ 557 w 630"/>
                        <a:gd name="T7" fmla="*/ 516 h 631"/>
                        <a:gd name="T8" fmla="*/ 515 w 630"/>
                        <a:gd name="T9" fmla="*/ 558 h 631"/>
                        <a:gd name="T10" fmla="*/ 464 w 630"/>
                        <a:gd name="T11" fmla="*/ 593 h 631"/>
                        <a:gd name="T12" fmla="*/ 407 w 630"/>
                        <a:gd name="T13" fmla="*/ 617 h 631"/>
                        <a:gd name="T14" fmla="*/ 346 w 630"/>
                        <a:gd name="T15" fmla="*/ 630 h 631"/>
                        <a:gd name="T16" fmla="*/ 282 w 630"/>
                        <a:gd name="T17" fmla="*/ 630 h 631"/>
                        <a:gd name="T18" fmla="*/ 221 w 630"/>
                        <a:gd name="T19" fmla="*/ 617 h 631"/>
                        <a:gd name="T20" fmla="*/ 164 w 630"/>
                        <a:gd name="T21" fmla="*/ 593 h 631"/>
                        <a:gd name="T22" fmla="*/ 114 w 630"/>
                        <a:gd name="T23" fmla="*/ 558 h 631"/>
                        <a:gd name="T24" fmla="*/ 71 w 630"/>
                        <a:gd name="T25" fmla="*/ 516 h 631"/>
                        <a:gd name="T26" fmla="*/ 38 w 630"/>
                        <a:gd name="T27" fmla="*/ 465 h 631"/>
                        <a:gd name="T28" fmla="*/ 14 w 630"/>
                        <a:gd name="T29" fmla="*/ 409 h 631"/>
                        <a:gd name="T30" fmla="*/ 1 w 630"/>
                        <a:gd name="T31" fmla="*/ 348 h 631"/>
                        <a:gd name="T32" fmla="*/ 1 w 630"/>
                        <a:gd name="T33" fmla="*/ 283 h 631"/>
                        <a:gd name="T34" fmla="*/ 14 w 630"/>
                        <a:gd name="T35" fmla="*/ 222 h 631"/>
                        <a:gd name="T36" fmla="*/ 38 w 630"/>
                        <a:gd name="T37" fmla="*/ 166 h 631"/>
                        <a:gd name="T38" fmla="*/ 71 w 630"/>
                        <a:gd name="T39" fmla="*/ 115 h 631"/>
                        <a:gd name="T40" fmla="*/ 114 w 630"/>
                        <a:gd name="T41" fmla="*/ 72 h 631"/>
                        <a:gd name="T42" fmla="*/ 164 w 630"/>
                        <a:gd name="T43" fmla="*/ 38 h 631"/>
                        <a:gd name="T44" fmla="*/ 221 w 630"/>
                        <a:gd name="T45" fmla="*/ 13 h 631"/>
                        <a:gd name="T46" fmla="*/ 282 w 630"/>
                        <a:gd name="T47" fmla="*/ 1 h 631"/>
                        <a:gd name="T48" fmla="*/ 346 w 630"/>
                        <a:gd name="T49" fmla="*/ 1 h 631"/>
                        <a:gd name="T50" fmla="*/ 407 w 630"/>
                        <a:gd name="T51" fmla="*/ 13 h 631"/>
                        <a:gd name="T52" fmla="*/ 464 w 630"/>
                        <a:gd name="T53" fmla="*/ 38 h 631"/>
                        <a:gd name="T54" fmla="*/ 515 w 630"/>
                        <a:gd name="T55" fmla="*/ 72 h 631"/>
                        <a:gd name="T56" fmla="*/ 557 w 630"/>
                        <a:gd name="T57" fmla="*/ 115 h 631"/>
                        <a:gd name="T58" fmla="*/ 592 w 630"/>
                        <a:gd name="T59" fmla="*/ 166 h 631"/>
                        <a:gd name="T60" fmla="*/ 616 w 630"/>
                        <a:gd name="T61" fmla="*/ 222 h 631"/>
                        <a:gd name="T62" fmla="*/ 629 w 630"/>
                        <a:gd name="T63" fmla="*/ 283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0" h="631">
                          <a:moveTo>
                            <a:pt x="630" y="315"/>
                          </a:moveTo>
                          <a:lnTo>
                            <a:pt x="629" y="348"/>
                          </a:lnTo>
                          <a:lnTo>
                            <a:pt x="623" y="379"/>
                          </a:lnTo>
                          <a:lnTo>
                            <a:pt x="616" y="409"/>
                          </a:lnTo>
                          <a:lnTo>
                            <a:pt x="604" y="439"/>
                          </a:lnTo>
                          <a:lnTo>
                            <a:pt x="592" y="465"/>
                          </a:lnTo>
                          <a:lnTo>
                            <a:pt x="576" y="492"/>
                          </a:lnTo>
                          <a:lnTo>
                            <a:pt x="557" y="516"/>
                          </a:lnTo>
                          <a:lnTo>
                            <a:pt x="538" y="539"/>
                          </a:lnTo>
                          <a:lnTo>
                            <a:pt x="515" y="558"/>
                          </a:lnTo>
                          <a:lnTo>
                            <a:pt x="490" y="577"/>
                          </a:lnTo>
                          <a:lnTo>
                            <a:pt x="464" y="593"/>
                          </a:lnTo>
                          <a:lnTo>
                            <a:pt x="437" y="606"/>
                          </a:lnTo>
                          <a:lnTo>
                            <a:pt x="407" y="617"/>
                          </a:lnTo>
                          <a:lnTo>
                            <a:pt x="378" y="624"/>
                          </a:lnTo>
                          <a:lnTo>
                            <a:pt x="346" y="630"/>
                          </a:lnTo>
                          <a:lnTo>
                            <a:pt x="314" y="631"/>
                          </a:lnTo>
                          <a:lnTo>
                            <a:pt x="282" y="630"/>
                          </a:lnTo>
                          <a:lnTo>
                            <a:pt x="251" y="624"/>
                          </a:lnTo>
                          <a:lnTo>
                            <a:pt x="221" y="617"/>
                          </a:lnTo>
                          <a:lnTo>
                            <a:pt x="192" y="606"/>
                          </a:lnTo>
                          <a:lnTo>
                            <a:pt x="164" y="593"/>
                          </a:lnTo>
                          <a:lnTo>
                            <a:pt x="138" y="577"/>
                          </a:lnTo>
                          <a:lnTo>
                            <a:pt x="114" y="558"/>
                          </a:lnTo>
                          <a:lnTo>
                            <a:pt x="92" y="539"/>
                          </a:lnTo>
                          <a:lnTo>
                            <a:pt x="71" y="516"/>
                          </a:lnTo>
                          <a:lnTo>
                            <a:pt x="54" y="492"/>
                          </a:lnTo>
                          <a:lnTo>
                            <a:pt x="38" y="465"/>
                          </a:lnTo>
                          <a:lnTo>
                            <a:pt x="24" y="439"/>
                          </a:lnTo>
                          <a:lnTo>
                            <a:pt x="14" y="409"/>
                          </a:lnTo>
                          <a:lnTo>
                            <a:pt x="7" y="379"/>
                          </a:lnTo>
                          <a:lnTo>
                            <a:pt x="1" y="348"/>
                          </a:lnTo>
                          <a:lnTo>
                            <a:pt x="0" y="315"/>
                          </a:lnTo>
                          <a:lnTo>
                            <a:pt x="1" y="283"/>
                          </a:lnTo>
                          <a:lnTo>
                            <a:pt x="7" y="252"/>
                          </a:lnTo>
                          <a:lnTo>
                            <a:pt x="14" y="222"/>
                          </a:lnTo>
                          <a:lnTo>
                            <a:pt x="24" y="192"/>
                          </a:lnTo>
                          <a:lnTo>
                            <a:pt x="38" y="166"/>
                          </a:lnTo>
                          <a:lnTo>
                            <a:pt x="54" y="139"/>
                          </a:lnTo>
                          <a:lnTo>
                            <a:pt x="71" y="115"/>
                          </a:lnTo>
                          <a:lnTo>
                            <a:pt x="92" y="92"/>
                          </a:lnTo>
                          <a:lnTo>
                            <a:pt x="114" y="72"/>
                          </a:lnTo>
                          <a:lnTo>
                            <a:pt x="138" y="54"/>
                          </a:lnTo>
                          <a:lnTo>
                            <a:pt x="164" y="38"/>
                          </a:lnTo>
                          <a:lnTo>
                            <a:pt x="192" y="25"/>
                          </a:lnTo>
                          <a:lnTo>
                            <a:pt x="221" y="13"/>
                          </a:lnTo>
                          <a:lnTo>
                            <a:pt x="251" y="6"/>
                          </a:lnTo>
                          <a:lnTo>
                            <a:pt x="282" y="1"/>
                          </a:lnTo>
                          <a:lnTo>
                            <a:pt x="314" y="0"/>
                          </a:lnTo>
                          <a:lnTo>
                            <a:pt x="346" y="1"/>
                          </a:lnTo>
                          <a:lnTo>
                            <a:pt x="378" y="6"/>
                          </a:lnTo>
                          <a:lnTo>
                            <a:pt x="407" y="13"/>
                          </a:lnTo>
                          <a:lnTo>
                            <a:pt x="437" y="25"/>
                          </a:lnTo>
                          <a:lnTo>
                            <a:pt x="464" y="38"/>
                          </a:lnTo>
                          <a:lnTo>
                            <a:pt x="490" y="54"/>
                          </a:lnTo>
                          <a:lnTo>
                            <a:pt x="515" y="72"/>
                          </a:lnTo>
                          <a:lnTo>
                            <a:pt x="538" y="92"/>
                          </a:lnTo>
                          <a:lnTo>
                            <a:pt x="557" y="115"/>
                          </a:lnTo>
                          <a:lnTo>
                            <a:pt x="576" y="139"/>
                          </a:lnTo>
                          <a:lnTo>
                            <a:pt x="592" y="166"/>
                          </a:lnTo>
                          <a:lnTo>
                            <a:pt x="604" y="192"/>
                          </a:lnTo>
                          <a:lnTo>
                            <a:pt x="616" y="222"/>
                          </a:lnTo>
                          <a:lnTo>
                            <a:pt x="623" y="252"/>
                          </a:lnTo>
                          <a:lnTo>
                            <a:pt x="629" y="283"/>
                          </a:lnTo>
                          <a:lnTo>
                            <a:pt x="630" y="3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06" name="Freeform 67"/>
                    <p:cNvSpPr>
                      <a:spLocks/>
                    </p:cNvSpPr>
                    <p:nvPr/>
                  </p:nvSpPr>
                  <p:spPr bwMode="auto">
                    <a:xfrm>
                      <a:off x="3516" y="940"/>
                      <a:ext cx="13" cy="15"/>
                    </a:xfrm>
                    <a:custGeom>
                      <a:avLst/>
                      <a:gdLst>
                        <a:gd name="T0" fmla="*/ 61 w 61"/>
                        <a:gd name="T1" fmla="*/ 37 h 74"/>
                        <a:gd name="T2" fmla="*/ 60 w 61"/>
                        <a:gd name="T3" fmla="*/ 45 h 74"/>
                        <a:gd name="T4" fmla="*/ 59 w 61"/>
                        <a:gd name="T5" fmla="*/ 52 h 74"/>
                        <a:gd name="T6" fmla="*/ 55 w 61"/>
                        <a:gd name="T7" fmla="*/ 58 h 74"/>
                        <a:gd name="T8" fmla="*/ 52 w 61"/>
                        <a:gd name="T9" fmla="*/ 63 h 74"/>
                        <a:gd name="T10" fmla="*/ 47 w 61"/>
                        <a:gd name="T11" fmla="*/ 68 h 74"/>
                        <a:gd name="T12" fmla="*/ 42 w 61"/>
                        <a:gd name="T13" fmla="*/ 71 h 74"/>
                        <a:gd name="T14" fmla="*/ 36 w 61"/>
                        <a:gd name="T15" fmla="*/ 73 h 74"/>
                        <a:gd name="T16" fmla="*/ 30 w 61"/>
                        <a:gd name="T17" fmla="*/ 74 h 74"/>
                        <a:gd name="T18" fmla="*/ 24 w 61"/>
                        <a:gd name="T19" fmla="*/ 73 h 74"/>
                        <a:gd name="T20" fmla="*/ 18 w 61"/>
                        <a:gd name="T21" fmla="*/ 71 h 74"/>
                        <a:gd name="T22" fmla="*/ 14 w 61"/>
                        <a:gd name="T23" fmla="*/ 68 h 74"/>
                        <a:gd name="T24" fmla="*/ 8 w 61"/>
                        <a:gd name="T25" fmla="*/ 63 h 74"/>
                        <a:gd name="T26" fmla="*/ 5 w 61"/>
                        <a:gd name="T27" fmla="*/ 58 h 74"/>
                        <a:gd name="T28" fmla="*/ 2 w 61"/>
                        <a:gd name="T29" fmla="*/ 52 h 74"/>
                        <a:gd name="T30" fmla="*/ 0 w 61"/>
                        <a:gd name="T31" fmla="*/ 45 h 74"/>
                        <a:gd name="T32" fmla="*/ 0 w 61"/>
                        <a:gd name="T33" fmla="*/ 37 h 74"/>
                        <a:gd name="T34" fmla="*/ 0 w 61"/>
                        <a:gd name="T35" fmla="*/ 30 h 74"/>
                        <a:gd name="T36" fmla="*/ 2 w 61"/>
                        <a:gd name="T37" fmla="*/ 23 h 74"/>
                        <a:gd name="T38" fmla="*/ 5 w 61"/>
                        <a:gd name="T39" fmla="*/ 17 h 74"/>
                        <a:gd name="T40" fmla="*/ 8 w 61"/>
                        <a:gd name="T41" fmla="*/ 11 h 74"/>
                        <a:gd name="T42" fmla="*/ 14 w 61"/>
                        <a:gd name="T43" fmla="*/ 6 h 74"/>
                        <a:gd name="T44" fmla="*/ 18 w 61"/>
                        <a:gd name="T45" fmla="*/ 2 h 74"/>
                        <a:gd name="T46" fmla="*/ 24 w 61"/>
                        <a:gd name="T47" fmla="*/ 1 h 74"/>
                        <a:gd name="T48" fmla="*/ 30 w 61"/>
                        <a:gd name="T49" fmla="*/ 0 h 74"/>
                        <a:gd name="T50" fmla="*/ 36 w 61"/>
                        <a:gd name="T51" fmla="*/ 1 h 74"/>
                        <a:gd name="T52" fmla="*/ 42 w 61"/>
                        <a:gd name="T53" fmla="*/ 2 h 74"/>
                        <a:gd name="T54" fmla="*/ 47 w 61"/>
                        <a:gd name="T55" fmla="*/ 6 h 74"/>
                        <a:gd name="T56" fmla="*/ 52 w 61"/>
                        <a:gd name="T57" fmla="*/ 11 h 74"/>
                        <a:gd name="T58" fmla="*/ 55 w 61"/>
                        <a:gd name="T59" fmla="*/ 17 h 74"/>
                        <a:gd name="T60" fmla="*/ 59 w 61"/>
                        <a:gd name="T61" fmla="*/ 23 h 74"/>
                        <a:gd name="T62" fmla="*/ 60 w 61"/>
                        <a:gd name="T63" fmla="*/ 30 h 74"/>
                        <a:gd name="T64" fmla="*/ 61 w 61"/>
                        <a:gd name="T65" fmla="*/ 3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 h="74">
                          <a:moveTo>
                            <a:pt x="61" y="37"/>
                          </a:moveTo>
                          <a:lnTo>
                            <a:pt x="60" y="45"/>
                          </a:lnTo>
                          <a:lnTo>
                            <a:pt x="59" y="52"/>
                          </a:lnTo>
                          <a:lnTo>
                            <a:pt x="55" y="58"/>
                          </a:lnTo>
                          <a:lnTo>
                            <a:pt x="52" y="63"/>
                          </a:lnTo>
                          <a:lnTo>
                            <a:pt x="47" y="68"/>
                          </a:lnTo>
                          <a:lnTo>
                            <a:pt x="42" y="71"/>
                          </a:lnTo>
                          <a:lnTo>
                            <a:pt x="36" y="73"/>
                          </a:lnTo>
                          <a:lnTo>
                            <a:pt x="30" y="74"/>
                          </a:lnTo>
                          <a:lnTo>
                            <a:pt x="24" y="73"/>
                          </a:lnTo>
                          <a:lnTo>
                            <a:pt x="18" y="71"/>
                          </a:lnTo>
                          <a:lnTo>
                            <a:pt x="14" y="68"/>
                          </a:lnTo>
                          <a:lnTo>
                            <a:pt x="8" y="63"/>
                          </a:lnTo>
                          <a:lnTo>
                            <a:pt x="5" y="58"/>
                          </a:lnTo>
                          <a:lnTo>
                            <a:pt x="2" y="52"/>
                          </a:lnTo>
                          <a:lnTo>
                            <a:pt x="0" y="45"/>
                          </a:lnTo>
                          <a:lnTo>
                            <a:pt x="0" y="37"/>
                          </a:lnTo>
                          <a:lnTo>
                            <a:pt x="0" y="30"/>
                          </a:lnTo>
                          <a:lnTo>
                            <a:pt x="2" y="23"/>
                          </a:lnTo>
                          <a:lnTo>
                            <a:pt x="5" y="17"/>
                          </a:lnTo>
                          <a:lnTo>
                            <a:pt x="8" y="11"/>
                          </a:lnTo>
                          <a:lnTo>
                            <a:pt x="14" y="6"/>
                          </a:lnTo>
                          <a:lnTo>
                            <a:pt x="18" y="2"/>
                          </a:lnTo>
                          <a:lnTo>
                            <a:pt x="24" y="1"/>
                          </a:lnTo>
                          <a:lnTo>
                            <a:pt x="30" y="0"/>
                          </a:lnTo>
                          <a:lnTo>
                            <a:pt x="36" y="1"/>
                          </a:lnTo>
                          <a:lnTo>
                            <a:pt x="42" y="2"/>
                          </a:lnTo>
                          <a:lnTo>
                            <a:pt x="47" y="6"/>
                          </a:lnTo>
                          <a:lnTo>
                            <a:pt x="52" y="11"/>
                          </a:lnTo>
                          <a:lnTo>
                            <a:pt x="55" y="17"/>
                          </a:lnTo>
                          <a:lnTo>
                            <a:pt x="59" y="23"/>
                          </a:lnTo>
                          <a:lnTo>
                            <a:pt x="60" y="30"/>
                          </a:lnTo>
                          <a:lnTo>
                            <a:pt x="61"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07" name="Freeform 68"/>
                    <p:cNvSpPr>
                      <a:spLocks/>
                    </p:cNvSpPr>
                    <p:nvPr/>
                  </p:nvSpPr>
                  <p:spPr bwMode="auto">
                    <a:xfrm>
                      <a:off x="3502" y="960"/>
                      <a:ext cx="40" cy="74"/>
                    </a:xfrm>
                    <a:custGeom>
                      <a:avLst/>
                      <a:gdLst>
                        <a:gd name="T0" fmla="*/ 137 w 185"/>
                        <a:gd name="T1" fmla="*/ 344 h 362"/>
                        <a:gd name="T2" fmla="*/ 136 w 185"/>
                        <a:gd name="T3" fmla="*/ 352 h 362"/>
                        <a:gd name="T4" fmla="*/ 132 w 185"/>
                        <a:gd name="T5" fmla="*/ 357 h 362"/>
                        <a:gd name="T6" fmla="*/ 128 w 185"/>
                        <a:gd name="T7" fmla="*/ 361 h 362"/>
                        <a:gd name="T8" fmla="*/ 120 w 185"/>
                        <a:gd name="T9" fmla="*/ 362 h 362"/>
                        <a:gd name="T10" fmla="*/ 112 w 185"/>
                        <a:gd name="T11" fmla="*/ 361 h 362"/>
                        <a:gd name="T12" fmla="*/ 107 w 185"/>
                        <a:gd name="T13" fmla="*/ 357 h 362"/>
                        <a:gd name="T14" fmla="*/ 104 w 185"/>
                        <a:gd name="T15" fmla="*/ 352 h 362"/>
                        <a:gd name="T16" fmla="*/ 102 w 185"/>
                        <a:gd name="T17" fmla="*/ 344 h 362"/>
                        <a:gd name="T18" fmla="*/ 102 w 185"/>
                        <a:gd name="T19" fmla="*/ 143 h 362"/>
                        <a:gd name="T20" fmla="*/ 82 w 185"/>
                        <a:gd name="T21" fmla="*/ 143 h 362"/>
                        <a:gd name="T22" fmla="*/ 82 w 185"/>
                        <a:gd name="T23" fmla="*/ 344 h 362"/>
                        <a:gd name="T24" fmla="*/ 80 w 185"/>
                        <a:gd name="T25" fmla="*/ 352 h 362"/>
                        <a:gd name="T26" fmla="*/ 77 w 185"/>
                        <a:gd name="T27" fmla="*/ 357 h 362"/>
                        <a:gd name="T28" fmla="*/ 71 w 185"/>
                        <a:gd name="T29" fmla="*/ 361 h 362"/>
                        <a:gd name="T30" fmla="*/ 63 w 185"/>
                        <a:gd name="T31" fmla="*/ 362 h 362"/>
                        <a:gd name="T32" fmla="*/ 55 w 185"/>
                        <a:gd name="T33" fmla="*/ 361 h 362"/>
                        <a:gd name="T34" fmla="*/ 51 w 185"/>
                        <a:gd name="T35" fmla="*/ 357 h 362"/>
                        <a:gd name="T36" fmla="*/ 47 w 185"/>
                        <a:gd name="T37" fmla="*/ 352 h 362"/>
                        <a:gd name="T38" fmla="*/ 46 w 185"/>
                        <a:gd name="T39" fmla="*/ 344 h 362"/>
                        <a:gd name="T40" fmla="*/ 46 w 185"/>
                        <a:gd name="T41" fmla="*/ 39 h 362"/>
                        <a:gd name="T42" fmla="*/ 29 w 185"/>
                        <a:gd name="T43" fmla="*/ 39 h 362"/>
                        <a:gd name="T44" fmla="*/ 29 w 185"/>
                        <a:gd name="T45" fmla="*/ 167 h 362"/>
                        <a:gd name="T46" fmla="*/ 27 w 185"/>
                        <a:gd name="T47" fmla="*/ 175 h 362"/>
                        <a:gd name="T48" fmla="*/ 25 w 185"/>
                        <a:gd name="T49" fmla="*/ 181 h 362"/>
                        <a:gd name="T50" fmla="*/ 21 w 185"/>
                        <a:gd name="T51" fmla="*/ 185 h 362"/>
                        <a:gd name="T52" fmla="*/ 14 w 185"/>
                        <a:gd name="T53" fmla="*/ 186 h 362"/>
                        <a:gd name="T54" fmla="*/ 8 w 185"/>
                        <a:gd name="T55" fmla="*/ 185 h 362"/>
                        <a:gd name="T56" fmla="*/ 3 w 185"/>
                        <a:gd name="T57" fmla="*/ 181 h 362"/>
                        <a:gd name="T58" fmla="*/ 1 w 185"/>
                        <a:gd name="T59" fmla="*/ 175 h 362"/>
                        <a:gd name="T60" fmla="*/ 0 w 185"/>
                        <a:gd name="T61" fmla="*/ 167 h 362"/>
                        <a:gd name="T62" fmla="*/ 0 w 185"/>
                        <a:gd name="T63" fmla="*/ 39 h 362"/>
                        <a:gd name="T64" fmla="*/ 1 w 185"/>
                        <a:gd name="T65" fmla="*/ 30 h 362"/>
                        <a:gd name="T66" fmla="*/ 2 w 185"/>
                        <a:gd name="T67" fmla="*/ 22 h 362"/>
                        <a:gd name="T68" fmla="*/ 6 w 185"/>
                        <a:gd name="T69" fmla="*/ 15 h 362"/>
                        <a:gd name="T70" fmla="*/ 9 w 185"/>
                        <a:gd name="T71" fmla="*/ 9 h 362"/>
                        <a:gd name="T72" fmla="*/ 15 w 185"/>
                        <a:gd name="T73" fmla="*/ 6 h 362"/>
                        <a:gd name="T74" fmla="*/ 22 w 185"/>
                        <a:gd name="T75" fmla="*/ 2 h 362"/>
                        <a:gd name="T76" fmla="*/ 29 w 185"/>
                        <a:gd name="T77" fmla="*/ 1 h 362"/>
                        <a:gd name="T78" fmla="*/ 38 w 185"/>
                        <a:gd name="T79" fmla="*/ 0 h 362"/>
                        <a:gd name="T80" fmla="*/ 146 w 185"/>
                        <a:gd name="T81" fmla="*/ 0 h 362"/>
                        <a:gd name="T82" fmla="*/ 155 w 185"/>
                        <a:gd name="T83" fmla="*/ 1 h 362"/>
                        <a:gd name="T84" fmla="*/ 163 w 185"/>
                        <a:gd name="T85" fmla="*/ 2 h 362"/>
                        <a:gd name="T86" fmla="*/ 170 w 185"/>
                        <a:gd name="T87" fmla="*/ 6 h 362"/>
                        <a:gd name="T88" fmla="*/ 176 w 185"/>
                        <a:gd name="T89" fmla="*/ 9 h 362"/>
                        <a:gd name="T90" fmla="*/ 180 w 185"/>
                        <a:gd name="T91" fmla="*/ 15 h 362"/>
                        <a:gd name="T92" fmla="*/ 183 w 185"/>
                        <a:gd name="T93" fmla="*/ 22 h 362"/>
                        <a:gd name="T94" fmla="*/ 184 w 185"/>
                        <a:gd name="T95" fmla="*/ 30 h 362"/>
                        <a:gd name="T96" fmla="*/ 185 w 185"/>
                        <a:gd name="T97" fmla="*/ 39 h 362"/>
                        <a:gd name="T98" fmla="*/ 185 w 185"/>
                        <a:gd name="T99" fmla="*/ 167 h 362"/>
                        <a:gd name="T100" fmla="*/ 184 w 185"/>
                        <a:gd name="T101" fmla="*/ 175 h 362"/>
                        <a:gd name="T102" fmla="*/ 182 w 185"/>
                        <a:gd name="T103" fmla="*/ 181 h 362"/>
                        <a:gd name="T104" fmla="*/ 177 w 185"/>
                        <a:gd name="T105" fmla="*/ 185 h 362"/>
                        <a:gd name="T106" fmla="*/ 171 w 185"/>
                        <a:gd name="T107" fmla="*/ 186 h 362"/>
                        <a:gd name="T108" fmla="*/ 165 w 185"/>
                        <a:gd name="T109" fmla="*/ 185 h 362"/>
                        <a:gd name="T110" fmla="*/ 160 w 185"/>
                        <a:gd name="T111" fmla="*/ 181 h 362"/>
                        <a:gd name="T112" fmla="*/ 158 w 185"/>
                        <a:gd name="T113" fmla="*/ 175 h 362"/>
                        <a:gd name="T114" fmla="*/ 157 w 185"/>
                        <a:gd name="T115" fmla="*/ 167 h 362"/>
                        <a:gd name="T116" fmla="*/ 157 w 185"/>
                        <a:gd name="T117" fmla="*/ 39 h 362"/>
                        <a:gd name="T118" fmla="*/ 138 w 185"/>
                        <a:gd name="T119" fmla="*/ 39 h 362"/>
                        <a:gd name="T120" fmla="*/ 137 w 185"/>
                        <a:gd name="T121" fmla="*/ 344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5" h="362">
                          <a:moveTo>
                            <a:pt x="137" y="344"/>
                          </a:moveTo>
                          <a:lnTo>
                            <a:pt x="136" y="352"/>
                          </a:lnTo>
                          <a:lnTo>
                            <a:pt x="132" y="357"/>
                          </a:lnTo>
                          <a:lnTo>
                            <a:pt x="128" y="361"/>
                          </a:lnTo>
                          <a:lnTo>
                            <a:pt x="120" y="362"/>
                          </a:lnTo>
                          <a:lnTo>
                            <a:pt x="112" y="361"/>
                          </a:lnTo>
                          <a:lnTo>
                            <a:pt x="107" y="357"/>
                          </a:lnTo>
                          <a:lnTo>
                            <a:pt x="104" y="352"/>
                          </a:lnTo>
                          <a:lnTo>
                            <a:pt x="102" y="344"/>
                          </a:lnTo>
                          <a:lnTo>
                            <a:pt x="102" y="143"/>
                          </a:lnTo>
                          <a:lnTo>
                            <a:pt x="82" y="143"/>
                          </a:lnTo>
                          <a:lnTo>
                            <a:pt x="82" y="344"/>
                          </a:lnTo>
                          <a:lnTo>
                            <a:pt x="80" y="352"/>
                          </a:lnTo>
                          <a:lnTo>
                            <a:pt x="77" y="357"/>
                          </a:lnTo>
                          <a:lnTo>
                            <a:pt x="71" y="361"/>
                          </a:lnTo>
                          <a:lnTo>
                            <a:pt x="63" y="362"/>
                          </a:lnTo>
                          <a:lnTo>
                            <a:pt x="55" y="361"/>
                          </a:lnTo>
                          <a:lnTo>
                            <a:pt x="51" y="357"/>
                          </a:lnTo>
                          <a:lnTo>
                            <a:pt x="47" y="352"/>
                          </a:lnTo>
                          <a:lnTo>
                            <a:pt x="46" y="344"/>
                          </a:lnTo>
                          <a:lnTo>
                            <a:pt x="46" y="39"/>
                          </a:lnTo>
                          <a:lnTo>
                            <a:pt x="29" y="39"/>
                          </a:lnTo>
                          <a:lnTo>
                            <a:pt x="29" y="167"/>
                          </a:lnTo>
                          <a:lnTo>
                            <a:pt x="27" y="175"/>
                          </a:lnTo>
                          <a:lnTo>
                            <a:pt x="25" y="181"/>
                          </a:lnTo>
                          <a:lnTo>
                            <a:pt x="21" y="185"/>
                          </a:lnTo>
                          <a:lnTo>
                            <a:pt x="14" y="186"/>
                          </a:lnTo>
                          <a:lnTo>
                            <a:pt x="8" y="185"/>
                          </a:lnTo>
                          <a:lnTo>
                            <a:pt x="3" y="181"/>
                          </a:lnTo>
                          <a:lnTo>
                            <a:pt x="1" y="175"/>
                          </a:lnTo>
                          <a:lnTo>
                            <a:pt x="0" y="167"/>
                          </a:lnTo>
                          <a:lnTo>
                            <a:pt x="0" y="39"/>
                          </a:lnTo>
                          <a:lnTo>
                            <a:pt x="1" y="30"/>
                          </a:lnTo>
                          <a:lnTo>
                            <a:pt x="2" y="22"/>
                          </a:lnTo>
                          <a:lnTo>
                            <a:pt x="6" y="15"/>
                          </a:lnTo>
                          <a:lnTo>
                            <a:pt x="9" y="9"/>
                          </a:lnTo>
                          <a:lnTo>
                            <a:pt x="15" y="6"/>
                          </a:lnTo>
                          <a:lnTo>
                            <a:pt x="22" y="2"/>
                          </a:lnTo>
                          <a:lnTo>
                            <a:pt x="29" y="1"/>
                          </a:lnTo>
                          <a:lnTo>
                            <a:pt x="38" y="0"/>
                          </a:lnTo>
                          <a:lnTo>
                            <a:pt x="146" y="0"/>
                          </a:lnTo>
                          <a:lnTo>
                            <a:pt x="155" y="1"/>
                          </a:lnTo>
                          <a:lnTo>
                            <a:pt x="163" y="2"/>
                          </a:lnTo>
                          <a:lnTo>
                            <a:pt x="170" y="6"/>
                          </a:lnTo>
                          <a:lnTo>
                            <a:pt x="176" y="9"/>
                          </a:lnTo>
                          <a:lnTo>
                            <a:pt x="180" y="15"/>
                          </a:lnTo>
                          <a:lnTo>
                            <a:pt x="183" y="22"/>
                          </a:lnTo>
                          <a:lnTo>
                            <a:pt x="184" y="30"/>
                          </a:lnTo>
                          <a:lnTo>
                            <a:pt x="185" y="39"/>
                          </a:lnTo>
                          <a:lnTo>
                            <a:pt x="185" y="167"/>
                          </a:lnTo>
                          <a:lnTo>
                            <a:pt x="184" y="175"/>
                          </a:lnTo>
                          <a:lnTo>
                            <a:pt x="182" y="181"/>
                          </a:lnTo>
                          <a:lnTo>
                            <a:pt x="177" y="185"/>
                          </a:lnTo>
                          <a:lnTo>
                            <a:pt x="171" y="186"/>
                          </a:lnTo>
                          <a:lnTo>
                            <a:pt x="165" y="185"/>
                          </a:lnTo>
                          <a:lnTo>
                            <a:pt x="160" y="181"/>
                          </a:lnTo>
                          <a:lnTo>
                            <a:pt x="158" y="175"/>
                          </a:lnTo>
                          <a:lnTo>
                            <a:pt x="157" y="167"/>
                          </a:lnTo>
                          <a:lnTo>
                            <a:pt x="157" y="39"/>
                          </a:lnTo>
                          <a:lnTo>
                            <a:pt x="138" y="39"/>
                          </a:lnTo>
                          <a:lnTo>
                            <a:pt x="137" y="3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grpSp>
              <p:sp>
                <p:nvSpPr>
                  <p:cNvPr id="25731" name="Rectangle 69"/>
                  <p:cNvSpPr>
                    <a:spLocks noChangeArrowheads="1"/>
                  </p:cNvSpPr>
                  <p:nvPr/>
                </p:nvSpPr>
                <p:spPr bwMode="auto">
                  <a:xfrm>
                    <a:off x="414" y="1078"/>
                    <a:ext cx="304" cy="68"/>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buClrTx/>
                      <a:buSzTx/>
                      <a:buFontTx/>
                      <a:buNone/>
                    </a:pPr>
                    <a:r>
                      <a:rPr lang="en-US" sz="800" b="1">
                        <a:solidFill>
                          <a:srgbClr val="FFFFFF"/>
                        </a:solidFill>
                        <a:effectLst/>
                        <a:cs typeface="Arial" pitchFamily="34" charset="0"/>
                      </a:rPr>
                      <a:t>14355</a:t>
                    </a:r>
                  </a:p>
                </p:txBody>
              </p:sp>
            </p:grpSp>
          </p:grpSp>
          <p:grpSp>
            <p:nvGrpSpPr>
              <p:cNvPr id="25710" name="Group 70"/>
              <p:cNvGrpSpPr>
                <a:grpSpLocks/>
              </p:cNvGrpSpPr>
              <p:nvPr/>
            </p:nvGrpSpPr>
            <p:grpSpPr bwMode="auto">
              <a:xfrm>
                <a:off x="3790" y="563"/>
                <a:ext cx="344" cy="238"/>
                <a:chOff x="5046" y="2850"/>
                <a:chExt cx="453" cy="416"/>
              </a:xfrm>
            </p:grpSpPr>
            <p:sp>
              <p:nvSpPr>
                <p:cNvPr id="187" name="AutoShape 71"/>
                <p:cNvSpPr>
                  <a:spLocks noChangeAspect="1" noChangeArrowheads="1" noTextEdit="1"/>
                </p:cNvSpPr>
                <p:nvPr/>
              </p:nvSpPr>
              <p:spPr bwMode="auto">
                <a:xfrm>
                  <a:off x="5048" y="2852"/>
                  <a:ext cx="453"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a:p>
              </p:txBody>
            </p:sp>
            <p:sp>
              <p:nvSpPr>
                <p:cNvPr id="188" name="Freeform 72"/>
                <p:cNvSpPr>
                  <a:spLocks/>
                </p:cNvSpPr>
                <p:nvPr/>
              </p:nvSpPr>
              <p:spPr bwMode="auto">
                <a:xfrm>
                  <a:off x="5048" y="2852"/>
                  <a:ext cx="453" cy="414"/>
                </a:xfrm>
                <a:custGeom>
                  <a:avLst/>
                  <a:gdLst>
                    <a:gd name="T0" fmla="*/ 724 w 2238"/>
                    <a:gd name="T1" fmla="*/ 144 h 2056"/>
                    <a:gd name="T2" fmla="*/ 1029 w 2238"/>
                    <a:gd name="T3" fmla="*/ 365 h 2056"/>
                    <a:gd name="T4" fmla="*/ 1091 w 2238"/>
                    <a:gd name="T5" fmla="*/ 419 h 2056"/>
                    <a:gd name="T6" fmla="*/ 774 w 2238"/>
                    <a:gd name="T7" fmla="*/ 287 h 2056"/>
                    <a:gd name="T8" fmla="*/ 559 w 2238"/>
                    <a:gd name="T9" fmla="*/ 154 h 2056"/>
                    <a:gd name="T10" fmla="*/ 832 w 2238"/>
                    <a:gd name="T11" fmla="*/ 387 h 2056"/>
                    <a:gd name="T12" fmla="*/ 1118 w 2238"/>
                    <a:gd name="T13" fmla="*/ 541 h 2056"/>
                    <a:gd name="T14" fmla="*/ 886 w 2238"/>
                    <a:gd name="T15" fmla="*/ 476 h 2056"/>
                    <a:gd name="T16" fmla="*/ 559 w 2238"/>
                    <a:gd name="T17" fmla="*/ 310 h 2056"/>
                    <a:gd name="T18" fmla="*/ 631 w 2238"/>
                    <a:gd name="T19" fmla="*/ 395 h 2056"/>
                    <a:gd name="T20" fmla="*/ 927 w 2238"/>
                    <a:gd name="T21" fmla="*/ 583 h 2056"/>
                    <a:gd name="T22" fmla="*/ 988 w 2238"/>
                    <a:gd name="T23" fmla="*/ 636 h 2056"/>
                    <a:gd name="T24" fmla="*/ 677 w 2238"/>
                    <a:gd name="T25" fmla="*/ 524 h 2056"/>
                    <a:gd name="T26" fmla="*/ 465 w 2238"/>
                    <a:gd name="T27" fmla="*/ 425 h 2056"/>
                    <a:gd name="T28" fmla="*/ 734 w 2238"/>
                    <a:gd name="T29" fmla="*/ 617 h 2056"/>
                    <a:gd name="T30" fmla="*/ 1017 w 2238"/>
                    <a:gd name="T31" fmla="*/ 759 h 2056"/>
                    <a:gd name="T32" fmla="*/ 788 w 2238"/>
                    <a:gd name="T33" fmla="*/ 702 h 2056"/>
                    <a:gd name="T34" fmla="*/ 464 w 2238"/>
                    <a:gd name="T35" fmla="*/ 566 h 2056"/>
                    <a:gd name="T36" fmla="*/ 534 w 2238"/>
                    <a:gd name="T37" fmla="*/ 641 h 2056"/>
                    <a:gd name="T38" fmla="*/ 829 w 2238"/>
                    <a:gd name="T39" fmla="*/ 808 h 2056"/>
                    <a:gd name="T40" fmla="*/ 890 w 2238"/>
                    <a:gd name="T41" fmla="*/ 861 h 2056"/>
                    <a:gd name="T42" fmla="*/ 581 w 2238"/>
                    <a:gd name="T43" fmla="*/ 762 h 2056"/>
                    <a:gd name="T44" fmla="*/ 367 w 2238"/>
                    <a:gd name="T45" fmla="*/ 680 h 2056"/>
                    <a:gd name="T46" fmla="*/ 637 w 2238"/>
                    <a:gd name="T47" fmla="*/ 849 h 2056"/>
                    <a:gd name="T48" fmla="*/ 921 w 2238"/>
                    <a:gd name="T49" fmla="*/ 987 h 2056"/>
                    <a:gd name="T50" fmla="*/ 691 w 2238"/>
                    <a:gd name="T51" fmla="*/ 935 h 2056"/>
                    <a:gd name="T52" fmla="*/ 363 w 2238"/>
                    <a:gd name="T53" fmla="*/ 812 h 2056"/>
                    <a:gd name="T54" fmla="*/ 434 w 2238"/>
                    <a:gd name="T55" fmla="*/ 883 h 2056"/>
                    <a:gd name="T56" fmla="*/ 735 w 2238"/>
                    <a:gd name="T57" fmla="*/ 1042 h 2056"/>
                    <a:gd name="T58" fmla="*/ 797 w 2238"/>
                    <a:gd name="T59" fmla="*/ 1095 h 2056"/>
                    <a:gd name="T60" fmla="*/ 481 w 2238"/>
                    <a:gd name="T61" fmla="*/ 1003 h 2056"/>
                    <a:gd name="T62" fmla="*/ 259 w 2238"/>
                    <a:gd name="T63" fmla="*/ 924 h 2056"/>
                    <a:gd name="T64" fmla="*/ 539 w 2238"/>
                    <a:gd name="T65" fmla="*/ 1090 h 2056"/>
                    <a:gd name="T66" fmla="*/ 832 w 2238"/>
                    <a:gd name="T67" fmla="*/ 1224 h 2056"/>
                    <a:gd name="T68" fmla="*/ 597 w 2238"/>
                    <a:gd name="T69" fmla="*/ 1177 h 2056"/>
                    <a:gd name="T70" fmla="*/ 253 w 2238"/>
                    <a:gd name="T71" fmla="*/ 1056 h 2056"/>
                    <a:gd name="T72" fmla="*/ 328 w 2238"/>
                    <a:gd name="T73" fmla="*/ 1126 h 2056"/>
                    <a:gd name="T74" fmla="*/ 643 w 2238"/>
                    <a:gd name="T75" fmla="*/ 1287 h 2056"/>
                    <a:gd name="T76" fmla="*/ 708 w 2238"/>
                    <a:gd name="T77" fmla="*/ 1340 h 2056"/>
                    <a:gd name="T78" fmla="*/ 379 w 2238"/>
                    <a:gd name="T79" fmla="*/ 1252 h 2056"/>
                    <a:gd name="T80" fmla="*/ 139 w 2238"/>
                    <a:gd name="T81" fmla="*/ 1163 h 2056"/>
                    <a:gd name="T82" fmla="*/ 440 w 2238"/>
                    <a:gd name="T83" fmla="*/ 1343 h 2056"/>
                    <a:gd name="T84" fmla="*/ 746 w 2238"/>
                    <a:gd name="T85" fmla="*/ 1474 h 2056"/>
                    <a:gd name="T86" fmla="*/ 501 w 2238"/>
                    <a:gd name="T87" fmla="*/ 1434 h 2056"/>
                    <a:gd name="T88" fmla="*/ 131 w 2238"/>
                    <a:gd name="T89" fmla="*/ 1299 h 2056"/>
                    <a:gd name="T90" fmla="*/ 214 w 2238"/>
                    <a:gd name="T91" fmla="*/ 1377 h 2056"/>
                    <a:gd name="T92" fmla="*/ 553 w 2238"/>
                    <a:gd name="T93" fmla="*/ 1548 h 2056"/>
                    <a:gd name="T94" fmla="*/ 622 w 2238"/>
                    <a:gd name="T95" fmla="*/ 1601 h 2056"/>
                    <a:gd name="T96" fmla="*/ 270 w 2238"/>
                    <a:gd name="T97" fmla="*/ 1511 h 2056"/>
                    <a:gd name="T98" fmla="*/ 2 w 2238"/>
                    <a:gd name="T99" fmla="*/ 1406 h 2056"/>
                    <a:gd name="T100" fmla="*/ 485 w 2238"/>
                    <a:gd name="T101" fmla="*/ 1640 h 2056"/>
                    <a:gd name="T102" fmla="*/ 924 w 2238"/>
                    <a:gd name="T103" fmla="*/ 1732 h 2056"/>
                    <a:gd name="T104" fmla="*/ 1300 w 2238"/>
                    <a:gd name="T105" fmla="*/ 1800 h 2056"/>
                    <a:gd name="T106" fmla="*/ 1676 w 2238"/>
                    <a:gd name="T107" fmla="*/ 2011 h 2056"/>
                    <a:gd name="T108" fmla="*/ 1854 w 2238"/>
                    <a:gd name="T109" fmla="*/ 1475 h 2056"/>
                    <a:gd name="T110" fmla="*/ 2183 w 2238"/>
                    <a:gd name="T111" fmla="*/ 930 h 2056"/>
                    <a:gd name="T112" fmla="*/ 1914 w 2238"/>
                    <a:gd name="T113" fmla="*/ 584 h 2056"/>
                    <a:gd name="T114" fmla="*/ 1535 w 2238"/>
                    <a:gd name="T115" fmla="*/ 461 h 2056"/>
                    <a:gd name="T116" fmla="*/ 1128 w 2238"/>
                    <a:gd name="T117" fmla="*/ 357 h 2056"/>
                    <a:gd name="T118" fmla="*/ 669 w 2238"/>
                    <a:gd name="T119" fmla="*/ 61 h 2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38" h="2056">
                      <a:moveTo>
                        <a:pt x="607" y="0"/>
                      </a:moveTo>
                      <a:lnTo>
                        <a:pt x="606" y="5"/>
                      </a:lnTo>
                      <a:lnTo>
                        <a:pt x="605" y="8"/>
                      </a:lnTo>
                      <a:lnTo>
                        <a:pt x="602" y="12"/>
                      </a:lnTo>
                      <a:lnTo>
                        <a:pt x="601" y="16"/>
                      </a:lnTo>
                      <a:lnTo>
                        <a:pt x="643" y="62"/>
                      </a:lnTo>
                      <a:lnTo>
                        <a:pt x="684" y="105"/>
                      </a:lnTo>
                      <a:lnTo>
                        <a:pt x="724" y="144"/>
                      </a:lnTo>
                      <a:lnTo>
                        <a:pt x="765" y="180"/>
                      </a:lnTo>
                      <a:lnTo>
                        <a:pt x="804" y="213"/>
                      </a:lnTo>
                      <a:lnTo>
                        <a:pt x="843" y="244"/>
                      </a:lnTo>
                      <a:lnTo>
                        <a:pt x="881" y="273"/>
                      </a:lnTo>
                      <a:lnTo>
                        <a:pt x="918" y="298"/>
                      </a:lnTo>
                      <a:lnTo>
                        <a:pt x="955" y="323"/>
                      </a:lnTo>
                      <a:lnTo>
                        <a:pt x="992" y="346"/>
                      </a:lnTo>
                      <a:lnTo>
                        <a:pt x="1029" y="365"/>
                      </a:lnTo>
                      <a:lnTo>
                        <a:pt x="1064" y="384"/>
                      </a:lnTo>
                      <a:lnTo>
                        <a:pt x="1100" y="402"/>
                      </a:lnTo>
                      <a:lnTo>
                        <a:pt x="1136" y="418"/>
                      </a:lnTo>
                      <a:lnTo>
                        <a:pt x="1171" y="433"/>
                      </a:lnTo>
                      <a:lnTo>
                        <a:pt x="1206" y="447"/>
                      </a:lnTo>
                      <a:lnTo>
                        <a:pt x="1168" y="439"/>
                      </a:lnTo>
                      <a:lnTo>
                        <a:pt x="1130" y="430"/>
                      </a:lnTo>
                      <a:lnTo>
                        <a:pt x="1091" y="419"/>
                      </a:lnTo>
                      <a:lnTo>
                        <a:pt x="1053" y="408"/>
                      </a:lnTo>
                      <a:lnTo>
                        <a:pt x="1014" y="395"/>
                      </a:lnTo>
                      <a:lnTo>
                        <a:pt x="974" y="381"/>
                      </a:lnTo>
                      <a:lnTo>
                        <a:pt x="935" y="365"/>
                      </a:lnTo>
                      <a:lnTo>
                        <a:pt x="896" y="348"/>
                      </a:lnTo>
                      <a:lnTo>
                        <a:pt x="856" y="330"/>
                      </a:lnTo>
                      <a:lnTo>
                        <a:pt x="815" y="309"/>
                      </a:lnTo>
                      <a:lnTo>
                        <a:pt x="774" y="287"/>
                      </a:lnTo>
                      <a:lnTo>
                        <a:pt x="733" y="263"/>
                      </a:lnTo>
                      <a:lnTo>
                        <a:pt x="691" y="236"/>
                      </a:lnTo>
                      <a:lnTo>
                        <a:pt x="648" y="207"/>
                      </a:lnTo>
                      <a:lnTo>
                        <a:pt x="606" y="177"/>
                      </a:lnTo>
                      <a:lnTo>
                        <a:pt x="562" y="144"/>
                      </a:lnTo>
                      <a:lnTo>
                        <a:pt x="561" y="148"/>
                      </a:lnTo>
                      <a:lnTo>
                        <a:pt x="560" y="151"/>
                      </a:lnTo>
                      <a:lnTo>
                        <a:pt x="559" y="154"/>
                      </a:lnTo>
                      <a:lnTo>
                        <a:pt x="557" y="159"/>
                      </a:lnTo>
                      <a:lnTo>
                        <a:pt x="599" y="199"/>
                      </a:lnTo>
                      <a:lnTo>
                        <a:pt x="638" y="236"/>
                      </a:lnTo>
                      <a:lnTo>
                        <a:pt x="678" y="271"/>
                      </a:lnTo>
                      <a:lnTo>
                        <a:pt x="718" y="303"/>
                      </a:lnTo>
                      <a:lnTo>
                        <a:pt x="756" y="333"/>
                      </a:lnTo>
                      <a:lnTo>
                        <a:pt x="794" y="361"/>
                      </a:lnTo>
                      <a:lnTo>
                        <a:pt x="832" y="387"/>
                      </a:lnTo>
                      <a:lnTo>
                        <a:pt x="868" y="411"/>
                      </a:lnTo>
                      <a:lnTo>
                        <a:pt x="905" y="433"/>
                      </a:lnTo>
                      <a:lnTo>
                        <a:pt x="941" y="454"/>
                      </a:lnTo>
                      <a:lnTo>
                        <a:pt x="978" y="474"/>
                      </a:lnTo>
                      <a:lnTo>
                        <a:pt x="1014" y="492"/>
                      </a:lnTo>
                      <a:lnTo>
                        <a:pt x="1048" y="509"/>
                      </a:lnTo>
                      <a:lnTo>
                        <a:pt x="1084" y="524"/>
                      </a:lnTo>
                      <a:lnTo>
                        <a:pt x="1118" y="541"/>
                      </a:lnTo>
                      <a:lnTo>
                        <a:pt x="1153" y="554"/>
                      </a:lnTo>
                      <a:lnTo>
                        <a:pt x="1115" y="546"/>
                      </a:lnTo>
                      <a:lnTo>
                        <a:pt x="1078" y="537"/>
                      </a:lnTo>
                      <a:lnTo>
                        <a:pt x="1040" y="527"/>
                      </a:lnTo>
                      <a:lnTo>
                        <a:pt x="1001" y="515"/>
                      </a:lnTo>
                      <a:lnTo>
                        <a:pt x="963" y="504"/>
                      </a:lnTo>
                      <a:lnTo>
                        <a:pt x="925" y="491"/>
                      </a:lnTo>
                      <a:lnTo>
                        <a:pt x="886" y="476"/>
                      </a:lnTo>
                      <a:lnTo>
                        <a:pt x="847" y="461"/>
                      </a:lnTo>
                      <a:lnTo>
                        <a:pt x="806" y="444"/>
                      </a:lnTo>
                      <a:lnTo>
                        <a:pt x="766" y="425"/>
                      </a:lnTo>
                      <a:lnTo>
                        <a:pt x="726" y="406"/>
                      </a:lnTo>
                      <a:lnTo>
                        <a:pt x="685" y="385"/>
                      </a:lnTo>
                      <a:lnTo>
                        <a:pt x="644" y="362"/>
                      </a:lnTo>
                      <a:lnTo>
                        <a:pt x="601" y="337"/>
                      </a:lnTo>
                      <a:lnTo>
                        <a:pt x="559" y="310"/>
                      </a:lnTo>
                      <a:lnTo>
                        <a:pt x="516" y="282"/>
                      </a:lnTo>
                      <a:lnTo>
                        <a:pt x="515" y="286"/>
                      </a:lnTo>
                      <a:lnTo>
                        <a:pt x="514" y="289"/>
                      </a:lnTo>
                      <a:lnTo>
                        <a:pt x="513" y="293"/>
                      </a:lnTo>
                      <a:lnTo>
                        <a:pt x="511" y="296"/>
                      </a:lnTo>
                      <a:lnTo>
                        <a:pt x="552" y="332"/>
                      </a:lnTo>
                      <a:lnTo>
                        <a:pt x="592" y="364"/>
                      </a:lnTo>
                      <a:lnTo>
                        <a:pt x="631" y="395"/>
                      </a:lnTo>
                      <a:lnTo>
                        <a:pt x="669" y="425"/>
                      </a:lnTo>
                      <a:lnTo>
                        <a:pt x="707" y="452"/>
                      </a:lnTo>
                      <a:lnTo>
                        <a:pt x="745" y="478"/>
                      </a:lnTo>
                      <a:lnTo>
                        <a:pt x="782" y="501"/>
                      </a:lnTo>
                      <a:lnTo>
                        <a:pt x="819" y="524"/>
                      </a:lnTo>
                      <a:lnTo>
                        <a:pt x="856" y="545"/>
                      </a:lnTo>
                      <a:lnTo>
                        <a:pt x="892" y="565"/>
                      </a:lnTo>
                      <a:lnTo>
                        <a:pt x="927" y="583"/>
                      </a:lnTo>
                      <a:lnTo>
                        <a:pt x="962" y="602"/>
                      </a:lnTo>
                      <a:lnTo>
                        <a:pt x="996" y="618"/>
                      </a:lnTo>
                      <a:lnTo>
                        <a:pt x="1031" y="634"/>
                      </a:lnTo>
                      <a:lnTo>
                        <a:pt x="1065" y="649"/>
                      </a:lnTo>
                      <a:lnTo>
                        <a:pt x="1100" y="664"/>
                      </a:lnTo>
                      <a:lnTo>
                        <a:pt x="1063" y="656"/>
                      </a:lnTo>
                      <a:lnTo>
                        <a:pt x="1025" y="647"/>
                      </a:lnTo>
                      <a:lnTo>
                        <a:pt x="988" y="636"/>
                      </a:lnTo>
                      <a:lnTo>
                        <a:pt x="950" y="626"/>
                      </a:lnTo>
                      <a:lnTo>
                        <a:pt x="912" y="614"/>
                      </a:lnTo>
                      <a:lnTo>
                        <a:pt x="874" y="602"/>
                      </a:lnTo>
                      <a:lnTo>
                        <a:pt x="835" y="588"/>
                      </a:lnTo>
                      <a:lnTo>
                        <a:pt x="797" y="574"/>
                      </a:lnTo>
                      <a:lnTo>
                        <a:pt x="758" y="559"/>
                      </a:lnTo>
                      <a:lnTo>
                        <a:pt x="718" y="542"/>
                      </a:lnTo>
                      <a:lnTo>
                        <a:pt x="677" y="524"/>
                      </a:lnTo>
                      <a:lnTo>
                        <a:pt x="637" y="505"/>
                      </a:lnTo>
                      <a:lnTo>
                        <a:pt x="597" y="484"/>
                      </a:lnTo>
                      <a:lnTo>
                        <a:pt x="555" y="463"/>
                      </a:lnTo>
                      <a:lnTo>
                        <a:pt x="513" y="439"/>
                      </a:lnTo>
                      <a:lnTo>
                        <a:pt x="470" y="415"/>
                      </a:lnTo>
                      <a:lnTo>
                        <a:pt x="469" y="418"/>
                      </a:lnTo>
                      <a:lnTo>
                        <a:pt x="468" y="422"/>
                      </a:lnTo>
                      <a:lnTo>
                        <a:pt x="465" y="425"/>
                      </a:lnTo>
                      <a:lnTo>
                        <a:pt x="464" y="429"/>
                      </a:lnTo>
                      <a:lnTo>
                        <a:pt x="505" y="461"/>
                      </a:lnTo>
                      <a:lnTo>
                        <a:pt x="544" y="490"/>
                      </a:lnTo>
                      <a:lnTo>
                        <a:pt x="583" y="519"/>
                      </a:lnTo>
                      <a:lnTo>
                        <a:pt x="621" y="545"/>
                      </a:lnTo>
                      <a:lnTo>
                        <a:pt x="659" y="570"/>
                      </a:lnTo>
                      <a:lnTo>
                        <a:pt x="697" y="594"/>
                      </a:lnTo>
                      <a:lnTo>
                        <a:pt x="734" y="617"/>
                      </a:lnTo>
                      <a:lnTo>
                        <a:pt x="771" y="637"/>
                      </a:lnTo>
                      <a:lnTo>
                        <a:pt x="806" y="658"/>
                      </a:lnTo>
                      <a:lnTo>
                        <a:pt x="842" y="676"/>
                      </a:lnTo>
                      <a:lnTo>
                        <a:pt x="878" y="695"/>
                      </a:lnTo>
                      <a:lnTo>
                        <a:pt x="913" y="712"/>
                      </a:lnTo>
                      <a:lnTo>
                        <a:pt x="948" y="728"/>
                      </a:lnTo>
                      <a:lnTo>
                        <a:pt x="983" y="744"/>
                      </a:lnTo>
                      <a:lnTo>
                        <a:pt x="1017" y="759"/>
                      </a:lnTo>
                      <a:lnTo>
                        <a:pt x="1052" y="774"/>
                      </a:lnTo>
                      <a:lnTo>
                        <a:pt x="1015" y="766"/>
                      </a:lnTo>
                      <a:lnTo>
                        <a:pt x="977" y="757"/>
                      </a:lnTo>
                      <a:lnTo>
                        <a:pt x="940" y="748"/>
                      </a:lnTo>
                      <a:lnTo>
                        <a:pt x="902" y="738"/>
                      </a:lnTo>
                      <a:lnTo>
                        <a:pt x="864" y="726"/>
                      </a:lnTo>
                      <a:lnTo>
                        <a:pt x="826" y="715"/>
                      </a:lnTo>
                      <a:lnTo>
                        <a:pt x="788" y="702"/>
                      </a:lnTo>
                      <a:lnTo>
                        <a:pt x="749" y="688"/>
                      </a:lnTo>
                      <a:lnTo>
                        <a:pt x="710" y="674"/>
                      </a:lnTo>
                      <a:lnTo>
                        <a:pt x="670" y="659"/>
                      </a:lnTo>
                      <a:lnTo>
                        <a:pt x="630" y="643"/>
                      </a:lnTo>
                      <a:lnTo>
                        <a:pt x="590" y="626"/>
                      </a:lnTo>
                      <a:lnTo>
                        <a:pt x="548" y="607"/>
                      </a:lnTo>
                      <a:lnTo>
                        <a:pt x="507" y="587"/>
                      </a:lnTo>
                      <a:lnTo>
                        <a:pt x="464" y="566"/>
                      </a:lnTo>
                      <a:lnTo>
                        <a:pt x="422" y="544"/>
                      </a:lnTo>
                      <a:lnTo>
                        <a:pt x="420" y="547"/>
                      </a:lnTo>
                      <a:lnTo>
                        <a:pt x="419" y="551"/>
                      </a:lnTo>
                      <a:lnTo>
                        <a:pt x="417" y="554"/>
                      </a:lnTo>
                      <a:lnTo>
                        <a:pt x="416" y="558"/>
                      </a:lnTo>
                      <a:lnTo>
                        <a:pt x="456" y="587"/>
                      </a:lnTo>
                      <a:lnTo>
                        <a:pt x="495" y="614"/>
                      </a:lnTo>
                      <a:lnTo>
                        <a:pt x="534" y="641"/>
                      </a:lnTo>
                      <a:lnTo>
                        <a:pt x="572" y="665"/>
                      </a:lnTo>
                      <a:lnTo>
                        <a:pt x="610" y="689"/>
                      </a:lnTo>
                      <a:lnTo>
                        <a:pt x="648" y="711"/>
                      </a:lnTo>
                      <a:lnTo>
                        <a:pt x="685" y="733"/>
                      </a:lnTo>
                      <a:lnTo>
                        <a:pt x="721" y="753"/>
                      </a:lnTo>
                      <a:lnTo>
                        <a:pt x="758" y="772"/>
                      </a:lnTo>
                      <a:lnTo>
                        <a:pt x="794" y="791"/>
                      </a:lnTo>
                      <a:lnTo>
                        <a:pt x="829" y="808"/>
                      </a:lnTo>
                      <a:lnTo>
                        <a:pt x="864" y="825"/>
                      </a:lnTo>
                      <a:lnTo>
                        <a:pt x="898" y="841"/>
                      </a:lnTo>
                      <a:lnTo>
                        <a:pt x="933" y="857"/>
                      </a:lnTo>
                      <a:lnTo>
                        <a:pt x="968" y="872"/>
                      </a:lnTo>
                      <a:lnTo>
                        <a:pt x="1002" y="887"/>
                      </a:lnTo>
                      <a:lnTo>
                        <a:pt x="965" y="879"/>
                      </a:lnTo>
                      <a:lnTo>
                        <a:pt x="928" y="870"/>
                      </a:lnTo>
                      <a:lnTo>
                        <a:pt x="890" y="861"/>
                      </a:lnTo>
                      <a:lnTo>
                        <a:pt x="854" y="851"/>
                      </a:lnTo>
                      <a:lnTo>
                        <a:pt x="815" y="840"/>
                      </a:lnTo>
                      <a:lnTo>
                        <a:pt x="777" y="830"/>
                      </a:lnTo>
                      <a:lnTo>
                        <a:pt x="738" y="817"/>
                      </a:lnTo>
                      <a:lnTo>
                        <a:pt x="700" y="804"/>
                      </a:lnTo>
                      <a:lnTo>
                        <a:pt x="661" y="792"/>
                      </a:lnTo>
                      <a:lnTo>
                        <a:pt x="621" y="777"/>
                      </a:lnTo>
                      <a:lnTo>
                        <a:pt x="581" y="762"/>
                      </a:lnTo>
                      <a:lnTo>
                        <a:pt x="540" y="746"/>
                      </a:lnTo>
                      <a:lnTo>
                        <a:pt x="499" y="728"/>
                      </a:lnTo>
                      <a:lnTo>
                        <a:pt x="457" y="710"/>
                      </a:lnTo>
                      <a:lnTo>
                        <a:pt x="415" y="690"/>
                      </a:lnTo>
                      <a:lnTo>
                        <a:pt x="371" y="670"/>
                      </a:lnTo>
                      <a:lnTo>
                        <a:pt x="370" y="673"/>
                      </a:lnTo>
                      <a:lnTo>
                        <a:pt x="369" y="676"/>
                      </a:lnTo>
                      <a:lnTo>
                        <a:pt x="367" y="680"/>
                      </a:lnTo>
                      <a:lnTo>
                        <a:pt x="366" y="682"/>
                      </a:lnTo>
                      <a:lnTo>
                        <a:pt x="407" y="710"/>
                      </a:lnTo>
                      <a:lnTo>
                        <a:pt x="446" y="736"/>
                      </a:lnTo>
                      <a:lnTo>
                        <a:pt x="485" y="761"/>
                      </a:lnTo>
                      <a:lnTo>
                        <a:pt x="524" y="785"/>
                      </a:lnTo>
                      <a:lnTo>
                        <a:pt x="562" y="808"/>
                      </a:lnTo>
                      <a:lnTo>
                        <a:pt x="600" y="830"/>
                      </a:lnTo>
                      <a:lnTo>
                        <a:pt x="637" y="849"/>
                      </a:lnTo>
                      <a:lnTo>
                        <a:pt x="674" y="869"/>
                      </a:lnTo>
                      <a:lnTo>
                        <a:pt x="710" y="889"/>
                      </a:lnTo>
                      <a:lnTo>
                        <a:pt x="746" y="906"/>
                      </a:lnTo>
                      <a:lnTo>
                        <a:pt x="782" y="923"/>
                      </a:lnTo>
                      <a:lnTo>
                        <a:pt x="817" y="940"/>
                      </a:lnTo>
                      <a:lnTo>
                        <a:pt x="852" y="957"/>
                      </a:lnTo>
                      <a:lnTo>
                        <a:pt x="887" y="972"/>
                      </a:lnTo>
                      <a:lnTo>
                        <a:pt x="921" y="987"/>
                      </a:lnTo>
                      <a:lnTo>
                        <a:pt x="956" y="1001"/>
                      </a:lnTo>
                      <a:lnTo>
                        <a:pt x="919" y="993"/>
                      </a:lnTo>
                      <a:lnTo>
                        <a:pt x="881" y="984"/>
                      </a:lnTo>
                      <a:lnTo>
                        <a:pt x="844" y="976"/>
                      </a:lnTo>
                      <a:lnTo>
                        <a:pt x="806" y="966"/>
                      </a:lnTo>
                      <a:lnTo>
                        <a:pt x="768" y="957"/>
                      </a:lnTo>
                      <a:lnTo>
                        <a:pt x="729" y="946"/>
                      </a:lnTo>
                      <a:lnTo>
                        <a:pt x="691" y="935"/>
                      </a:lnTo>
                      <a:lnTo>
                        <a:pt x="652" y="922"/>
                      </a:lnTo>
                      <a:lnTo>
                        <a:pt x="613" y="909"/>
                      </a:lnTo>
                      <a:lnTo>
                        <a:pt x="572" y="895"/>
                      </a:lnTo>
                      <a:lnTo>
                        <a:pt x="531" y="882"/>
                      </a:lnTo>
                      <a:lnTo>
                        <a:pt x="491" y="866"/>
                      </a:lnTo>
                      <a:lnTo>
                        <a:pt x="448" y="849"/>
                      </a:lnTo>
                      <a:lnTo>
                        <a:pt x="407" y="832"/>
                      </a:lnTo>
                      <a:lnTo>
                        <a:pt x="363" y="812"/>
                      </a:lnTo>
                      <a:lnTo>
                        <a:pt x="319" y="793"/>
                      </a:lnTo>
                      <a:lnTo>
                        <a:pt x="318" y="796"/>
                      </a:lnTo>
                      <a:lnTo>
                        <a:pt x="317" y="799"/>
                      </a:lnTo>
                      <a:lnTo>
                        <a:pt x="314" y="802"/>
                      </a:lnTo>
                      <a:lnTo>
                        <a:pt x="313" y="806"/>
                      </a:lnTo>
                      <a:lnTo>
                        <a:pt x="355" y="832"/>
                      </a:lnTo>
                      <a:lnTo>
                        <a:pt x="395" y="857"/>
                      </a:lnTo>
                      <a:lnTo>
                        <a:pt x="434" y="883"/>
                      </a:lnTo>
                      <a:lnTo>
                        <a:pt x="473" y="906"/>
                      </a:lnTo>
                      <a:lnTo>
                        <a:pt x="513" y="928"/>
                      </a:lnTo>
                      <a:lnTo>
                        <a:pt x="551" y="948"/>
                      </a:lnTo>
                      <a:lnTo>
                        <a:pt x="589" y="969"/>
                      </a:lnTo>
                      <a:lnTo>
                        <a:pt x="625" y="989"/>
                      </a:lnTo>
                      <a:lnTo>
                        <a:pt x="662" y="1007"/>
                      </a:lnTo>
                      <a:lnTo>
                        <a:pt x="698" y="1025"/>
                      </a:lnTo>
                      <a:lnTo>
                        <a:pt x="735" y="1042"/>
                      </a:lnTo>
                      <a:lnTo>
                        <a:pt x="771" y="1059"/>
                      </a:lnTo>
                      <a:lnTo>
                        <a:pt x="805" y="1074"/>
                      </a:lnTo>
                      <a:lnTo>
                        <a:pt x="841" y="1090"/>
                      </a:lnTo>
                      <a:lnTo>
                        <a:pt x="875" y="1104"/>
                      </a:lnTo>
                      <a:lnTo>
                        <a:pt x="910" y="1119"/>
                      </a:lnTo>
                      <a:lnTo>
                        <a:pt x="873" y="1111"/>
                      </a:lnTo>
                      <a:lnTo>
                        <a:pt x="835" y="1103"/>
                      </a:lnTo>
                      <a:lnTo>
                        <a:pt x="797" y="1095"/>
                      </a:lnTo>
                      <a:lnTo>
                        <a:pt x="759" y="1086"/>
                      </a:lnTo>
                      <a:lnTo>
                        <a:pt x="721" y="1076"/>
                      </a:lnTo>
                      <a:lnTo>
                        <a:pt x="683" y="1066"/>
                      </a:lnTo>
                      <a:lnTo>
                        <a:pt x="644" y="1055"/>
                      </a:lnTo>
                      <a:lnTo>
                        <a:pt x="604" y="1043"/>
                      </a:lnTo>
                      <a:lnTo>
                        <a:pt x="563" y="1030"/>
                      </a:lnTo>
                      <a:lnTo>
                        <a:pt x="523" y="1016"/>
                      </a:lnTo>
                      <a:lnTo>
                        <a:pt x="481" y="1003"/>
                      </a:lnTo>
                      <a:lnTo>
                        <a:pt x="439" y="987"/>
                      </a:lnTo>
                      <a:lnTo>
                        <a:pt x="396" y="970"/>
                      </a:lnTo>
                      <a:lnTo>
                        <a:pt x="354" y="953"/>
                      </a:lnTo>
                      <a:lnTo>
                        <a:pt x="309" y="933"/>
                      </a:lnTo>
                      <a:lnTo>
                        <a:pt x="264" y="914"/>
                      </a:lnTo>
                      <a:lnTo>
                        <a:pt x="263" y="917"/>
                      </a:lnTo>
                      <a:lnTo>
                        <a:pt x="261" y="921"/>
                      </a:lnTo>
                      <a:lnTo>
                        <a:pt x="259" y="924"/>
                      </a:lnTo>
                      <a:lnTo>
                        <a:pt x="258" y="927"/>
                      </a:lnTo>
                      <a:lnTo>
                        <a:pt x="301" y="953"/>
                      </a:lnTo>
                      <a:lnTo>
                        <a:pt x="342" y="980"/>
                      </a:lnTo>
                      <a:lnTo>
                        <a:pt x="382" y="1004"/>
                      </a:lnTo>
                      <a:lnTo>
                        <a:pt x="423" y="1027"/>
                      </a:lnTo>
                      <a:lnTo>
                        <a:pt x="462" y="1049"/>
                      </a:lnTo>
                      <a:lnTo>
                        <a:pt x="501" y="1071"/>
                      </a:lnTo>
                      <a:lnTo>
                        <a:pt x="539" y="1090"/>
                      </a:lnTo>
                      <a:lnTo>
                        <a:pt x="577" y="1110"/>
                      </a:lnTo>
                      <a:lnTo>
                        <a:pt x="615" y="1128"/>
                      </a:lnTo>
                      <a:lnTo>
                        <a:pt x="652" y="1146"/>
                      </a:lnTo>
                      <a:lnTo>
                        <a:pt x="688" y="1163"/>
                      </a:lnTo>
                      <a:lnTo>
                        <a:pt x="724" y="1179"/>
                      </a:lnTo>
                      <a:lnTo>
                        <a:pt x="760" y="1194"/>
                      </a:lnTo>
                      <a:lnTo>
                        <a:pt x="796" y="1209"/>
                      </a:lnTo>
                      <a:lnTo>
                        <a:pt x="832" y="1224"/>
                      </a:lnTo>
                      <a:lnTo>
                        <a:pt x="866" y="1238"/>
                      </a:lnTo>
                      <a:lnTo>
                        <a:pt x="828" y="1231"/>
                      </a:lnTo>
                      <a:lnTo>
                        <a:pt x="791" y="1223"/>
                      </a:lnTo>
                      <a:lnTo>
                        <a:pt x="753" y="1215"/>
                      </a:lnTo>
                      <a:lnTo>
                        <a:pt x="714" y="1207"/>
                      </a:lnTo>
                      <a:lnTo>
                        <a:pt x="676" y="1197"/>
                      </a:lnTo>
                      <a:lnTo>
                        <a:pt x="636" y="1188"/>
                      </a:lnTo>
                      <a:lnTo>
                        <a:pt x="597" y="1177"/>
                      </a:lnTo>
                      <a:lnTo>
                        <a:pt x="556" y="1165"/>
                      </a:lnTo>
                      <a:lnTo>
                        <a:pt x="515" y="1154"/>
                      </a:lnTo>
                      <a:lnTo>
                        <a:pt x="473" y="1140"/>
                      </a:lnTo>
                      <a:lnTo>
                        <a:pt x="431" y="1126"/>
                      </a:lnTo>
                      <a:lnTo>
                        <a:pt x="388" y="1110"/>
                      </a:lnTo>
                      <a:lnTo>
                        <a:pt x="343" y="1094"/>
                      </a:lnTo>
                      <a:lnTo>
                        <a:pt x="298" y="1075"/>
                      </a:lnTo>
                      <a:lnTo>
                        <a:pt x="253" y="1056"/>
                      </a:lnTo>
                      <a:lnTo>
                        <a:pt x="206" y="1035"/>
                      </a:lnTo>
                      <a:lnTo>
                        <a:pt x="205" y="1037"/>
                      </a:lnTo>
                      <a:lnTo>
                        <a:pt x="203" y="1041"/>
                      </a:lnTo>
                      <a:lnTo>
                        <a:pt x="202" y="1044"/>
                      </a:lnTo>
                      <a:lnTo>
                        <a:pt x="199" y="1046"/>
                      </a:lnTo>
                      <a:lnTo>
                        <a:pt x="243" y="1074"/>
                      </a:lnTo>
                      <a:lnTo>
                        <a:pt x="286" y="1101"/>
                      </a:lnTo>
                      <a:lnTo>
                        <a:pt x="328" y="1126"/>
                      </a:lnTo>
                      <a:lnTo>
                        <a:pt x="370" y="1150"/>
                      </a:lnTo>
                      <a:lnTo>
                        <a:pt x="411" y="1172"/>
                      </a:lnTo>
                      <a:lnTo>
                        <a:pt x="450" y="1194"/>
                      </a:lnTo>
                      <a:lnTo>
                        <a:pt x="491" y="1215"/>
                      </a:lnTo>
                      <a:lnTo>
                        <a:pt x="529" y="1234"/>
                      </a:lnTo>
                      <a:lnTo>
                        <a:pt x="568" y="1253"/>
                      </a:lnTo>
                      <a:lnTo>
                        <a:pt x="605" y="1270"/>
                      </a:lnTo>
                      <a:lnTo>
                        <a:pt x="643" y="1287"/>
                      </a:lnTo>
                      <a:lnTo>
                        <a:pt x="680" y="1303"/>
                      </a:lnTo>
                      <a:lnTo>
                        <a:pt x="716" y="1318"/>
                      </a:lnTo>
                      <a:lnTo>
                        <a:pt x="752" y="1333"/>
                      </a:lnTo>
                      <a:lnTo>
                        <a:pt x="788" y="1347"/>
                      </a:lnTo>
                      <a:lnTo>
                        <a:pt x="824" y="1361"/>
                      </a:lnTo>
                      <a:lnTo>
                        <a:pt x="786" y="1354"/>
                      </a:lnTo>
                      <a:lnTo>
                        <a:pt x="748" y="1347"/>
                      </a:lnTo>
                      <a:lnTo>
                        <a:pt x="708" y="1340"/>
                      </a:lnTo>
                      <a:lnTo>
                        <a:pt x="669" y="1332"/>
                      </a:lnTo>
                      <a:lnTo>
                        <a:pt x="630" y="1323"/>
                      </a:lnTo>
                      <a:lnTo>
                        <a:pt x="590" y="1314"/>
                      </a:lnTo>
                      <a:lnTo>
                        <a:pt x="549" y="1303"/>
                      </a:lnTo>
                      <a:lnTo>
                        <a:pt x="508" y="1292"/>
                      </a:lnTo>
                      <a:lnTo>
                        <a:pt x="465" y="1279"/>
                      </a:lnTo>
                      <a:lnTo>
                        <a:pt x="423" y="1265"/>
                      </a:lnTo>
                      <a:lnTo>
                        <a:pt x="379" y="1252"/>
                      </a:lnTo>
                      <a:lnTo>
                        <a:pt x="334" y="1234"/>
                      </a:lnTo>
                      <a:lnTo>
                        <a:pt x="288" y="1217"/>
                      </a:lnTo>
                      <a:lnTo>
                        <a:pt x="241" y="1199"/>
                      </a:lnTo>
                      <a:lnTo>
                        <a:pt x="194" y="1177"/>
                      </a:lnTo>
                      <a:lnTo>
                        <a:pt x="144" y="1155"/>
                      </a:lnTo>
                      <a:lnTo>
                        <a:pt x="143" y="1157"/>
                      </a:lnTo>
                      <a:lnTo>
                        <a:pt x="142" y="1159"/>
                      </a:lnTo>
                      <a:lnTo>
                        <a:pt x="139" y="1163"/>
                      </a:lnTo>
                      <a:lnTo>
                        <a:pt x="138" y="1165"/>
                      </a:lnTo>
                      <a:lnTo>
                        <a:pt x="184" y="1195"/>
                      </a:lnTo>
                      <a:lnTo>
                        <a:pt x="229" y="1223"/>
                      </a:lnTo>
                      <a:lnTo>
                        <a:pt x="273" y="1250"/>
                      </a:lnTo>
                      <a:lnTo>
                        <a:pt x="316" y="1275"/>
                      </a:lnTo>
                      <a:lnTo>
                        <a:pt x="358" y="1299"/>
                      </a:lnTo>
                      <a:lnTo>
                        <a:pt x="400" y="1321"/>
                      </a:lnTo>
                      <a:lnTo>
                        <a:pt x="440" y="1343"/>
                      </a:lnTo>
                      <a:lnTo>
                        <a:pt x="480" y="1362"/>
                      </a:lnTo>
                      <a:lnTo>
                        <a:pt x="519" y="1381"/>
                      </a:lnTo>
                      <a:lnTo>
                        <a:pt x="559" y="1399"/>
                      </a:lnTo>
                      <a:lnTo>
                        <a:pt x="597" y="1415"/>
                      </a:lnTo>
                      <a:lnTo>
                        <a:pt x="635" y="1431"/>
                      </a:lnTo>
                      <a:lnTo>
                        <a:pt x="673" y="1446"/>
                      </a:lnTo>
                      <a:lnTo>
                        <a:pt x="710" y="1460"/>
                      </a:lnTo>
                      <a:lnTo>
                        <a:pt x="746" y="1474"/>
                      </a:lnTo>
                      <a:lnTo>
                        <a:pt x="782" y="1487"/>
                      </a:lnTo>
                      <a:lnTo>
                        <a:pt x="743" y="1481"/>
                      </a:lnTo>
                      <a:lnTo>
                        <a:pt x="705" y="1475"/>
                      </a:lnTo>
                      <a:lnTo>
                        <a:pt x="665" y="1468"/>
                      </a:lnTo>
                      <a:lnTo>
                        <a:pt x="625" y="1461"/>
                      </a:lnTo>
                      <a:lnTo>
                        <a:pt x="585" y="1453"/>
                      </a:lnTo>
                      <a:lnTo>
                        <a:pt x="544" y="1444"/>
                      </a:lnTo>
                      <a:lnTo>
                        <a:pt x="501" y="1434"/>
                      </a:lnTo>
                      <a:lnTo>
                        <a:pt x="458" y="1422"/>
                      </a:lnTo>
                      <a:lnTo>
                        <a:pt x="416" y="1409"/>
                      </a:lnTo>
                      <a:lnTo>
                        <a:pt x="371" y="1394"/>
                      </a:lnTo>
                      <a:lnTo>
                        <a:pt x="325" y="1380"/>
                      </a:lnTo>
                      <a:lnTo>
                        <a:pt x="279" y="1362"/>
                      </a:lnTo>
                      <a:lnTo>
                        <a:pt x="230" y="1343"/>
                      </a:lnTo>
                      <a:lnTo>
                        <a:pt x="182" y="1322"/>
                      </a:lnTo>
                      <a:lnTo>
                        <a:pt x="131" y="1299"/>
                      </a:lnTo>
                      <a:lnTo>
                        <a:pt x="79" y="1273"/>
                      </a:lnTo>
                      <a:lnTo>
                        <a:pt x="78" y="1277"/>
                      </a:lnTo>
                      <a:lnTo>
                        <a:pt x="76" y="1279"/>
                      </a:lnTo>
                      <a:lnTo>
                        <a:pt x="75" y="1283"/>
                      </a:lnTo>
                      <a:lnTo>
                        <a:pt x="73" y="1286"/>
                      </a:lnTo>
                      <a:lnTo>
                        <a:pt x="121" y="1318"/>
                      </a:lnTo>
                      <a:lnTo>
                        <a:pt x="168" y="1348"/>
                      </a:lnTo>
                      <a:lnTo>
                        <a:pt x="214" y="1377"/>
                      </a:lnTo>
                      <a:lnTo>
                        <a:pt x="260" y="1404"/>
                      </a:lnTo>
                      <a:lnTo>
                        <a:pt x="304" y="1429"/>
                      </a:lnTo>
                      <a:lnTo>
                        <a:pt x="348" y="1452"/>
                      </a:lnTo>
                      <a:lnTo>
                        <a:pt x="390" y="1474"/>
                      </a:lnTo>
                      <a:lnTo>
                        <a:pt x="432" y="1495"/>
                      </a:lnTo>
                      <a:lnTo>
                        <a:pt x="472" y="1513"/>
                      </a:lnTo>
                      <a:lnTo>
                        <a:pt x="513" y="1532"/>
                      </a:lnTo>
                      <a:lnTo>
                        <a:pt x="553" y="1548"/>
                      </a:lnTo>
                      <a:lnTo>
                        <a:pt x="591" y="1564"/>
                      </a:lnTo>
                      <a:lnTo>
                        <a:pt x="630" y="1578"/>
                      </a:lnTo>
                      <a:lnTo>
                        <a:pt x="668" y="1592"/>
                      </a:lnTo>
                      <a:lnTo>
                        <a:pt x="705" y="1604"/>
                      </a:lnTo>
                      <a:lnTo>
                        <a:pt x="742" y="1616"/>
                      </a:lnTo>
                      <a:lnTo>
                        <a:pt x="703" y="1611"/>
                      </a:lnTo>
                      <a:lnTo>
                        <a:pt x="662" y="1607"/>
                      </a:lnTo>
                      <a:lnTo>
                        <a:pt x="622" y="1601"/>
                      </a:lnTo>
                      <a:lnTo>
                        <a:pt x="582" y="1594"/>
                      </a:lnTo>
                      <a:lnTo>
                        <a:pt x="539" y="1586"/>
                      </a:lnTo>
                      <a:lnTo>
                        <a:pt x="498" y="1578"/>
                      </a:lnTo>
                      <a:lnTo>
                        <a:pt x="454" y="1567"/>
                      </a:lnTo>
                      <a:lnTo>
                        <a:pt x="409" y="1556"/>
                      </a:lnTo>
                      <a:lnTo>
                        <a:pt x="364" y="1542"/>
                      </a:lnTo>
                      <a:lnTo>
                        <a:pt x="318" y="1528"/>
                      </a:lnTo>
                      <a:lnTo>
                        <a:pt x="270" y="1511"/>
                      </a:lnTo>
                      <a:lnTo>
                        <a:pt x="221" y="1492"/>
                      </a:lnTo>
                      <a:lnTo>
                        <a:pt x="170" y="1472"/>
                      </a:lnTo>
                      <a:lnTo>
                        <a:pt x="119" y="1449"/>
                      </a:lnTo>
                      <a:lnTo>
                        <a:pt x="66" y="1422"/>
                      </a:lnTo>
                      <a:lnTo>
                        <a:pt x="10" y="1394"/>
                      </a:lnTo>
                      <a:lnTo>
                        <a:pt x="8" y="1399"/>
                      </a:lnTo>
                      <a:lnTo>
                        <a:pt x="6" y="1403"/>
                      </a:lnTo>
                      <a:lnTo>
                        <a:pt x="2" y="1406"/>
                      </a:lnTo>
                      <a:lnTo>
                        <a:pt x="0" y="1411"/>
                      </a:lnTo>
                      <a:lnTo>
                        <a:pt x="77" y="1457"/>
                      </a:lnTo>
                      <a:lnTo>
                        <a:pt x="151" y="1497"/>
                      </a:lnTo>
                      <a:lnTo>
                        <a:pt x="222" y="1534"/>
                      </a:lnTo>
                      <a:lnTo>
                        <a:pt x="291" y="1566"/>
                      </a:lnTo>
                      <a:lnTo>
                        <a:pt x="358" y="1595"/>
                      </a:lnTo>
                      <a:lnTo>
                        <a:pt x="423" y="1619"/>
                      </a:lnTo>
                      <a:lnTo>
                        <a:pt x="485" y="1640"/>
                      </a:lnTo>
                      <a:lnTo>
                        <a:pt x="545" y="1658"/>
                      </a:lnTo>
                      <a:lnTo>
                        <a:pt x="604" y="1675"/>
                      </a:lnTo>
                      <a:lnTo>
                        <a:pt x="661" y="1688"/>
                      </a:lnTo>
                      <a:lnTo>
                        <a:pt x="716" y="1700"/>
                      </a:lnTo>
                      <a:lnTo>
                        <a:pt x="771" y="1709"/>
                      </a:lnTo>
                      <a:lnTo>
                        <a:pt x="822" y="1717"/>
                      </a:lnTo>
                      <a:lnTo>
                        <a:pt x="874" y="1725"/>
                      </a:lnTo>
                      <a:lnTo>
                        <a:pt x="924" y="1732"/>
                      </a:lnTo>
                      <a:lnTo>
                        <a:pt x="973" y="1738"/>
                      </a:lnTo>
                      <a:lnTo>
                        <a:pt x="1022" y="1745"/>
                      </a:lnTo>
                      <a:lnTo>
                        <a:pt x="1069" y="1751"/>
                      </a:lnTo>
                      <a:lnTo>
                        <a:pt x="1116" y="1759"/>
                      </a:lnTo>
                      <a:lnTo>
                        <a:pt x="1162" y="1767"/>
                      </a:lnTo>
                      <a:lnTo>
                        <a:pt x="1208" y="1776"/>
                      </a:lnTo>
                      <a:lnTo>
                        <a:pt x="1254" y="1786"/>
                      </a:lnTo>
                      <a:lnTo>
                        <a:pt x="1300" y="1800"/>
                      </a:lnTo>
                      <a:lnTo>
                        <a:pt x="1346" y="1815"/>
                      </a:lnTo>
                      <a:lnTo>
                        <a:pt x="1391" y="1832"/>
                      </a:lnTo>
                      <a:lnTo>
                        <a:pt x="1437" y="1853"/>
                      </a:lnTo>
                      <a:lnTo>
                        <a:pt x="1485" y="1877"/>
                      </a:lnTo>
                      <a:lnTo>
                        <a:pt x="1531" y="1905"/>
                      </a:lnTo>
                      <a:lnTo>
                        <a:pt x="1578" y="1936"/>
                      </a:lnTo>
                      <a:lnTo>
                        <a:pt x="1626" y="1971"/>
                      </a:lnTo>
                      <a:lnTo>
                        <a:pt x="1676" y="2011"/>
                      </a:lnTo>
                      <a:lnTo>
                        <a:pt x="1725" y="2056"/>
                      </a:lnTo>
                      <a:lnTo>
                        <a:pt x="1735" y="1967"/>
                      </a:lnTo>
                      <a:lnTo>
                        <a:pt x="1747" y="1881"/>
                      </a:lnTo>
                      <a:lnTo>
                        <a:pt x="1762" y="1796"/>
                      </a:lnTo>
                      <a:lnTo>
                        <a:pt x="1781" y="1713"/>
                      </a:lnTo>
                      <a:lnTo>
                        <a:pt x="1803" y="1632"/>
                      </a:lnTo>
                      <a:lnTo>
                        <a:pt x="1827" y="1552"/>
                      </a:lnTo>
                      <a:lnTo>
                        <a:pt x="1854" y="1475"/>
                      </a:lnTo>
                      <a:lnTo>
                        <a:pt x="1884" y="1399"/>
                      </a:lnTo>
                      <a:lnTo>
                        <a:pt x="1918" y="1326"/>
                      </a:lnTo>
                      <a:lnTo>
                        <a:pt x="1955" y="1255"/>
                      </a:lnTo>
                      <a:lnTo>
                        <a:pt x="1994" y="1186"/>
                      </a:lnTo>
                      <a:lnTo>
                        <a:pt x="2036" y="1119"/>
                      </a:lnTo>
                      <a:lnTo>
                        <a:pt x="2083" y="1053"/>
                      </a:lnTo>
                      <a:lnTo>
                        <a:pt x="2131" y="991"/>
                      </a:lnTo>
                      <a:lnTo>
                        <a:pt x="2183" y="930"/>
                      </a:lnTo>
                      <a:lnTo>
                        <a:pt x="2238" y="872"/>
                      </a:lnTo>
                      <a:lnTo>
                        <a:pt x="2192" y="815"/>
                      </a:lnTo>
                      <a:lnTo>
                        <a:pt x="2145" y="764"/>
                      </a:lnTo>
                      <a:lnTo>
                        <a:pt x="2099" y="719"/>
                      </a:lnTo>
                      <a:lnTo>
                        <a:pt x="2053" y="679"/>
                      </a:lnTo>
                      <a:lnTo>
                        <a:pt x="2006" y="643"/>
                      </a:lnTo>
                      <a:lnTo>
                        <a:pt x="1960" y="612"/>
                      </a:lnTo>
                      <a:lnTo>
                        <a:pt x="1914" y="584"/>
                      </a:lnTo>
                      <a:lnTo>
                        <a:pt x="1867" y="561"/>
                      </a:lnTo>
                      <a:lnTo>
                        <a:pt x="1821" y="541"/>
                      </a:lnTo>
                      <a:lnTo>
                        <a:pt x="1774" y="523"/>
                      </a:lnTo>
                      <a:lnTo>
                        <a:pt x="1727" y="508"/>
                      </a:lnTo>
                      <a:lnTo>
                        <a:pt x="1679" y="494"/>
                      </a:lnTo>
                      <a:lnTo>
                        <a:pt x="1632" y="483"/>
                      </a:lnTo>
                      <a:lnTo>
                        <a:pt x="1584" y="471"/>
                      </a:lnTo>
                      <a:lnTo>
                        <a:pt x="1535" y="461"/>
                      </a:lnTo>
                      <a:lnTo>
                        <a:pt x="1487" y="452"/>
                      </a:lnTo>
                      <a:lnTo>
                        <a:pt x="1437" y="441"/>
                      </a:lnTo>
                      <a:lnTo>
                        <a:pt x="1387" y="431"/>
                      </a:lnTo>
                      <a:lnTo>
                        <a:pt x="1336" y="419"/>
                      </a:lnTo>
                      <a:lnTo>
                        <a:pt x="1285" y="407"/>
                      </a:lnTo>
                      <a:lnTo>
                        <a:pt x="1234" y="393"/>
                      </a:lnTo>
                      <a:lnTo>
                        <a:pt x="1181" y="376"/>
                      </a:lnTo>
                      <a:lnTo>
                        <a:pt x="1128" y="357"/>
                      </a:lnTo>
                      <a:lnTo>
                        <a:pt x="1074" y="334"/>
                      </a:lnTo>
                      <a:lnTo>
                        <a:pt x="1018" y="309"/>
                      </a:lnTo>
                      <a:lnTo>
                        <a:pt x="963" y="280"/>
                      </a:lnTo>
                      <a:lnTo>
                        <a:pt x="905" y="245"/>
                      </a:lnTo>
                      <a:lnTo>
                        <a:pt x="848" y="207"/>
                      </a:lnTo>
                      <a:lnTo>
                        <a:pt x="789" y="165"/>
                      </a:lnTo>
                      <a:lnTo>
                        <a:pt x="730" y="115"/>
                      </a:lnTo>
                      <a:lnTo>
                        <a:pt x="669" y="61"/>
                      </a:lnTo>
                      <a:lnTo>
                        <a:pt x="60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89" name="Freeform 73"/>
                <p:cNvSpPr>
                  <a:spLocks/>
                </p:cNvSpPr>
                <p:nvPr/>
              </p:nvSpPr>
              <p:spPr bwMode="auto">
                <a:xfrm>
                  <a:off x="5208" y="2911"/>
                  <a:ext cx="253" cy="257"/>
                </a:xfrm>
                <a:custGeom>
                  <a:avLst/>
                  <a:gdLst>
                    <a:gd name="T0" fmla="*/ 767 w 1236"/>
                    <a:gd name="T1" fmla="*/ 0 h 1290"/>
                    <a:gd name="T2" fmla="*/ 1168 w 1236"/>
                    <a:gd name="T3" fmla="*/ 39 h 1290"/>
                    <a:gd name="T4" fmla="*/ 821 w 1236"/>
                    <a:gd name="T5" fmla="*/ 355 h 1290"/>
                    <a:gd name="T6" fmla="*/ 787 w 1236"/>
                    <a:gd name="T7" fmla="*/ 331 h 1290"/>
                    <a:gd name="T8" fmla="*/ 749 w 1236"/>
                    <a:gd name="T9" fmla="*/ 310 h 1290"/>
                    <a:gd name="T10" fmla="*/ 710 w 1236"/>
                    <a:gd name="T11" fmla="*/ 293 h 1290"/>
                    <a:gd name="T12" fmla="*/ 669 w 1236"/>
                    <a:gd name="T13" fmla="*/ 278 h 1290"/>
                    <a:gd name="T14" fmla="*/ 628 w 1236"/>
                    <a:gd name="T15" fmla="*/ 266 h 1290"/>
                    <a:gd name="T16" fmla="*/ 584 w 1236"/>
                    <a:gd name="T17" fmla="*/ 259 h 1290"/>
                    <a:gd name="T18" fmla="*/ 540 w 1236"/>
                    <a:gd name="T19" fmla="*/ 255 h 1290"/>
                    <a:gd name="T20" fmla="*/ 464 w 1236"/>
                    <a:gd name="T21" fmla="*/ 257 h 1290"/>
                    <a:gd name="T22" fmla="*/ 364 w 1236"/>
                    <a:gd name="T23" fmla="*/ 278 h 1290"/>
                    <a:gd name="T24" fmla="*/ 271 w 1236"/>
                    <a:gd name="T25" fmla="*/ 317 h 1290"/>
                    <a:gd name="T26" fmla="*/ 189 w 1236"/>
                    <a:gd name="T27" fmla="*/ 373 h 1290"/>
                    <a:gd name="T28" fmla="*/ 119 w 1236"/>
                    <a:gd name="T29" fmla="*/ 444 h 1290"/>
                    <a:gd name="T30" fmla="*/ 62 w 1236"/>
                    <a:gd name="T31" fmla="*/ 527 h 1290"/>
                    <a:gd name="T32" fmla="*/ 23 w 1236"/>
                    <a:gd name="T33" fmla="*/ 619 h 1290"/>
                    <a:gd name="T34" fmla="*/ 3 w 1236"/>
                    <a:gd name="T35" fmla="*/ 720 h 1290"/>
                    <a:gd name="T36" fmla="*/ 3 w 1236"/>
                    <a:gd name="T37" fmla="*/ 826 h 1290"/>
                    <a:gd name="T38" fmla="*/ 23 w 1236"/>
                    <a:gd name="T39" fmla="*/ 927 h 1290"/>
                    <a:gd name="T40" fmla="*/ 62 w 1236"/>
                    <a:gd name="T41" fmla="*/ 1019 h 1290"/>
                    <a:gd name="T42" fmla="*/ 119 w 1236"/>
                    <a:gd name="T43" fmla="*/ 1102 h 1290"/>
                    <a:gd name="T44" fmla="*/ 189 w 1236"/>
                    <a:gd name="T45" fmla="*/ 1172 h 1290"/>
                    <a:gd name="T46" fmla="*/ 271 w 1236"/>
                    <a:gd name="T47" fmla="*/ 1227 h 1290"/>
                    <a:gd name="T48" fmla="*/ 364 w 1236"/>
                    <a:gd name="T49" fmla="*/ 1267 h 1290"/>
                    <a:gd name="T50" fmla="*/ 464 w 1236"/>
                    <a:gd name="T51" fmla="*/ 1287 h 1290"/>
                    <a:gd name="T52" fmla="*/ 570 w 1236"/>
                    <a:gd name="T53" fmla="*/ 1287 h 1290"/>
                    <a:gd name="T54" fmla="*/ 672 w 1236"/>
                    <a:gd name="T55" fmla="*/ 1267 h 1290"/>
                    <a:gd name="T56" fmla="*/ 764 w 1236"/>
                    <a:gd name="T57" fmla="*/ 1227 h 1290"/>
                    <a:gd name="T58" fmla="*/ 847 w 1236"/>
                    <a:gd name="T59" fmla="*/ 1172 h 1290"/>
                    <a:gd name="T60" fmla="*/ 916 w 1236"/>
                    <a:gd name="T61" fmla="*/ 1102 h 1290"/>
                    <a:gd name="T62" fmla="*/ 972 w 1236"/>
                    <a:gd name="T63" fmla="*/ 1019 h 1290"/>
                    <a:gd name="T64" fmla="*/ 1012 w 1236"/>
                    <a:gd name="T65" fmla="*/ 927 h 1290"/>
                    <a:gd name="T66" fmla="*/ 1032 w 1236"/>
                    <a:gd name="T67" fmla="*/ 826 h 1290"/>
                    <a:gd name="T68" fmla="*/ 1031 w 1236"/>
                    <a:gd name="T69" fmla="*/ 718 h 1290"/>
                    <a:gd name="T70" fmla="*/ 1009 w 1236"/>
                    <a:gd name="T71" fmla="*/ 612 h 1290"/>
                    <a:gd name="T72" fmla="*/ 967 w 1236"/>
                    <a:gd name="T73" fmla="*/ 516 h 1290"/>
                    <a:gd name="T74" fmla="*/ 906 w 1236"/>
                    <a:gd name="T75" fmla="*/ 431 h 1290"/>
                    <a:gd name="T76" fmla="*/ 1196 w 1236"/>
                    <a:gd name="T77" fmla="*/ 69 h 1290"/>
                    <a:gd name="T78" fmla="*/ 1236 w 1236"/>
                    <a:gd name="T79" fmla="*/ 428 h 1290"/>
                    <a:gd name="T80" fmla="*/ 1236 w 1236"/>
                    <a:gd name="T81" fmla="*/ 0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6" h="1290">
                      <a:moveTo>
                        <a:pt x="1215" y="0"/>
                      </a:moveTo>
                      <a:lnTo>
                        <a:pt x="767" y="0"/>
                      </a:lnTo>
                      <a:lnTo>
                        <a:pt x="767" y="39"/>
                      </a:lnTo>
                      <a:lnTo>
                        <a:pt x="1168" y="39"/>
                      </a:lnTo>
                      <a:lnTo>
                        <a:pt x="839" y="368"/>
                      </a:lnTo>
                      <a:lnTo>
                        <a:pt x="821" y="355"/>
                      </a:lnTo>
                      <a:lnTo>
                        <a:pt x="804" y="342"/>
                      </a:lnTo>
                      <a:lnTo>
                        <a:pt x="787" y="331"/>
                      </a:lnTo>
                      <a:lnTo>
                        <a:pt x="769" y="320"/>
                      </a:lnTo>
                      <a:lnTo>
                        <a:pt x="749" y="310"/>
                      </a:lnTo>
                      <a:lnTo>
                        <a:pt x="731" y="301"/>
                      </a:lnTo>
                      <a:lnTo>
                        <a:pt x="710" y="293"/>
                      </a:lnTo>
                      <a:lnTo>
                        <a:pt x="690" y="285"/>
                      </a:lnTo>
                      <a:lnTo>
                        <a:pt x="669" y="278"/>
                      </a:lnTo>
                      <a:lnTo>
                        <a:pt x="649" y="272"/>
                      </a:lnTo>
                      <a:lnTo>
                        <a:pt x="628" y="266"/>
                      </a:lnTo>
                      <a:lnTo>
                        <a:pt x="606" y="263"/>
                      </a:lnTo>
                      <a:lnTo>
                        <a:pt x="584" y="259"/>
                      </a:lnTo>
                      <a:lnTo>
                        <a:pt x="562" y="257"/>
                      </a:lnTo>
                      <a:lnTo>
                        <a:pt x="540" y="255"/>
                      </a:lnTo>
                      <a:lnTo>
                        <a:pt x="517" y="255"/>
                      </a:lnTo>
                      <a:lnTo>
                        <a:pt x="464" y="257"/>
                      </a:lnTo>
                      <a:lnTo>
                        <a:pt x="414" y="265"/>
                      </a:lnTo>
                      <a:lnTo>
                        <a:pt x="364" y="278"/>
                      </a:lnTo>
                      <a:lnTo>
                        <a:pt x="317" y="295"/>
                      </a:lnTo>
                      <a:lnTo>
                        <a:pt x="271" y="317"/>
                      </a:lnTo>
                      <a:lnTo>
                        <a:pt x="228" y="343"/>
                      </a:lnTo>
                      <a:lnTo>
                        <a:pt x="189" y="373"/>
                      </a:lnTo>
                      <a:lnTo>
                        <a:pt x="152" y="407"/>
                      </a:lnTo>
                      <a:lnTo>
                        <a:pt x="119" y="444"/>
                      </a:lnTo>
                      <a:lnTo>
                        <a:pt x="89" y="484"/>
                      </a:lnTo>
                      <a:lnTo>
                        <a:pt x="62" y="527"/>
                      </a:lnTo>
                      <a:lnTo>
                        <a:pt x="41" y="572"/>
                      </a:lnTo>
                      <a:lnTo>
                        <a:pt x="23" y="619"/>
                      </a:lnTo>
                      <a:lnTo>
                        <a:pt x="11" y="668"/>
                      </a:lnTo>
                      <a:lnTo>
                        <a:pt x="3" y="720"/>
                      </a:lnTo>
                      <a:lnTo>
                        <a:pt x="0" y="773"/>
                      </a:lnTo>
                      <a:lnTo>
                        <a:pt x="3" y="826"/>
                      </a:lnTo>
                      <a:lnTo>
                        <a:pt x="11" y="877"/>
                      </a:lnTo>
                      <a:lnTo>
                        <a:pt x="23" y="927"/>
                      </a:lnTo>
                      <a:lnTo>
                        <a:pt x="41" y="974"/>
                      </a:lnTo>
                      <a:lnTo>
                        <a:pt x="62" y="1019"/>
                      </a:lnTo>
                      <a:lnTo>
                        <a:pt x="89" y="1061"/>
                      </a:lnTo>
                      <a:lnTo>
                        <a:pt x="119" y="1102"/>
                      </a:lnTo>
                      <a:lnTo>
                        <a:pt x="152" y="1139"/>
                      </a:lnTo>
                      <a:lnTo>
                        <a:pt x="189" y="1172"/>
                      </a:lnTo>
                      <a:lnTo>
                        <a:pt x="228" y="1201"/>
                      </a:lnTo>
                      <a:lnTo>
                        <a:pt x="271" y="1227"/>
                      </a:lnTo>
                      <a:lnTo>
                        <a:pt x="317" y="1249"/>
                      </a:lnTo>
                      <a:lnTo>
                        <a:pt x="364" y="1267"/>
                      </a:lnTo>
                      <a:lnTo>
                        <a:pt x="414" y="1279"/>
                      </a:lnTo>
                      <a:lnTo>
                        <a:pt x="464" y="1287"/>
                      </a:lnTo>
                      <a:lnTo>
                        <a:pt x="517" y="1290"/>
                      </a:lnTo>
                      <a:lnTo>
                        <a:pt x="570" y="1287"/>
                      </a:lnTo>
                      <a:lnTo>
                        <a:pt x="621" y="1279"/>
                      </a:lnTo>
                      <a:lnTo>
                        <a:pt x="672" y="1267"/>
                      </a:lnTo>
                      <a:lnTo>
                        <a:pt x="719" y="1249"/>
                      </a:lnTo>
                      <a:lnTo>
                        <a:pt x="764" y="1227"/>
                      </a:lnTo>
                      <a:lnTo>
                        <a:pt x="807" y="1201"/>
                      </a:lnTo>
                      <a:lnTo>
                        <a:pt x="847" y="1172"/>
                      </a:lnTo>
                      <a:lnTo>
                        <a:pt x="884" y="1139"/>
                      </a:lnTo>
                      <a:lnTo>
                        <a:pt x="916" y="1102"/>
                      </a:lnTo>
                      <a:lnTo>
                        <a:pt x="946" y="1061"/>
                      </a:lnTo>
                      <a:lnTo>
                        <a:pt x="972" y="1019"/>
                      </a:lnTo>
                      <a:lnTo>
                        <a:pt x="994" y="974"/>
                      </a:lnTo>
                      <a:lnTo>
                        <a:pt x="1012" y="927"/>
                      </a:lnTo>
                      <a:lnTo>
                        <a:pt x="1024" y="877"/>
                      </a:lnTo>
                      <a:lnTo>
                        <a:pt x="1032" y="826"/>
                      </a:lnTo>
                      <a:lnTo>
                        <a:pt x="1035" y="773"/>
                      </a:lnTo>
                      <a:lnTo>
                        <a:pt x="1031" y="718"/>
                      </a:lnTo>
                      <a:lnTo>
                        <a:pt x="1023" y="664"/>
                      </a:lnTo>
                      <a:lnTo>
                        <a:pt x="1009" y="612"/>
                      </a:lnTo>
                      <a:lnTo>
                        <a:pt x="990" y="562"/>
                      </a:lnTo>
                      <a:lnTo>
                        <a:pt x="967" y="516"/>
                      </a:lnTo>
                      <a:lnTo>
                        <a:pt x="938" y="473"/>
                      </a:lnTo>
                      <a:lnTo>
                        <a:pt x="906" y="431"/>
                      </a:lnTo>
                      <a:lnTo>
                        <a:pt x="869" y="394"/>
                      </a:lnTo>
                      <a:lnTo>
                        <a:pt x="1196" y="69"/>
                      </a:lnTo>
                      <a:lnTo>
                        <a:pt x="1196" y="428"/>
                      </a:lnTo>
                      <a:lnTo>
                        <a:pt x="1236" y="428"/>
                      </a:lnTo>
                      <a:lnTo>
                        <a:pt x="1236" y="20"/>
                      </a:lnTo>
                      <a:lnTo>
                        <a:pt x="1236" y="0"/>
                      </a:lnTo>
                      <a:lnTo>
                        <a:pt x="12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90" name="Freeform 74"/>
                <p:cNvSpPr>
                  <a:spLocks/>
                </p:cNvSpPr>
                <p:nvPr/>
              </p:nvSpPr>
              <p:spPr bwMode="auto">
                <a:xfrm>
                  <a:off x="5221" y="2970"/>
                  <a:ext cx="191" cy="194"/>
                </a:xfrm>
                <a:custGeom>
                  <a:avLst/>
                  <a:gdLst>
                    <a:gd name="T0" fmla="*/ 952 w 954"/>
                    <a:gd name="T1" fmla="*/ 527 h 955"/>
                    <a:gd name="T2" fmla="*/ 933 w 954"/>
                    <a:gd name="T3" fmla="*/ 620 h 955"/>
                    <a:gd name="T4" fmla="*/ 897 w 954"/>
                    <a:gd name="T5" fmla="*/ 705 h 955"/>
                    <a:gd name="T6" fmla="*/ 845 w 954"/>
                    <a:gd name="T7" fmla="*/ 781 h 955"/>
                    <a:gd name="T8" fmla="*/ 779 w 954"/>
                    <a:gd name="T9" fmla="*/ 846 h 955"/>
                    <a:gd name="T10" fmla="*/ 703 w 954"/>
                    <a:gd name="T11" fmla="*/ 898 h 955"/>
                    <a:gd name="T12" fmla="*/ 618 w 954"/>
                    <a:gd name="T13" fmla="*/ 934 h 955"/>
                    <a:gd name="T14" fmla="*/ 525 w 954"/>
                    <a:gd name="T15" fmla="*/ 953 h 955"/>
                    <a:gd name="T16" fmla="*/ 428 w 954"/>
                    <a:gd name="T17" fmla="*/ 953 h 955"/>
                    <a:gd name="T18" fmla="*/ 335 w 954"/>
                    <a:gd name="T19" fmla="*/ 934 h 955"/>
                    <a:gd name="T20" fmla="*/ 250 w 954"/>
                    <a:gd name="T21" fmla="*/ 898 h 955"/>
                    <a:gd name="T22" fmla="*/ 173 w 954"/>
                    <a:gd name="T23" fmla="*/ 846 h 955"/>
                    <a:gd name="T24" fmla="*/ 109 w 954"/>
                    <a:gd name="T25" fmla="*/ 781 h 955"/>
                    <a:gd name="T26" fmla="*/ 57 w 954"/>
                    <a:gd name="T27" fmla="*/ 705 h 955"/>
                    <a:gd name="T28" fmla="*/ 21 w 954"/>
                    <a:gd name="T29" fmla="*/ 620 h 955"/>
                    <a:gd name="T30" fmla="*/ 2 w 954"/>
                    <a:gd name="T31" fmla="*/ 527 h 955"/>
                    <a:gd name="T32" fmla="*/ 2 w 954"/>
                    <a:gd name="T33" fmla="*/ 430 h 955"/>
                    <a:gd name="T34" fmla="*/ 21 w 954"/>
                    <a:gd name="T35" fmla="*/ 337 h 955"/>
                    <a:gd name="T36" fmla="*/ 57 w 954"/>
                    <a:gd name="T37" fmla="*/ 250 h 955"/>
                    <a:gd name="T38" fmla="*/ 109 w 954"/>
                    <a:gd name="T39" fmla="*/ 174 h 955"/>
                    <a:gd name="T40" fmla="*/ 173 w 954"/>
                    <a:gd name="T41" fmla="*/ 110 h 955"/>
                    <a:gd name="T42" fmla="*/ 250 w 954"/>
                    <a:gd name="T43" fmla="*/ 58 h 955"/>
                    <a:gd name="T44" fmla="*/ 335 w 954"/>
                    <a:gd name="T45" fmla="*/ 22 h 955"/>
                    <a:gd name="T46" fmla="*/ 428 w 954"/>
                    <a:gd name="T47" fmla="*/ 2 h 955"/>
                    <a:gd name="T48" fmla="*/ 525 w 954"/>
                    <a:gd name="T49" fmla="*/ 2 h 955"/>
                    <a:gd name="T50" fmla="*/ 618 w 954"/>
                    <a:gd name="T51" fmla="*/ 22 h 955"/>
                    <a:gd name="T52" fmla="*/ 703 w 954"/>
                    <a:gd name="T53" fmla="*/ 58 h 955"/>
                    <a:gd name="T54" fmla="*/ 779 w 954"/>
                    <a:gd name="T55" fmla="*/ 110 h 955"/>
                    <a:gd name="T56" fmla="*/ 845 w 954"/>
                    <a:gd name="T57" fmla="*/ 174 h 955"/>
                    <a:gd name="T58" fmla="*/ 897 w 954"/>
                    <a:gd name="T59" fmla="*/ 250 h 955"/>
                    <a:gd name="T60" fmla="*/ 933 w 954"/>
                    <a:gd name="T61" fmla="*/ 337 h 955"/>
                    <a:gd name="T62" fmla="*/ 952 w 954"/>
                    <a:gd name="T63" fmla="*/ 43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4" h="955">
                      <a:moveTo>
                        <a:pt x="954" y="478"/>
                      </a:moveTo>
                      <a:lnTo>
                        <a:pt x="952" y="527"/>
                      </a:lnTo>
                      <a:lnTo>
                        <a:pt x="945" y="574"/>
                      </a:lnTo>
                      <a:lnTo>
                        <a:pt x="933" y="620"/>
                      </a:lnTo>
                      <a:lnTo>
                        <a:pt x="916" y="664"/>
                      </a:lnTo>
                      <a:lnTo>
                        <a:pt x="897" y="705"/>
                      </a:lnTo>
                      <a:lnTo>
                        <a:pt x="873" y="745"/>
                      </a:lnTo>
                      <a:lnTo>
                        <a:pt x="845" y="781"/>
                      </a:lnTo>
                      <a:lnTo>
                        <a:pt x="814" y="815"/>
                      </a:lnTo>
                      <a:lnTo>
                        <a:pt x="779" y="846"/>
                      </a:lnTo>
                      <a:lnTo>
                        <a:pt x="744" y="874"/>
                      </a:lnTo>
                      <a:lnTo>
                        <a:pt x="703" y="898"/>
                      </a:lnTo>
                      <a:lnTo>
                        <a:pt x="662" y="917"/>
                      </a:lnTo>
                      <a:lnTo>
                        <a:pt x="618" y="934"/>
                      </a:lnTo>
                      <a:lnTo>
                        <a:pt x="572" y="946"/>
                      </a:lnTo>
                      <a:lnTo>
                        <a:pt x="525" y="953"/>
                      </a:lnTo>
                      <a:lnTo>
                        <a:pt x="476" y="955"/>
                      </a:lnTo>
                      <a:lnTo>
                        <a:pt x="428" y="953"/>
                      </a:lnTo>
                      <a:lnTo>
                        <a:pt x="381" y="946"/>
                      </a:lnTo>
                      <a:lnTo>
                        <a:pt x="335" y="934"/>
                      </a:lnTo>
                      <a:lnTo>
                        <a:pt x="291" y="917"/>
                      </a:lnTo>
                      <a:lnTo>
                        <a:pt x="250" y="898"/>
                      </a:lnTo>
                      <a:lnTo>
                        <a:pt x="210" y="874"/>
                      </a:lnTo>
                      <a:lnTo>
                        <a:pt x="173" y="846"/>
                      </a:lnTo>
                      <a:lnTo>
                        <a:pt x="140" y="815"/>
                      </a:lnTo>
                      <a:lnTo>
                        <a:pt x="109" y="781"/>
                      </a:lnTo>
                      <a:lnTo>
                        <a:pt x="81" y="745"/>
                      </a:lnTo>
                      <a:lnTo>
                        <a:pt x="57" y="705"/>
                      </a:lnTo>
                      <a:lnTo>
                        <a:pt x="38" y="664"/>
                      </a:lnTo>
                      <a:lnTo>
                        <a:pt x="21" y="620"/>
                      </a:lnTo>
                      <a:lnTo>
                        <a:pt x="9" y="574"/>
                      </a:lnTo>
                      <a:lnTo>
                        <a:pt x="2" y="527"/>
                      </a:lnTo>
                      <a:lnTo>
                        <a:pt x="0" y="478"/>
                      </a:lnTo>
                      <a:lnTo>
                        <a:pt x="2" y="430"/>
                      </a:lnTo>
                      <a:lnTo>
                        <a:pt x="9" y="382"/>
                      </a:lnTo>
                      <a:lnTo>
                        <a:pt x="21" y="337"/>
                      </a:lnTo>
                      <a:lnTo>
                        <a:pt x="38" y="293"/>
                      </a:lnTo>
                      <a:lnTo>
                        <a:pt x="57" y="250"/>
                      </a:lnTo>
                      <a:lnTo>
                        <a:pt x="81" y="211"/>
                      </a:lnTo>
                      <a:lnTo>
                        <a:pt x="109" y="174"/>
                      </a:lnTo>
                      <a:lnTo>
                        <a:pt x="140" y="141"/>
                      </a:lnTo>
                      <a:lnTo>
                        <a:pt x="173" y="110"/>
                      </a:lnTo>
                      <a:lnTo>
                        <a:pt x="210" y="82"/>
                      </a:lnTo>
                      <a:lnTo>
                        <a:pt x="250" y="58"/>
                      </a:lnTo>
                      <a:lnTo>
                        <a:pt x="291" y="38"/>
                      </a:lnTo>
                      <a:lnTo>
                        <a:pt x="335" y="22"/>
                      </a:lnTo>
                      <a:lnTo>
                        <a:pt x="381" y="9"/>
                      </a:lnTo>
                      <a:lnTo>
                        <a:pt x="428" y="2"/>
                      </a:lnTo>
                      <a:lnTo>
                        <a:pt x="476" y="0"/>
                      </a:lnTo>
                      <a:lnTo>
                        <a:pt x="525" y="2"/>
                      </a:lnTo>
                      <a:lnTo>
                        <a:pt x="572" y="9"/>
                      </a:lnTo>
                      <a:lnTo>
                        <a:pt x="618" y="22"/>
                      </a:lnTo>
                      <a:lnTo>
                        <a:pt x="662" y="38"/>
                      </a:lnTo>
                      <a:lnTo>
                        <a:pt x="703" y="58"/>
                      </a:lnTo>
                      <a:lnTo>
                        <a:pt x="744" y="82"/>
                      </a:lnTo>
                      <a:lnTo>
                        <a:pt x="779" y="110"/>
                      </a:lnTo>
                      <a:lnTo>
                        <a:pt x="814" y="141"/>
                      </a:lnTo>
                      <a:lnTo>
                        <a:pt x="845" y="174"/>
                      </a:lnTo>
                      <a:lnTo>
                        <a:pt x="873" y="211"/>
                      </a:lnTo>
                      <a:lnTo>
                        <a:pt x="897" y="250"/>
                      </a:lnTo>
                      <a:lnTo>
                        <a:pt x="916" y="293"/>
                      </a:lnTo>
                      <a:lnTo>
                        <a:pt x="933" y="337"/>
                      </a:lnTo>
                      <a:lnTo>
                        <a:pt x="945" y="382"/>
                      </a:lnTo>
                      <a:lnTo>
                        <a:pt x="952" y="430"/>
                      </a:lnTo>
                      <a:lnTo>
                        <a:pt x="954" y="4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91" name="Freeform 75"/>
                <p:cNvSpPr>
                  <a:spLocks/>
                </p:cNvSpPr>
                <p:nvPr/>
              </p:nvSpPr>
              <p:spPr bwMode="auto">
                <a:xfrm>
                  <a:off x="5177" y="2940"/>
                  <a:ext cx="235" cy="257"/>
                </a:xfrm>
                <a:custGeom>
                  <a:avLst/>
                  <a:gdLst>
                    <a:gd name="T0" fmla="*/ 438 w 1146"/>
                    <a:gd name="T1" fmla="*/ 20 h 1289"/>
                    <a:gd name="T2" fmla="*/ 343 w 1146"/>
                    <a:gd name="T3" fmla="*/ 62 h 1289"/>
                    <a:gd name="T4" fmla="*/ 257 w 1146"/>
                    <a:gd name="T5" fmla="*/ 117 h 1289"/>
                    <a:gd name="T6" fmla="*/ 181 w 1146"/>
                    <a:gd name="T7" fmla="*/ 185 h 1289"/>
                    <a:gd name="T8" fmla="*/ 116 w 1146"/>
                    <a:gd name="T9" fmla="*/ 266 h 1289"/>
                    <a:gd name="T10" fmla="*/ 51 w 1146"/>
                    <a:gd name="T11" fmla="*/ 384 h 1289"/>
                    <a:gd name="T12" fmla="*/ 3 w 1146"/>
                    <a:gd name="T13" fmla="*/ 572 h 1289"/>
                    <a:gd name="T14" fmla="*/ 13 w 1146"/>
                    <a:gd name="T15" fmla="*/ 761 h 1289"/>
                    <a:gd name="T16" fmla="*/ 74 w 1146"/>
                    <a:gd name="T17" fmla="*/ 937 h 1289"/>
                    <a:gd name="T18" fmla="*/ 185 w 1146"/>
                    <a:gd name="T19" fmla="*/ 1092 h 1289"/>
                    <a:gd name="T20" fmla="*/ 341 w 1146"/>
                    <a:gd name="T21" fmla="*/ 1211 h 1289"/>
                    <a:gd name="T22" fmla="*/ 418 w 1146"/>
                    <a:gd name="T23" fmla="*/ 1246 h 1289"/>
                    <a:gd name="T24" fmla="*/ 497 w 1146"/>
                    <a:gd name="T25" fmla="*/ 1270 h 1289"/>
                    <a:gd name="T26" fmla="*/ 578 w 1146"/>
                    <a:gd name="T27" fmla="*/ 1285 h 1289"/>
                    <a:gd name="T28" fmla="*/ 661 w 1146"/>
                    <a:gd name="T29" fmla="*/ 1289 h 1289"/>
                    <a:gd name="T30" fmla="*/ 742 w 1146"/>
                    <a:gd name="T31" fmla="*/ 1283 h 1289"/>
                    <a:gd name="T32" fmla="*/ 822 w 1146"/>
                    <a:gd name="T33" fmla="*/ 1267 h 1289"/>
                    <a:gd name="T34" fmla="*/ 899 w 1146"/>
                    <a:gd name="T35" fmla="*/ 1241 h 1289"/>
                    <a:gd name="T36" fmla="*/ 973 w 1146"/>
                    <a:gd name="T37" fmla="*/ 1205 h 1289"/>
                    <a:gd name="T38" fmla="*/ 1043 w 1146"/>
                    <a:gd name="T39" fmla="*/ 1160 h 1289"/>
                    <a:gd name="T40" fmla="*/ 1107 w 1146"/>
                    <a:gd name="T41" fmla="*/ 1107 h 1289"/>
                    <a:gd name="T42" fmla="*/ 1115 w 1146"/>
                    <a:gd name="T43" fmla="*/ 1039 h 1289"/>
                    <a:gd name="T44" fmla="*/ 1060 w 1146"/>
                    <a:gd name="T45" fmla="*/ 1095 h 1289"/>
                    <a:gd name="T46" fmla="*/ 997 w 1146"/>
                    <a:gd name="T47" fmla="*/ 1144 h 1289"/>
                    <a:gd name="T48" fmla="*/ 931 w 1146"/>
                    <a:gd name="T49" fmla="*/ 1183 h 1289"/>
                    <a:gd name="T50" fmla="*/ 860 w 1146"/>
                    <a:gd name="T51" fmla="*/ 1213 h 1289"/>
                    <a:gd name="T52" fmla="*/ 787 w 1146"/>
                    <a:gd name="T53" fmla="*/ 1234 h 1289"/>
                    <a:gd name="T54" fmla="*/ 711 w 1146"/>
                    <a:gd name="T55" fmla="*/ 1246 h 1289"/>
                    <a:gd name="T56" fmla="*/ 635 w 1146"/>
                    <a:gd name="T57" fmla="*/ 1249 h 1289"/>
                    <a:gd name="T58" fmla="*/ 557 w 1146"/>
                    <a:gd name="T59" fmla="*/ 1242 h 1289"/>
                    <a:gd name="T60" fmla="*/ 481 w 1146"/>
                    <a:gd name="T61" fmla="*/ 1226 h 1289"/>
                    <a:gd name="T62" fmla="*/ 408 w 1146"/>
                    <a:gd name="T63" fmla="*/ 1198 h 1289"/>
                    <a:gd name="T64" fmla="*/ 307 w 1146"/>
                    <a:gd name="T65" fmla="*/ 1143 h 1289"/>
                    <a:gd name="T66" fmla="*/ 174 w 1146"/>
                    <a:gd name="T67" fmla="*/ 1019 h 1289"/>
                    <a:gd name="T68" fmla="*/ 85 w 1146"/>
                    <a:gd name="T69" fmla="*/ 866 h 1289"/>
                    <a:gd name="T70" fmla="*/ 42 w 1146"/>
                    <a:gd name="T71" fmla="*/ 695 h 1289"/>
                    <a:gd name="T72" fmla="*/ 52 w 1146"/>
                    <a:gd name="T73" fmla="*/ 517 h 1289"/>
                    <a:gd name="T74" fmla="*/ 115 w 1146"/>
                    <a:gd name="T75" fmla="*/ 344 h 1289"/>
                    <a:gd name="T76" fmla="*/ 168 w 1146"/>
                    <a:gd name="T77" fmla="*/ 262 h 1289"/>
                    <a:gd name="T78" fmla="*/ 233 w 1146"/>
                    <a:gd name="T79" fmla="*/ 191 h 1289"/>
                    <a:gd name="T80" fmla="*/ 307 w 1146"/>
                    <a:gd name="T81" fmla="*/ 131 h 1289"/>
                    <a:gd name="T82" fmla="*/ 390 w 1146"/>
                    <a:gd name="T83" fmla="*/ 82 h 1289"/>
                    <a:gd name="T84" fmla="*/ 481 w 1146"/>
                    <a:gd name="T85" fmla="*/ 48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6" h="1289">
                      <a:moveTo>
                        <a:pt x="503" y="0"/>
                      </a:moveTo>
                      <a:lnTo>
                        <a:pt x="470" y="10"/>
                      </a:lnTo>
                      <a:lnTo>
                        <a:pt x="438" y="20"/>
                      </a:lnTo>
                      <a:lnTo>
                        <a:pt x="405" y="33"/>
                      </a:lnTo>
                      <a:lnTo>
                        <a:pt x="374" y="47"/>
                      </a:lnTo>
                      <a:lnTo>
                        <a:pt x="343" y="62"/>
                      </a:lnTo>
                      <a:lnTo>
                        <a:pt x="313" y="79"/>
                      </a:lnTo>
                      <a:lnTo>
                        <a:pt x="284" y="97"/>
                      </a:lnTo>
                      <a:lnTo>
                        <a:pt x="257" y="117"/>
                      </a:lnTo>
                      <a:lnTo>
                        <a:pt x="230" y="139"/>
                      </a:lnTo>
                      <a:lnTo>
                        <a:pt x="205" y="161"/>
                      </a:lnTo>
                      <a:lnTo>
                        <a:pt x="181" y="185"/>
                      </a:lnTo>
                      <a:lnTo>
                        <a:pt x="158" y="210"/>
                      </a:lnTo>
                      <a:lnTo>
                        <a:pt x="136" y="238"/>
                      </a:lnTo>
                      <a:lnTo>
                        <a:pt x="116" y="266"/>
                      </a:lnTo>
                      <a:lnTo>
                        <a:pt x="97" y="294"/>
                      </a:lnTo>
                      <a:lnTo>
                        <a:pt x="79" y="324"/>
                      </a:lnTo>
                      <a:lnTo>
                        <a:pt x="51" y="384"/>
                      </a:lnTo>
                      <a:lnTo>
                        <a:pt x="29" y="446"/>
                      </a:lnTo>
                      <a:lnTo>
                        <a:pt x="13" y="509"/>
                      </a:lnTo>
                      <a:lnTo>
                        <a:pt x="3" y="572"/>
                      </a:lnTo>
                      <a:lnTo>
                        <a:pt x="0" y="635"/>
                      </a:lnTo>
                      <a:lnTo>
                        <a:pt x="3" y="699"/>
                      </a:lnTo>
                      <a:lnTo>
                        <a:pt x="13" y="761"/>
                      </a:lnTo>
                      <a:lnTo>
                        <a:pt x="28" y="821"/>
                      </a:lnTo>
                      <a:lnTo>
                        <a:pt x="48" y="881"/>
                      </a:lnTo>
                      <a:lnTo>
                        <a:pt x="74" y="937"/>
                      </a:lnTo>
                      <a:lnTo>
                        <a:pt x="106" y="993"/>
                      </a:lnTo>
                      <a:lnTo>
                        <a:pt x="143" y="1043"/>
                      </a:lnTo>
                      <a:lnTo>
                        <a:pt x="185" y="1092"/>
                      </a:lnTo>
                      <a:lnTo>
                        <a:pt x="231" y="1136"/>
                      </a:lnTo>
                      <a:lnTo>
                        <a:pt x="284" y="1176"/>
                      </a:lnTo>
                      <a:lnTo>
                        <a:pt x="341" y="1211"/>
                      </a:lnTo>
                      <a:lnTo>
                        <a:pt x="366" y="1223"/>
                      </a:lnTo>
                      <a:lnTo>
                        <a:pt x="391" y="1236"/>
                      </a:lnTo>
                      <a:lnTo>
                        <a:pt x="418" y="1246"/>
                      </a:lnTo>
                      <a:lnTo>
                        <a:pt x="444" y="1256"/>
                      </a:lnTo>
                      <a:lnTo>
                        <a:pt x="471" y="1264"/>
                      </a:lnTo>
                      <a:lnTo>
                        <a:pt x="497" y="1270"/>
                      </a:lnTo>
                      <a:lnTo>
                        <a:pt x="524" y="1276"/>
                      </a:lnTo>
                      <a:lnTo>
                        <a:pt x="552" y="1281"/>
                      </a:lnTo>
                      <a:lnTo>
                        <a:pt x="578" y="1285"/>
                      </a:lnTo>
                      <a:lnTo>
                        <a:pt x="606" y="1288"/>
                      </a:lnTo>
                      <a:lnTo>
                        <a:pt x="633" y="1289"/>
                      </a:lnTo>
                      <a:lnTo>
                        <a:pt x="661" y="1289"/>
                      </a:lnTo>
                      <a:lnTo>
                        <a:pt x="688" y="1288"/>
                      </a:lnTo>
                      <a:lnTo>
                        <a:pt x="715" y="1285"/>
                      </a:lnTo>
                      <a:lnTo>
                        <a:pt x="742" y="1283"/>
                      </a:lnTo>
                      <a:lnTo>
                        <a:pt x="769" y="1279"/>
                      </a:lnTo>
                      <a:lnTo>
                        <a:pt x="796" y="1273"/>
                      </a:lnTo>
                      <a:lnTo>
                        <a:pt x="822" y="1267"/>
                      </a:lnTo>
                      <a:lnTo>
                        <a:pt x="849" y="1259"/>
                      </a:lnTo>
                      <a:lnTo>
                        <a:pt x="874" y="1251"/>
                      </a:lnTo>
                      <a:lnTo>
                        <a:pt x="899" y="1241"/>
                      </a:lnTo>
                      <a:lnTo>
                        <a:pt x="925" y="1230"/>
                      </a:lnTo>
                      <a:lnTo>
                        <a:pt x="949" y="1219"/>
                      </a:lnTo>
                      <a:lnTo>
                        <a:pt x="973" y="1205"/>
                      </a:lnTo>
                      <a:lnTo>
                        <a:pt x="997" y="1191"/>
                      </a:lnTo>
                      <a:lnTo>
                        <a:pt x="1020" y="1176"/>
                      </a:lnTo>
                      <a:lnTo>
                        <a:pt x="1043" y="1160"/>
                      </a:lnTo>
                      <a:lnTo>
                        <a:pt x="1065" y="1144"/>
                      </a:lnTo>
                      <a:lnTo>
                        <a:pt x="1086" y="1125"/>
                      </a:lnTo>
                      <a:lnTo>
                        <a:pt x="1107" y="1107"/>
                      </a:lnTo>
                      <a:lnTo>
                        <a:pt x="1126" y="1086"/>
                      </a:lnTo>
                      <a:lnTo>
                        <a:pt x="1146" y="1065"/>
                      </a:lnTo>
                      <a:lnTo>
                        <a:pt x="1115" y="1039"/>
                      </a:lnTo>
                      <a:lnTo>
                        <a:pt x="1096" y="1058"/>
                      </a:lnTo>
                      <a:lnTo>
                        <a:pt x="1078" y="1077"/>
                      </a:lnTo>
                      <a:lnTo>
                        <a:pt x="1060" y="1095"/>
                      </a:lnTo>
                      <a:lnTo>
                        <a:pt x="1039" y="1113"/>
                      </a:lnTo>
                      <a:lnTo>
                        <a:pt x="1018" y="1128"/>
                      </a:lnTo>
                      <a:lnTo>
                        <a:pt x="997" y="1144"/>
                      </a:lnTo>
                      <a:lnTo>
                        <a:pt x="975" y="1158"/>
                      </a:lnTo>
                      <a:lnTo>
                        <a:pt x="954" y="1170"/>
                      </a:lnTo>
                      <a:lnTo>
                        <a:pt x="931" y="1183"/>
                      </a:lnTo>
                      <a:lnTo>
                        <a:pt x="908" y="1193"/>
                      </a:lnTo>
                      <a:lnTo>
                        <a:pt x="884" y="1204"/>
                      </a:lnTo>
                      <a:lnTo>
                        <a:pt x="860" y="1213"/>
                      </a:lnTo>
                      <a:lnTo>
                        <a:pt x="836" y="1221"/>
                      </a:lnTo>
                      <a:lnTo>
                        <a:pt x="811" y="1228"/>
                      </a:lnTo>
                      <a:lnTo>
                        <a:pt x="787" y="1234"/>
                      </a:lnTo>
                      <a:lnTo>
                        <a:pt x="761" y="1239"/>
                      </a:lnTo>
                      <a:lnTo>
                        <a:pt x="736" y="1243"/>
                      </a:lnTo>
                      <a:lnTo>
                        <a:pt x="711" y="1246"/>
                      </a:lnTo>
                      <a:lnTo>
                        <a:pt x="685" y="1249"/>
                      </a:lnTo>
                      <a:lnTo>
                        <a:pt x="660" y="1249"/>
                      </a:lnTo>
                      <a:lnTo>
                        <a:pt x="635" y="1249"/>
                      </a:lnTo>
                      <a:lnTo>
                        <a:pt x="608" y="1247"/>
                      </a:lnTo>
                      <a:lnTo>
                        <a:pt x="583" y="1245"/>
                      </a:lnTo>
                      <a:lnTo>
                        <a:pt x="557" y="1242"/>
                      </a:lnTo>
                      <a:lnTo>
                        <a:pt x="532" y="1237"/>
                      </a:lnTo>
                      <a:lnTo>
                        <a:pt x="507" y="1231"/>
                      </a:lnTo>
                      <a:lnTo>
                        <a:pt x="481" y="1226"/>
                      </a:lnTo>
                      <a:lnTo>
                        <a:pt x="457" y="1217"/>
                      </a:lnTo>
                      <a:lnTo>
                        <a:pt x="432" y="1208"/>
                      </a:lnTo>
                      <a:lnTo>
                        <a:pt x="408" y="1198"/>
                      </a:lnTo>
                      <a:lnTo>
                        <a:pt x="385" y="1188"/>
                      </a:lnTo>
                      <a:lnTo>
                        <a:pt x="360" y="1175"/>
                      </a:lnTo>
                      <a:lnTo>
                        <a:pt x="307" y="1143"/>
                      </a:lnTo>
                      <a:lnTo>
                        <a:pt x="258" y="1105"/>
                      </a:lnTo>
                      <a:lnTo>
                        <a:pt x="213" y="1064"/>
                      </a:lnTo>
                      <a:lnTo>
                        <a:pt x="174" y="1019"/>
                      </a:lnTo>
                      <a:lnTo>
                        <a:pt x="139" y="971"/>
                      </a:lnTo>
                      <a:lnTo>
                        <a:pt x="109" y="919"/>
                      </a:lnTo>
                      <a:lnTo>
                        <a:pt x="85" y="866"/>
                      </a:lnTo>
                      <a:lnTo>
                        <a:pt x="66" y="811"/>
                      </a:lnTo>
                      <a:lnTo>
                        <a:pt x="52" y="753"/>
                      </a:lnTo>
                      <a:lnTo>
                        <a:pt x="42" y="695"/>
                      </a:lnTo>
                      <a:lnTo>
                        <a:pt x="40" y="635"/>
                      </a:lnTo>
                      <a:lnTo>
                        <a:pt x="44" y="577"/>
                      </a:lnTo>
                      <a:lnTo>
                        <a:pt x="52" y="517"/>
                      </a:lnTo>
                      <a:lnTo>
                        <a:pt x="67" y="458"/>
                      </a:lnTo>
                      <a:lnTo>
                        <a:pt x="87" y="400"/>
                      </a:lnTo>
                      <a:lnTo>
                        <a:pt x="115" y="344"/>
                      </a:lnTo>
                      <a:lnTo>
                        <a:pt x="131" y="316"/>
                      </a:lnTo>
                      <a:lnTo>
                        <a:pt x="148" y="289"/>
                      </a:lnTo>
                      <a:lnTo>
                        <a:pt x="168" y="262"/>
                      </a:lnTo>
                      <a:lnTo>
                        <a:pt x="189" y="238"/>
                      </a:lnTo>
                      <a:lnTo>
                        <a:pt x="210" y="214"/>
                      </a:lnTo>
                      <a:lnTo>
                        <a:pt x="233" y="191"/>
                      </a:lnTo>
                      <a:lnTo>
                        <a:pt x="257" y="170"/>
                      </a:lnTo>
                      <a:lnTo>
                        <a:pt x="281" y="149"/>
                      </a:lnTo>
                      <a:lnTo>
                        <a:pt x="307" y="131"/>
                      </a:lnTo>
                      <a:lnTo>
                        <a:pt x="334" y="113"/>
                      </a:lnTo>
                      <a:lnTo>
                        <a:pt x="362" y="97"/>
                      </a:lnTo>
                      <a:lnTo>
                        <a:pt x="390" y="82"/>
                      </a:lnTo>
                      <a:lnTo>
                        <a:pt x="420" y="70"/>
                      </a:lnTo>
                      <a:lnTo>
                        <a:pt x="450" y="58"/>
                      </a:lnTo>
                      <a:lnTo>
                        <a:pt x="481" y="48"/>
                      </a:lnTo>
                      <a:lnTo>
                        <a:pt x="512" y="40"/>
                      </a:lnTo>
                      <a:lnTo>
                        <a:pt x="5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grpSp>
              <p:nvGrpSpPr>
                <p:cNvPr id="25719" name="Group 76"/>
                <p:cNvGrpSpPr>
                  <a:grpSpLocks/>
                </p:cNvGrpSpPr>
                <p:nvPr/>
              </p:nvGrpSpPr>
              <p:grpSpPr bwMode="auto">
                <a:xfrm>
                  <a:off x="5218" y="2974"/>
                  <a:ext cx="183" cy="184"/>
                  <a:chOff x="3459" y="926"/>
                  <a:chExt cx="128" cy="128"/>
                </a:xfrm>
              </p:grpSpPr>
              <p:sp>
                <p:nvSpPr>
                  <p:cNvPr id="194" name="Freeform 77"/>
                  <p:cNvSpPr>
                    <a:spLocks/>
                  </p:cNvSpPr>
                  <p:nvPr/>
                </p:nvSpPr>
                <p:spPr bwMode="auto">
                  <a:xfrm>
                    <a:off x="3464" y="926"/>
                    <a:ext cx="124" cy="129"/>
                  </a:xfrm>
                  <a:custGeom>
                    <a:avLst/>
                    <a:gdLst>
                      <a:gd name="T0" fmla="*/ 629 w 630"/>
                      <a:gd name="T1" fmla="*/ 348 h 631"/>
                      <a:gd name="T2" fmla="*/ 616 w 630"/>
                      <a:gd name="T3" fmla="*/ 409 h 631"/>
                      <a:gd name="T4" fmla="*/ 592 w 630"/>
                      <a:gd name="T5" fmla="*/ 465 h 631"/>
                      <a:gd name="T6" fmla="*/ 557 w 630"/>
                      <a:gd name="T7" fmla="*/ 516 h 631"/>
                      <a:gd name="T8" fmla="*/ 515 w 630"/>
                      <a:gd name="T9" fmla="*/ 558 h 631"/>
                      <a:gd name="T10" fmla="*/ 464 w 630"/>
                      <a:gd name="T11" fmla="*/ 593 h 631"/>
                      <a:gd name="T12" fmla="*/ 407 w 630"/>
                      <a:gd name="T13" fmla="*/ 617 h 631"/>
                      <a:gd name="T14" fmla="*/ 346 w 630"/>
                      <a:gd name="T15" fmla="*/ 630 h 631"/>
                      <a:gd name="T16" fmla="*/ 282 w 630"/>
                      <a:gd name="T17" fmla="*/ 630 h 631"/>
                      <a:gd name="T18" fmla="*/ 221 w 630"/>
                      <a:gd name="T19" fmla="*/ 617 h 631"/>
                      <a:gd name="T20" fmla="*/ 164 w 630"/>
                      <a:gd name="T21" fmla="*/ 593 h 631"/>
                      <a:gd name="T22" fmla="*/ 114 w 630"/>
                      <a:gd name="T23" fmla="*/ 558 h 631"/>
                      <a:gd name="T24" fmla="*/ 71 w 630"/>
                      <a:gd name="T25" fmla="*/ 516 h 631"/>
                      <a:gd name="T26" fmla="*/ 38 w 630"/>
                      <a:gd name="T27" fmla="*/ 465 h 631"/>
                      <a:gd name="T28" fmla="*/ 14 w 630"/>
                      <a:gd name="T29" fmla="*/ 409 h 631"/>
                      <a:gd name="T30" fmla="*/ 1 w 630"/>
                      <a:gd name="T31" fmla="*/ 348 h 631"/>
                      <a:gd name="T32" fmla="*/ 1 w 630"/>
                      <a:gd name="T33" fmla="*/ 283 h 631"/>
                      <a:gd name="T34" fmla="*/ 14 w 630"/>
                      <a:gd name="T35" fmla="*/ 222 h 631"/>
                      <a:gd name="T36" fmla="*/ 38 w 630"/>
                      <a:gd name="T37" fmla="*/ 166 h 631"/>
                      <a:gd name="T38" fmla="*/ 71 w 630"/>
                      <a:gd name="T39" fmla="*/ 115 h 631"/>
                      <a:gd name="T40" fmla="*/ 114 w 630"/>
                      <a:gd name="T41" fmla="*/ 72 h 631"/>
                      <a:gd name="T42" fmla="*/ 164 w 630"/>
                      <a:gd name="T43" fmla="*/ 38 h 631"/>
                      <a:gd name="T44" fmla="*/ 221 w 630"/>
                      <a:gd name="T45" fmla="*/ 13 h 631"/>
                      <a:gd name="T46" fmla="*/ 282 w 630"/>
                      <a:gd name="T47" fmla="*/ 1 h 631"/>
                      <a:gd name="T48" fmla="*/ 346 w 630"/>
                      <a:gd name="T49" fmla="*/ 1 h 631"/>
                      <a:gd name="T50" fmla="*/ 407 w 630"/>
                      <a:gd name="T51" fmla="*/ 13 h 631"/>
                      <a:gd name="T52" fmla="*/ 464 w 630"/>
                      <a:gd name="T53" fmla="*/ 38 h 631"/>
                      <a:gd name="T54" fmla="*/ 515 w 630"/>
                      <a:gd name="T55" fmla="*/ 72 h 631"/>
                      <a:gd name="T56" fmla="*/ 557 w 630"/>
                      <a:gd name="T57" fmla="*/ 115 h 631"/>
                      <a:gd name="T58" fmla="*/ 592 w 630"/>
                      <a:gd name="T59" fmla="*/ 166 h 631"/>
                      <a:gd name="T60" fmla="*/ 616 w 630"/>
                      <a:gd name="T61" fmla="*/ 222 h 631"/>
                      <a:gd name="T62" fmla="*/ 629 w 630"/>
                      <a:gd name="T63" fmla="*/ 283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0" h="631">
                        <a:moveTo>
                          <a:pt x="630" y="315"/>
                        </a:moveTo>
                        <a:lnTo>
                          <a:pt x="629" y="348"/>
                        </a:lnTo>
                        <a:lnTo>
                          <a:pt x="623" y="379"/>
                        </a:lnTo>
                        <a:lnTo>
                          <a:pt x="616" y="409"/>
                        </a:lnTo>
                        <a:lnTo>
                          <a:pt x="604" y="439"/>
                        </a:lnTo>
                        <a:lnTo>
                          <a:pt x="592" y="465"/>
                        </a:lnTo>
                        <a:lnTo>
                          <a:pt x="576" y="492"/>
                        </a:lnTo>
                        <a:lnTo>
                          <a:pt x="557" y="516"/>
                        </a:lnTo>
                        <a:lnTo>
                          <a:pt x="538" y="539"/>
                        </a:lnTo>
                        <a:lnTo>
                          <a:pt x="515" y="558"/>
                        </a:lnTo>
                        <a:lnTo>
                          <a:pt x="490" y="577"/>
                        </a:lnTo>
                        <a:lnTo>
                          <a:pt x="464" y="593"/>
                        </a:lnTo>
                        <a:lnTo>
                          <a:pt x="437" y="606"/>
                        </a:lnTo>
                        <a:lnTo>
                          <a:pt x="407" y="617"/>
                        </a:lnTo>
                        <a:lnTo>
                          <a:pt x="378" y="624"/>
                        </a:lnTo>
                        <a:lnTo>
                          <a:pt x="346" y="630"/>
                        </a:lnTo>
                        <a:lnTo>
                          <a:pt x="314" y="631"/>
                        </a:lnTo>
                        <a:lnTo>
                          <a:pt x="282" y="630"/>
                        </a:lnTo>
                        <a:lnTo>
                          <a:pt x="251" y="624"/>
                        </a:lnTo>
                        <a:lnTo>
                          <a:pt x="221" y="617"/>
                        </a:lnTo>
                        <a:lnTo>
                          <a:pt x="192" y="606"/>
                        </a:lnTo>
                        <a:lnTo>
                          <a:pt x="164" y="593"/>
                        </a:lnTo>
                        <a:lnTo>
                          <a:pt x="138" y="577"/>
                        </a:lnTo>
                        <a:lnTo>
                          <a:pt x="114" y="558"/>
                        </a:lnTo>
                        <a:lnTo>
                          <a:pt x="92" y="539"/>
                        </a:lnTo>
                        <a:lnTo>
                          <a:pt x="71" y="516"/>
                        </a:lnTo>
                        <a:lnTo>
                          <a:pt x="54" y="492"/>
                        </a:lnTo>
                        <a:lnTo>
                          <a:pt x="38" y="465"/>
                        </a:lnTo>
                        <a:lnTo>
                          <a:pt x="24" y="439"/>
                        </a:lnTo>
                        <a:lnTo>
                          <a:pt x="14" y="409"/>
                        </a:lnTo>
                        <a:lnTo>
                          <a:pt x="7" y="379"/>
                        </a:lnTo>
                        <a:lnTo>
                          <a:pt x="1" y="348"/>
                        </a:lnTo>
                        <a:lnTo>
                          <a:pt x="0" y="315"/>
                        </a:lnTo>
                        <a:lnTo>
                          <a:pt x="1" y="283"/>
                        </a:lnTo>
                        <a:lnTo>
                          <a:pt x="7" y="252"/>
                        </a:lnTo>
                        <a:lnTo>
                          <a:pt x="14" y="222"/>
                        </a:lnTo>
                        <a:lnTo>
                          <a:pt x="24" y="192"/>
                        </a:lnTo>
                        <a:lnTo>
                          <a:pt x="38" y="166"/>
                        </a:lnTo>
                        <a:lnTo>
                          <a:pt x="54" y="139"/>
                        </a:lnTo>
                        <a:lnTo>
                          <a:pt x="71" y="115"/>
                        </a:lnTo>
                        <a:lnTo>
                          <a:pt x="92" y="92"/>
                        </a:lnTo>
                        <a:lnTo>
                          <a:pt x="114" y="72"/>
                        </a:lnTo>
                        <a:lnTo>
                          <a:pt x="138" y="54"/>
                        </a:lnTo>
                        <a:lnTo>
                          <a:pt x="164" y="38"/>
                        </a:lnTo>
                        <a:lnTo>
                          <a:pt x="192" y="25"/>
                        </a:lnTo>
                        <a:lnTo>
                          <a:pt x="221" y="13"/>
                        </a:lnTo>
                        <a:lnTo>
                          <a:pt x="251" y="6"/>
                        </a:lnTo>
                        <a:lnTo>
                          <a:pt x="282" y="1"/>
                        </a:lnTo>
                        <a:lnTo>
                          <a:pt x="314" y="0"/>
                        </a:lnTo>
                        <a:lnTo>
                          <a:pt x="346" y="1"/>
                        </a:lnTo>
                        <a:lnTo>
                          <a:pt x="378" y="6"/>
                        </a:lnTo>
                        <a:lnTo>
                          <a:pt x="407" y="13"/>
                        </a:lnTo>
                        <a:lnTo>
                          <a:pt x="437" y="25"/>
                        </a:lnTo>
                        <a:lnTo>
                          <a:pt x="464" y="38"/>
                        </a:lnTo>
                        <a:lnTo>
                          <a:pt x="490" y="54"/>
                        </a:lnTo>
                        <a:lnTo>
                          <a:pt x="515" y="72"/>
                        </a:lnTo>
                        <a:lnTo>
                          <a:pt x="538" y="92"/>
                        </a:lnTo>
                        <a:lnTo>
                          <a:pt x="557" y="115"/>
                        </a:lnTo>
                        <a:lnTo>
                          <a:pt x="576" y="139"/>
                        </a:lnTo>
                        <a:lnTo>
                          <a:pt x="592" y="166"/>
                        </a:lnTo>
                        <a:lnTo>
                          <a:pt x="604" y="192"/>
                        </a:lnTo>
                        <a:lnTo>
                          <a:pt x="616" y="222"/>
                        </a:lnTo>
                        <a:lnTo>
                          <a:pt x="623" y="252"/>
                        </a:lnTo>
                        <a:lnTo>
                          <a:pt x="629" y="283"/>
                        </a:lnTo>
                        <a:lnTo>
                          <a:pt x="630" y="3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95" name="Freeform 78"/>
                  <p:cNvSpPr>
                    <a:spLocks/>
                  </p:cNvSpPr>
                  <p:nvPr/>
                </p:nvSpPr>
                <p:spPr bwMode="auto">
                  <a:xfrm>
                    <a:off x="3523" y="941"/>
                    <a:ext cx="6" cy="15"/>
                  </a:xfrm>
                  <a:custGeom>
                    <a:avLst/>
                    <a:gdLst>
                      <a:gd name="T0" fmla="*/ 61 w 61"/>
                      <a:gd name="T1" fmla="*/ 37 h 74"/>
                      <a:gd name="T2" fmla="*/ 60 w 61"/>
                      <a:gd name="T3" fmla="*/ 45 h 74"/>
                      <a:gd name="T4" fmla="*/ 59 w 61"/>
                      <a:gd name="T5" fmla="*/ 52 h 74"/>
                      <a:gd name="T6" fmla="*/ 55 w 61"/>
                      <a:gd name="T7" fmla="*/ 58 h 74"/>
                      <a:gd name="T8" fmla="*/ 52 w 61"/>
                      <a:gd name="T9" fmla="*/ 63 h 74"/>
                      <a:gd name="T10" fmla="*/ 47 w 61"/>
                      <a:gd name="T11" fmla="*/ 68 h 74"/>
                      <a:gd name="T12" fmla="*/ 42 w 61"/>
                      <a:gd name="T13" fmla="*/ 71 h 74"/>
                      <a:gd name="T14" fmla="*/ 36 w 61"/>
                      <a:gd name="T15" fmla="*/ 73 h 74"/>
                      <a:gd name="T16" fmla="*/ 30 w 61"/>
                      <a:gd name="T17" fmla="*/ 74 h 74"/>
                      <a:gd name="T18" fmla="*/ 24 w 61"/>
                      <a:gd name="T19" fmla="*/ 73 h 74"/>
                      <a:gd name="T20" fmla="*/ 18 w 61"/>
                      <a:gd name="T21" fmla="*/ 71 h 74"/>
                      <a:gd name="T22" fmla="*/ 14 w 61"/>
                      <a:gd name="T23" fmla="*/ 68 h 74"/>
                      <a:gd name="T24" fmla="*/ 8 w 61"/>
                      <a:gd name="T25" fmla="*/ 63 h 74"/>
                      <a:gd name="T26" fmla="*/ 5 w 61"/>
                      <a:gd name="T27" fmla="*/ 58 h 74"/>
                      <a:gd name="T28" fmla="*/ 2 w 61"/>
                      <a:gd name="T29" fmla="*/ 52 h 74"/>
                      <a:gd name="T30" fmla="*/ 0 w 61"/>
                      <a:gd name="T31" fmla="*/ 45 h 74"/>
                      <a:gd name="T32" fmla="*/ 0 w 61"/>
                      <a:gd name="T33" fmla="*/ 37 h 74"/>
                      <a:gd name="T34" fmla="*/ 0 w 61"/>
                      <a:gd name="T35" fmla="*/ 30 h 74"/>
                      <a:gd name="T36" fmla="*/ 2 w 61"/>
                      <a:gd name="T37" fmla="*/ 23 h 74"/>
                      <a:gd name="T38" fmla="*/ 5 w 61"/>
                      <a:gd name="T39" fmla="*/ 17 h 74"/>
                      <a:gd name="T40" fmla="*/ 8 w 61"/>
                      <a:gd name="T41" fmla="*/ 11 h 74"/>
                      <a:gd name="T42" fmla="*/ 14 w 61"/>
                      <a:gd name="T43" fmla="*/ 6 h 74"/>
                      <a:gd name="T44" fmla="*/ 18 w 61"/>
                      <a:gd name="T45" fmla="*/ 2 h 74"/>
                      <a:gd name="T46" fmla="*/ 24 w 61"/>
                      <a:gd name="T47" fmla="*/ 1 h 74"/>
                      <a:gd name="T48" fmla="*/ 30 w 61"/>
                      <a:gd name="T49" fmla="*/ 0 h 74"/>
                      <a:gd name="T50" fmla="*/ 36 w 61"/>
                      <a:gd name="T51" fmla="*/ 1 h 74"/>
                      <a:gd name="T52" fmla="*/ 42 w 61"/>
                      <a:gd name="T53" fmla="*/ 2 h 74"/>
                      <a:gd name="T54" fmla="*/ 47 w 61"/>
                      <a:gd name="T55" fmla="*/ 6 h 74"/>
                      <a:gd name="T56" fmla="*/ 52 w 61"/>
                      <a:gd name="T57" fmla="*/ 11 h 74"/>
                      <a:gd name="T58" fmla="*/ 55 w 61"/>
                      <a:gd name="T59" fmla="*/ 17 h 74"/>
                      <a:gd name="T60" fmla="*/ 59 w 61"/>
                      <a:gd name="T61" fmla="*/ 23 h 74"/>
                      <a:gd name="T62" fmla="*/ 60 w 61"/>
                      <a:gd name="T63" fmla="*/ 30 h 74"/>
                      <a:gd name="T64" fmla="*/ 61 w 61"/>
                      <a:gd name="T65" fmla="*/ 3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 h="74">
                        <a:moveTo>
                          <a:pt x="61" y="37"/>
                        </a:moveTo>
                        <a:lnTo>
                          <a:pt x="60" y="45"/>
                        </a:lnTo>
                        <a:lnTo>
                          <a:pt x="59" y="52"/>
                        </a:lnTo>
                        <a:lnTo>
                          <a:pt x="55" y="58"/>
                        </a:lnTo>
                        <a:lnTo>
                          <a:pt x="52" y="63"/>
                        </a:lnTo>
                        <a:lnTo>
                          <a:pt x="47" y="68"/>
                        </a:lnTo>
                        <a:lnTo>
                          <a:pt x="42" y="71"/>
                        </a:lnTo>
                        <a:lnTo>
                          <a:pt x="36" y="73"/>
                        </a:lnTo>
                        <a:lnTo>
                          <a:pt x="30" y="74"/>
                        </a:lnTo>
                        <a:lnTo>
                          <a:pt x="24" y="73"/>
                        </a:lnTo>
                        <a:lnTo>
                          <a:pt x="18" y="71"/>
                        </a:lnTo>
                        <a:lnTo>
                          <a:pt x="14" y="68"/>
                        </a:lnTo>
                        <a:lnTo>
                          <a:pt x="8" y="63"/>
                        </a:lnTo>
                        <a:lnTo>
                          <a:pt x="5" y="58"/>
                        </a:lnTo>
                        <a:lnTo>
                          <a:pt x="2" y="52"/>
                        </a:lnTo>
                        <a:lnTo>
                          <a:pt x="0" y="45"/>
                        </a:lnTo>
                        <a:lnTo>
                          <a:pt x="0" y="37"/>
                        </a:lnTo>
                        <a:lnTo>
                          <a:pt x="0" y="30"/>
                        </a:lnTo>
                        <a:lnTo>
                          <a:pt x="2" y="23"/>
                        </a:lnTo>
                        <a:lnTo>
                          <a:pt x="5" y="17"/>
                        </a:lnTo>
                        <a:lnTo>
                          <a:pt x="8" y="11"/>
                        </a:lnTo>
                        <a:lnTo>
                          <a:pt x="14" y="6"/>
                        </a:lnTo>
                        <a:lnTo>
                          <a:pt x="18" y="2"/>
                        </a:lnTo>
                        <a:lnTo>
                          <a:pt x="24" y="1"/>
                        </a:lnTo>
                        <a:lnTo>
                          <a:pt x="30" y="0"/>
                        </a:lnTo>
                        <a:lnTo>
                          <a:pt x="36" y="1"/>
                        </a:lnTo>
                        <a:lnTo>
                          <a:pt x="42" y="2"/>
                        </a:lnTo>
                        <a:lnTo>
                          <a:pt x="47" y="6"/>
                        </a:lnTo>
                        <a:lnTo>
                          <a:pt x="52" y="11"/>
                        </a:lnTo>
                        <a:lnTo>
                          <a:pt x="55" y="17"/>
                        </a:lnTo>
                        <a:lnTo>
                          <a:pt x="59" y="23"/>
                        </a:lnTo>
                        <a:lnTo>
                          <a:pt x="60" y="30"/>
                        </a:lnTo>
                        <a:lnTo>
                          <a:pt x="61"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96" name="Freeform 79"/>
                  <p:cNvSpPr>
                    <a:spLocks/>
                  </p:cNvSpPr>
                  <p:nvPr/>
                </p:nvSpPr>
                <p:spPr bwMode="auto">
                  <a:xfrm>
                    <a:off x="3508" y="961"/>
                    <a:ext cx="40" cy="73"/>
                  </a:xfrm>
                  <a:custGeom>
                    <a:avLst/>
                    <a:gdLst>
                      <a:gd name="T0" fmla="*/ 137 w 185"/>
                      <a:gd name="T1" fmla="*/ 344 h 362"/>
                      <a:gd name="T2" fmla="*/ 136 w 185"/>
                      <a:gd name="T3" fmla="*/ 352 h 362"/>
                      <a:gd name="T4" fmla="*/ 132 w 185"/>
                      <a:gd name="T5" fmla="*/ 357 h 362"/>
                      <a:gd name="T6" fmla="*/ 128 w 185"/>
                      <a:gd name="T7" fmla="*/ 361 h 362"/>
                      <a:gd name="T8" fmla="*/ 120 w 185"/>
                      <a:gd name="T9" fmla="*/ 362 h 362"/>
                      <a:gd name="T10" fmla="*/ 112 w 185"/>
                      <a:gd name="T11" fmla="*/ 361 h 362"/>
                      <a:gd name="T12" fmla="*/ 107 w 185"/>
                      <a:gd name="T13" fmla="*/ 357 h 362"/>
                      <a:gd name="T14" fmla="*/ 104 w 185"/>
                      <a:gd name="T15" fmla="*/ 352 h 362"/>
                      <a:gd name="T16" fmla="*/ 102 w 185"/>
                      <a:gd name="T17" fmla="*/ 344 h 362"/>
                      <a:gd name="T18" fmla="*/ 102 w 185"/>
                      <a:gd name="T19" fmla="*/ 143 h 362"/>
                      <a:gd name="T20" fmla="*/ 82 w 185"/>
                      <a:gd name="T21" fmla="*/ 143 h 362"/>
                      <a:gd name="T22" fmla="*/ 82 w 185"/>
                      <a:gd name="T23" fmla="*/ 344 h 362"/>
                      <a:gd name="T24" fmla="*/ 80 w 185"/>
                      <a:gd name="T25" fmla="*/ 352 h 362"/>
                      <a:gd name="T26" fmla="*/ 77 w 185"/>
                      <a:gd name="T27" fmla="*/ 357 h 362"/>
                      <a:gd name="T28" fmla="*/ 71 w 185"/>
                      <a:gd name="T29" fmla="*/ 361 h 362"/>
                      <a:gd name="T30" fmla="*/ 63 w 185"/>
                      <a:gd name="T31" fmla="*/ 362 h 362"/>
                      <a:gd name="T32" fmla="*/ 55 w 185"/>
                      <a:gd name="T33" fmla="*/ 361 h 362"/>
                      <a:gd name="T34" fmla="*/ 51 w 185"/>
                      <a:gd name="T35" fmla="*/ 357 h 362"/>
                      <a:gd name="T36" fmla="*/ 47 w 185"/>
                      <a:gd name="T37" fmla="*/ 352 h 362"/>
                      <a:gd name="T38" fmla="*/ 46 w 185"/>
                      <a:gd name="T39" fmla="*/ 344 h 362"/>
                      <a:gd name="T40" fmla="*/ 46 w 185"/>
                      <a:gd name="T41" fmla="*/ 39 h 362"/>
                      <a:gd name="T42" fmla="*/ 29 w 185"/>
                      <a:gd name="T43" fmla="*/ 39 h 362"/>
                      <a:gd name="T44" fmla="*/ 29 w 185"/>
                      <a:gd name="T45" fmla="*/ 167 h 362"/>
                      <a:gd name="T46" fmla="*/ 27 w 185"/>
                      <a:gd name="T47" fmla="*/ 175 h 362"/>
                      <a:gd name="T48" fmla="*/ 25 w 185"/>
                      <a:gd name="T49" fmla="*/ 181 h 362"/>
                      <a:gd name="T50" fmla="*/ 21 w 185"/>
                      <a:gd name="T51" fmla="*/ 185 h 362"/>
                      <a:gd name="T52" fmla="*/ 14 w 185"/>
                      <a:gd name="T53" fmla="*/ 186 h 362"/>
                      <a:gd name="T54" fmla="*/ 8 w 185"/>
                      <a:gd name="T55" fmla="*/ 185 h 362"/>
                      <a:gd name="T56" fmla="*/ 3 w 185"/>
                      <a:gd name="T57" fmla="*/ 181 h 362"/>
                      <a:gd name="T58" fmla="*/ 1 w 185"/>
                      <a:gd name="T59" fmla="*/ 175 h 362"/>
                      <a:gd name="T60" fmla="*/ 0 w 185"/>
                      <a:gd name="T61" fmla="*/ 167 h 362"/>
                      <a:gd name="T62" fmla="*/ 0 w 185"/>
                      <a:gd name="T63" fmla="*/ 39 h 362"/>
                      <a:gd name="T64" fmla="*/ 1 w 185"/>
                      <a:gd name="T65" fmla="*/ 30 h 362"/>
                      <a:gd name="T66" fmla="*/ 2 w 185"/>
                      <a:gd name="T67" fmla="*/ 22 h 362"/>
                      <a:gd name="T68" fmla="*/ 6 w 185"/>
                      <a:gd name="T69" fmla="*/ 15 h 362"/>
                      <a:gd name="T70" fmla="*/ 9 w 185"/>
                      <a:gd name="T71" fmla="*/ 9 h 362"/>
                      <a:gd name="T72" fmla="*/ 15 w 185"/>
                      <a:gd name="T73" fmla="*/ 6 h 362"/>
                      <a:gd name="T74" fmla="*/ 22 w 185"/>
                      <a:gd name="T75" fmla="*/ 2 h 362"/>
                      <a:gd name="T76" fmla="*/ 29 w 185"/>
                      <a:gd name="T77" fmla="*/ 1 h 362"/>
                      <a:gd name="T78" fmla="*/ 38 w 185"/>
                      <a:gd name="T79" fmla="*/ 0 h 362"/>
                      <a:gd name="T80" fmla="*/ 146 w 185"/>
                      <a:gd name="T81" fmla="*/ 0 h 362"/>
                      <a:gd name="T82" fmla="*/ 155 w 185"/>
                      <a:gd name="T83" fmla="*/ 1 h 362"/>
                      <a:gd name="T84" fmla="*/ 163 w 185"/>
                      <a:gd name="T85" fmla="*/ 2 h 362"/>
                      <a:gd name="T86" fmla="*/ 170 w 185"/>
                      <a:gd name="T87" fmla="*/ 6 h 362"/>
                      <a:gd name="T88" fmla="*/ 176 w 185"/>
                      <a:gd name="T89" fmla="*/ 9 h 362"/>
                      <a:gd name="T90" fmla="*/ 180 w 185"/>
                      <a:gd name="T91" fmla="*/ 15 h 362"/>
                      <a:gd name="T92" fmla="*/ 183 w 185"/>
                      <a:gd name="T93" fmla="*/ 22 h 362"/>
                      <a:gd name="T94" fmla="*/ 184 w 185"/>
                      <a:gd name="T95" fmla="*/ 30 h 362"/>
                      <a:gd name="T96" fmla="*/ 185 w 185"/>
                      <a:gd name="T97" fmla="*/ 39 h 362"/>
                      <a:gd name="T98" fmla="*/ 185 w 185"/>
                      <a:gd name="T99" fmla="*/ 167 h 362"/>
                      <a:gd name="T100" fmla="*/ 184 w 185"/>
                      <a:gd name="T101" fmla="*/ 175 h 362"/>
                      <a:gd name="T102" fmla="*/ 182 w 185"/>
                      <a:gd name="T103" fmla="*/ 181 h 362"/>
                      <a:gd name="T104" fmla="*/ 177 w 185"/>
                      <a:gd name="T105" fmla="*/ 185 h 362"/>
                      <a:gd name="T106" fmla="*/ 171 w 185"/>
                      <a:gd name="T107" fmla="*/ 186 h 362"/>
                      <a:gd name="T108" fmla="*/ 165 w 185"/>
                      <a:gd name="T109" fmla="*/ 185 h 362"/>
                      <a:gd name="T110" fmla="*/ 160 w 185"/>
                      <a:gd name="T111" fmla="*/ 181 h 362"/>
                      <a:gd name="T112" fmla="*/ 158 w 185"/>
                      <a:gd name="T113" fmla="*/ 175 h 362"/>
                      <a:gd name="T114" fmla="*/ 157 w 185"/>
                      <a:gd name="T115" fmla="*/ 167 h 362"/>
                      <a:gd name="T116" fmla="*/ 157 w 185"/>
                      <a:gd name="T117" fmla="*/ 39 h 362"/>
                      <a:gd name="T118" fmla="*/ 138 w 185"/>
                      <a:gd name="T119" fmla="*/ 39 h 362"/>
                      <a:gd name="T120" fmla="*/ 137 w 185"/>
                      <a:gd name="T121" fmla="*/ 344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5" h="362">
                        <a:moveTo>
                          <a:pt x="137" y="344"/>
                        </a:moveTo>
                        <a:lnTo>
                          <a:pt x="136" y="352"/>
                        </a:lnTo>
                        <a:lnTo>
                          <a:pt x="132" y="357"/>
                        </a:lnTo>
                        <a:lnTo>
                          <a:pt x="128" y="361"/>
                        </a:lnTo>
                        <a:lnTo>
                          <a:pt x="120" y="362"/>
                        </a:lnTo>
                        <a:lnTo>
                          <a:pt x="112" y="361"/>
                        </a:lnTo>
                        <a:lnTo>
                          <a:pt x="107" y="357"/>
                        </a:lnTo>
                        <a:lnTo>
                          <a:pt x="104" y="352"/>
                        </a:lnTo>
                        <a:lnTo>
                          <a:pt x="102" y="344"/>
                        </a:lnTo>
                        <a:lnTo>
                          <a:pt x="102" y="143"/>
                        </a:lnTo>
                        <a:lnTo>
                          <a:pt x="82" y="143"/>
                        </a:lnTo>
                        <a:lnTo>
                          <a:pt x="82" y="344"/>
                        </a:lnTo>
                        <a:lnTo>
                          <a:pt x="80" y="352"/>
                        </a:lnTo>
                        <a:lnTo>
                          <a:pt x="77" y="357"/>
                        </a:lnTo>
                        <a:lnTo>
                          <a:pt x="71" y="361"/>
                        </a:lnTo>
                        <a:lnTo>
                          <a:pt x="63" y="362"/>
                        </a:lnTo>
                        <a:lnTo>
                          <a:pt x="55" y="361"/>
                        </a:lnTo>
                        <a:lnTo>
                          <a:pt x="51" y="357"/>
                        </a:lnTo>
                        <a:lnTo>
                          <a:pt x="47" y="352"/>
                        </a:lnTo>
                        <a:lnTo>
                          <a:pt x="46" y="344"/>
                        </a:lnTo>
                        <a:lnTo>
                          <a:pt x="46" y="39"/>
                        </a:lnTo>
                        <a:lnTo>
                          <a:pt x="29" y="39"/>
                        </a:lnTo>
                        <a:lnTo>
                          <a:pt x="29" y="167"/>
                        </a:lnTo>
                        <a:lnTo>
                          <a:pt x="27" y="175"/>
                        </a:lnTo>
                        <a:lnTo>
                          <a:pt x="25" y="181"/>
                        </a:lnTo>
                        <a:lnTo>
                          <a:pt x="21" y="185"/>
                        </a:lnTo>
                        <a:lnTo>
                          <a:pt x="14" y="186"/>
                        </a:lnTo>
                        <a:lnTo>
                          <a:pt x="8" y="185"/>
                        </a:lnTo>
                        <a:lnTo>
                          <a:pt x="3" y="181"/>
                        </a:lnTo>
                        <a:lnTo>
                          <a:pt x="1" y="175"/>
                        </a:lnTo>
                        <a:lnTo>
                          <a:pt x="0" y="167"/>
                        </a:lnTo>
                        <a:lnTo>
                          <a:pt x="0" y="39"/>
                        </a:lnTo>
                        <a:lnTo>
                          <a:pt x="1" y="30"/>
                        </a:lnTo>
                        <a:lnTo>
                          <a:pt x="2" y="22"/>
                        </a:lnTo>
                        <a:lnTo>
                          <a:pt x="6" y="15"/>
                        </a:lnTo>
                        <a:lnTo>
                          <a:pt x="9" y="9"/>
                        </a:lnTo>
                        <a:lnTo>
                          <a:pt x="15" y="6"/>
                        </a:lnTo>
                        <a:lnTo>
                          <a:pt x="22" y="2"/>
                        </a:lnTo>
                        <a:lnTo>
                          <a:pt x="29" y="1"/>
                        </a:lnTo>
                        <a:lnTo>
                          <a:pt x="38" y="0"/>
                        </a:lnTo>
                        <a:lnTo>
                          <a:pt x="146" y="0"/>
                        </a:lnTo>
                        <a:lnTo>
                          <a:pt x="155" y="1"/>
                        </a:lnTo>
                        <a:lnTo>
                          <a:pt x="163" y="2"/>
                        </a:lnTo>
                        <a:lnTo>
                          <a:pt x="170" y="6"/>
                        </a:lnTo>
                        <a:lnTo>
                          <a:pt x="176" y="9"/>
                        </a:lnTo>
                        <a:lnTo>
                          <a:pt x="180" y="15"/>
                        </a:lnTo>
                        <a:lnTo>
                          <a:pt x="183" y="22"/>
                        </a:lnTo>
                        <a:lnTo>
                          <a:pt x="184" y="30"/>
                        </a:lnTo>
                        <a:lnTo>
                          <a:pt x="185" y="39"/>
                        </a:lnTo>
                        <a:lnTo>
                          <a:pt x="185" y="167"/>
                        </a:lnTo>
                        <a:lnTo>
                          <a:pt x="184" y="175"/>
                        </a:lnTo>
                        <a:lnTo>
                          <a:pt x="182" y="181"/>
                        </a:lnTo>
                        <a:lnTo>
                          <a:pt x="177" y="185"/>
                        </a:lnTo>
                        <a:lnTo>
                          <a:pt x="171" y="186"/>
                        </a:lnTo>
                        <a:lnTo>
                          <a:pt x="165" y="185"/>
                        </a:lnTo>
                        <a:lnTo>
                          <a:pt x="160" y="181"/>
                        </a:lnTo>
                        <a:lnTo>
                          <a:pt x="158" y="175"/>
                        </a:lnTo>
                        <a:lnTo>
                          <a:pt x="157" y="167"/>
                        </a:lnTo>
                        <a:lnTo>
                          <a:pt x="157" y="39"/>
                        </a:lnTo>
                        <a:lnTo>
                          <a:pt x="138" y="39"/>
                        </a:lnTo>
                        <a:lnTo>
                          <a:pt x="137" y="3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grpSp>
            <p:sp>
              <p:nvSpPr>
                <p:cNvPr id="25720" name="Rectangle 80"/>
                <p:cNvSpPr>
                  <a:spLocks noChangeArrowheads="1"/>
                </p:cNvSpPr>
                <p:nvPr/>
              </p:nvSpPr>
              <p:spPr bwMode="auto">
                <a:xfrm>
                  <a:off x="5154" y="3142"/>
                  <a:ext cx="304" cy="68"/>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buClrTx/>
                    <a:buSzTx/>
                    <a:buFontTx/>
                    <a:buNone/>
                  </a:pPr>
                  <a:r>
                    <a:rPr lang="en-US" sz="800" b="1">
                      <a:solidFill>
                        <a:srgbClr val="FFFFFF"/>
                      </a:solidFill>
                      <a:effectLst/>
                      <a:cs typeface="Arial" pitchFamily="34" charset="0"/>
                    </a:rPr>
                    <a:t>L-716</a:t>
                  </a:r>
                </a:p>
              </p:txBody>
            </p:sp>
          </p:grpSp>
          <p:sp>
            <p:nvSpPr>
              <p:cNvPr id="184" name="Line 81"/>
              <p:cNvSpPr>
                <a:spLocks noChangeShapeType="1"/>
              </p:cNvSpPr>
              <p:nvPr/>
            </p:nvSpPr>
            <p:spPr bwMode="auto">
              <a:xfrm flipH="1">
                <a:off x="4139" y="487"/>
                <a:ext cx="125" cy="126"/>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185" name="Line 82"/>
              <p:cNvSpPr>
                <a:spLocks noChangeShapeType="1"/>
              </p:cNvSpPr>
              <p:nvPr/>
            </p:nvSpPr>
            <p:spPr bwMode="auto">
              <a:xfrm>
                <a:off x="4570" y="487"/>
                <a:ext cx="172" cy="111"/>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186" name="Line 83"/>
              <p:cNvSpPr>
                <a:spLocks noChangeShapeType="1"/>
              </p:cNvSpPr>
              <p:nvPr/>
            </p:nvSpPr>
            <p:spPr bwMode="auto">
              <a:xfrm>
                <a:off x="4412" y="472"/>
                <a:ext cx="40" cy="11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grpSp>
        <p:pic>
          <p:nvPicPr>
            <p:cNvPr id="25704" name="Picture 84" descr="j040415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23538" y="637268"/>
              <a:ext cx="3810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705" name="Text Box 85"/>
            <p:cNvSpPr txBox="1">
              <a:spLocks noChangeArrowheads="1"/>
            </p:cNvSpPr>
            <p:nvPr/>
          </p:nvSpPr>
          <p:spPr bwMode="auto">
            <a:xfrm>
              <a:off x="85438" y="-21545"/>
              <a:ext cx="1981200" cy="434975"/>
            </a:xfrm>
            <a:prstGeom prst="rect">
              <a:avLst/>
            </a:prstGeom>
            <a:solidFill>
              <a:srgbClr val="EAEAEA"/>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algn="ctr">
                <a:buClrTx/>
                <a:buSzTx/>
                <a:buFontTx/>
                <a:buNone/>
              </a:pPr>
              <a:r>
                <a:rPr lang="en-US" sz="1400" b="1">
                  <a:solidFill>
                    <a:schemeClr val="bg2"/>
                  </a:solidFill>
                  <a:effectLst/>
                  <a:latin typeface="GE Inspira" pitchFamily="34" charset="0"/>
                </a:rPr>
                <a:t>XDS INFRASTRUCTURE</a:t>
              </a:r>
            </a:p>
          </p:txBody>
        </p:sp>
      </p:grpSp>
      <p:grpSp>
        <p:nvGrpSpPr>
          <p:cNvPr id="25642" name="Group 4"/>
          <p:cNvGrpSpPr>
            <a:grpSpLocks/>
          </p:cNvGrpSpPr>
          <p:nvPr/>
        </p:nvGrpSpPr>
        <p:grpSpPr bwMode="auto">
          <a:xfrm>
            <a:off x="7021513" y="719138"/>
            <a:ext cx="1981200" cy="1143000"/>
            <a:chOff x="7125549" y="226899"/>
            <a:chExt cx="1981200" cy="1143000"/>
          </a:xfrm>
        </p:grpSpPr>
        <p:sp>
          <p:nvSpPr>
            <p:cNvPr id="230" name="AutoShape 31"/>
            <p:cNvSpPr>
              <a:spLocks noChangeArrowheads="1"/>
            </p:cNvSpPr>
            <p:nvPr/>
          </p:nvSpPr>
          <p:spPr bwMode="auto">
            <a:xfrm>
              <a:off x="7125549" y="655524"/>
              <a:ext cx="1981200" cy="714375"/>
            </a:xfrm>
            <a:prstGeom prst="roundRect">
              <a:avLst>
                <a:gd name="adj" fmla="val 7231"/>
              </a:avLst>
            </a:prstGeom>
            <a:solidFill>
              <a:srgbClr val="FFFFFF"/>
            </a:solidFill>
            <a:ln w="19050">
              <a:solidFill>
                <a:srgbClr val="0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5646" name="Picture 32" descr="j015161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57449" y="961912"/>
              <a:ext cx="292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47" name="Picture 33" descr="BS00103_"/>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30512" y="661874"/>
              <a:ext cx="33178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48" name="Group 34"/>
            <p:cNvGrpSpPr>
              <a:grpSpLocks/>
            </p:cNvGrpSpPr>
            <p:nvPr/>
          </p:nvGrpSpPr>
          <p:grpSpPr bwMode="auto">
            <a:xfrm>
              <a:off x="7658949" y="666637"/>
              <a:ext cx="609600" cy="398462"/>
              <a:chOff x="3778" y="209"/>
              <a:chExt cx="1294" cy="606"/>
            </a:xfrm>
          </p:grpSpPr>
          <p:sp>
            <p:nvSpPr>
              <p:cNvPr id="234" name="Rectangle 35"/>
              <p:cNvSpPr>
                <a:spLocks noChangeArrowheads="1"/>
              </p:cNvSpPr>
              <p:nvPr/>
            </p:nvSpPr>
            <p:spPr bwMode="auto">
              <a:xfrm>
                <a:off x="3778" y="209"/>
                <a:ext cx="1294" cy="606"/>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grpSp>
            <p:nvGrpSpPr>
              <p:cNvPr id="25652" name="Group 36"/>
              <p:cNvGrpSpPr>
                <a:grpSpLocks/>
              </p:cNvGrpSpPr>
              <p:nvPr/>
            </p:nvGrpSpPr>
            <p:grpSpPr bwMode="auto">
              <a:xfrm>
                <a:off x="4195" y="246"/>
                <a:ext cx="411" cy="252"/>
                <a:chOff x="2280" y="821"/>
                <a:chExt cx="464" cy="416"/>
              </a:xfrm>
            </p:grpSpPr>
            <p:sp>
              <p:nvSpPr>
                <p:cNvPr id="273" name="AutoShape 37"/>
                <p:cNvSpPr>
                  <a:spLocks noChangeAspect="1" noChangeArrowheads="1" noTextEdit="1"/>
                </p:cNvSpPr>
                <p:nvPr/>
              </p:nvSpPr>
              <p:spPr bwMode="auto">
                <a:xfrm>
                  <a:off x="2281" y="820"/>
                  <a:ext cx="464"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a:p>
              </p:txBody>
            </p:sp>
            <p:sp>
              <p:nvSpPr>
                <p:cNvPr id="274" name="Freeform 38"/>
                <p:cNvSpPr>
                  <a:spLocks/>
                </p:cNvSpPr>
                <p:nvPr/>
              </p:nvSpPr>
              <p:spPr bwMode="auto">
                <a:xfrm>
                  <a:off x="2281" y="820"/>
                  <a:ext cx="464" cy="418"/>
                </a:xfrm>
                <a:custGeom>
                  <a:avLst/>
                  <a:gdLst>
                    <a:gd name="T0" fmla="*/ 724 w 2238"/>
                    <a:gd name="T1" fmla="*/ 144 h 2056"/>
                    <a:gd name="T2" fmla="*/ 1029 w 2238"/>
                    <a:gd name="T3" fmla="*/ 365 h 2056"/>
                    <a:gd name="T4" fmla="*/ 1091 w 2238"/>
                    <a:gd name="T5" fmla="*/ 419 h 2056"/>
                    <a:gd name="T6" fmla="*/ 774 w 2238"/>
                    <a:gd name="T7" fmla="*/ 287 h 2056"/>
                    <a:gd name="T8" fmla="*/ 559 w 2238"/>
                    <a:gd name="T9" fmla="*/ 154 h 2056"/>
                    <a:gd name="T10" fmla="*/ 832 w 2238"/>
                    <a:gd name="T11" fmla="*/ 387 h 2056"/>
                    <a:gd name="T12" fmla="*/ 1118 w 2238"/>
                    <a:gd name="T13" fmla="*/ 541 h 2056"/>
                    <a:gd name="T14" fmla="*/ 886 w 2238"/>
                    <a:gd name="T15" fmla="*/ 476 h 2056"/>
                    <a:gd name="T16" fmla="*/ 559 w 2238"/>
                    <a:gd name="T17" fmla="*/ 310 h 2056"/>
                    <a:gd name="T18" fmla="*/ 631 w 2238"/>
                    <a:gd name="T19" fmla="*/ 395 h 2056"/>
                    <a:gd name="T20" fmla="*/ 927 w 2238"/>
                    <a:gd name="T21" fmla="*/ 583 h 2056"/>
                    <a:gd name="T22" fmla="*/ 988 w 2238"/>
                    <a:gd name="T23" fmla="*/ 636 h 2056"/>
                    <a:gd name="T24" fmla="*/ 677 w 2238"/>
                    <a:gd name="T25" fmla="*/ 524 h 2056"/>
                    <a:gd name="T26" fmla="*/ 465 w 2238"/>
                    <a:gd name="T27" fmla="*/ 425 h 2056"/>
                    <a:gd name="T28" fmla="*/ 734 w 2238"/>
                    <a:gd name="T29" fmla="*/ 617 h 2056"/>
                    <a:gd name="T30" fmla="*/ 1017 w 2238"/>
                    <a:gd name="T31" fmla="*/ 759 h 2056"/>
                    <a:gd name="T32" fmla="*/ 788 w 2238"/>
                    <a:gd name="T33" fmla="*/ 702 h 2056"/>
                    <a:gd name="T34" fmla="*/ 464 w 2238"/>
                    <a:gd name="T35" fmla="*/ 566 h 2056"/>
                    <a:gd name="T36" fmla="*/ 534 w 2238"/>
                    <a:gd name="T37" fmla="*/ 641 h 2056"/>
                    <a:gd name="T38" fmla="*/ 829 w 2238"/>
                    <a:gd name="T39" fmla="*/ 808 h 2056"/>
                    <a:gd name="T40" fmla="*/ 890 w 2238"/>
                    <a:gd name="T41" fmla="*/ 861 h 2056"/>
                    <a:gd name="T42" fmla="*/ 581 w 2238"/>
                    <a:gd name="T43" fmla="*/ 762 h 2056"/>
                    <a:gd name="T44" fmla="*/ 367 w 2238"/>
                    <a:gd name="T45" fmla="*/ 680 h 2056"/>
                    <a:gd name="T46" fmla="*/ 637 w 2238"/>
                    <a:gd name="T47" fmla="*/ 849 h 2056"/>
                    <a:gd name="T48" fmla="*/ 921 w 2238"/>
                    <a:gd name="T49" fmla="*/ 987 h 2056"/>
                    <a:gd name="T50" fmla="*/ 691 w 2238"/>
                    <a:gd name="T51" fmla="*/ 935 h 2056"/>
                    <a:gd name="T52" fmla="*/ 363 w 2238"/>
                    <a:gd name="T53" fmla="*/ 812 h 2056"/>
                    <a:gd name="T54" fmla="*/ 434 w 2238"/>
                    <a:gd name="T55" fmla="*/ 883 h 2056"/>
                    <a:gd name="T56" fmla="*/ 735 w 2238"/>
                    <a:gd name="T57" fmla="*/ 1042 h 2056"/>
                    <a:gd name="T58" fmla="*/ 797 w 2238"/>
                    <a:gd name="T59" fmla="*/ 1095 h 2056"/>
                    <a:gd name="T60" fmla="*/ 481 w 2238"/>
                    <a:gd name="T61" fmla="*/ 1003 h 2056"/>
                    <a:gd name="T62" fmla="*/ 259 w 2238"/>
                    <a:gd name="T63" fmla="*/ 924 h 2056"/>
                    <a:gd name="T64" fmla="*/ 539 w 2238"/>
                    <a:gd name="T65" fmla="*/ 1090 h 2056"/>
                    <a:gd name="T66" fmla="*/ 832 w 2238"/>
                    <a:gd name="T67" fmla="*/ 1224 h 2056"/>
                    <a:gd name="T68" fmla="*/ 597 w 2238"/>
                    <a:gd name="T69" fmla="*/ 1177 h 2056"/>
                    <a:gd name="T70" fmla="*/ 253 w 2238"/>
                    <a:gd name="T71" fmla="*/ 1056 h 2056"/>
                    <a:gd name="T72" fmla="*/ 328 w 2238"/>
                    <a:gd name="T73" fmla="*/ 1126 h 2056"/>
                    <a:gd name="T74" fmla="*/ 643 w 2238"/>
                    <a:gd name="T75" fmla="*/ 1287 h 2056"/>
                    <a:gd name="T76" fmla="*/ 708 w 2238"/>
                    <a:gd name="T77" fmla="*/ 1340 h 2056"/>
                    <a:gd name="T78" fmla="*/ 379 w 2238"/>
                    <a:gd name="T79" fmla="*/ 1252 h 2056"/>
                    <a:gd name="T80" fmla="*/ 139 w 2238"/>
                    <a:gd name="T81" fmla="*/ 1163 h 2056"/>
                    <a:gd name="T82" fmla="*/ 440 w 2238"/>
                    <a:gd name="T83" fmla="*/ 1343 h 2056"/>
                    <a:gd name="T84" fmla="*/ 746 w 2238"/>
                    <a:gd name="T85" fmla="*/ 1474 h 2056"/>
                    <a:gd name="T86" fmla="*/ 501 w 2238"/>
                    <a:gd name="T87" fmla="*/ 1434 h 2056"/>
                    <a:gd name="T88" fmla="*/ 131 w 2238"/>
                    <a:gd name="T89" fmla="*/ 1299 h 2056"/>
                    <a:gd name="T90" fmla="*/ 214 w 2238"/>
                    <a:gd name="T91" fmla="*/ 1377 h 2056"/>
                    <a:gd name="T92" fmla="*/ 553 w 2238"/>
                    <a:gd name="T93" fmla="*/ 1548 h 2056"/>
                    <a:gd name="T94" fmla="*/ 622 w 2238"/>
                    <a:gd name="T95" fmla="*/ 1601 h 2056"/>
                    <a:gd name="T96" fmla="*/ 270 w 2238"/>
                    <a:gd name="T97" fmla="*/ 1511 h 2056"/>
                    <a:gd name="T98" fmla="*/ 2 w 2238"/>
                    <a:gd name="T99" fmla="*/ 1406 h 2056"/>
                    <a:gd name="T100" fmla="*/ 485 w 2238"/>
                    <a:gd name="T101" fmla="*/ 1640 h 2056"/>
                    <a:gd name="T102" fmla="*/ 924 w 2238"/>
                    <a:gd name="T103" fmla="*/ 1732 h 2056"/>
                    <a:gd name="T104" fmla="*/ 1300 w 2238"/>
                    <a:gd name="T105" fmla="*/ 1800 h 2056"/>
                    <a:gd name="T106" fmla="*/ 1676 w 2238"/>
                    <a:gd name="T107" fmla="*/ 2011 h 2056"/>
                    <a:gd name="T108" fmla="*/ 1854 w 2238"/>
                    <a:gd name="T109" fmla="*/ 1475 h 2056"/>
                    <a:gd name="T110" fmla="*/ 2183 w 2238"/>
                    <a:gd name="T111" fmla="*/ 930 h 2056"/>
                    <a:gd name="T112" fmla="*/ 1914 w 2238"/>
                    <a:gd name="T113" fmla="*/ 584 h 2056"/>
                    <a:gd name="T114" fmla="*/ 1535 w 2238"/>
                    <a:gd name="T115" fmla="*/ 461 h 2056"/>
                    <a:gd name="T116" fmla="*/ 1128 w 2238"/>
                    <a:gd name="T117" fmla="*/ 357 h 2056"/>
                    <a:gd name="T118" fmla="*/ 669 w 2238"/>
                    <a:gd name="T119" fmla="*/ 61 h 2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38" h="2056">
                      <a:moveTo>
                        <a:pt x="607" y="0"/>
                      </a:moveTo>
                      <a:lnTo>
                        <a:pt x="606" y="5"/>
                      </a:lnTo>
                      <a:lnTo>
                        <a:pt x="605" y="8"/>
                      </a:lnTo>
                      <a:lnTo>
                        <a:pt x="602" y="12"/>
                      </a:lnTo>
                      <a:lnTo>
                        <a:pt x="601" y="16"/>
                      </a:lnTo>
                      <a:lnTo>
                        <a:pt x="643" y="62"/>
                      </a:lnTo>
                      <a:lnTo>
                        <a:pt x="684" y="105"/>
                      </a:lnTo>
                      <a:lnTo>
                        <a:pt x="724" y="144"/>
                      </a:lnTo>
                      <a:lnTo>
                        <a:pt x="765" y="180"/>
                      </a:lnTo>
                      <a:lnTo>
                        <a:pt x="804" y="213"/>
                      </a:lnTo>
                      <a:lnTo>
                        <a:pt x="843" y="244"/>
                      </a:lnTo>
                      <a:lnTo>
                        <a:pt x="881" y="273"/>
                      </a:lnTo>
                      <a:lnTo>
                        <a:pt x="918" y="298"/>
                      </a:lnTo>
                      <a:lnTo>
                        <a:pt x="955" y="323"/>
                      </a:lnTo>
                      <a:lnTo>
                        <a:pt x="992" y="346"/>
                      </a:lnTo>
                      <a:lnTo>
                        <a:pt x="1029" y="365"/>
                      </a:lnTo>
                      <a:lnTo>
                        <a:pt x="1064" y="384"/>
                      </a:lnTo>
                      <a:lnTo>
                        <a:pt x="1100" y="402"/>
                      </a:lnTo>
                      <a:lnTo>
                        <a:pt x="1136" y="418"/>
                      </a:lnTo>
                      <a:lnTo>
                        <a:pt x="1171" y="433"/>
                      </a:lnTo>
                      <a:lnTo>
                        <a:pt x="1206" y="447"/>
                      </a:lnTo>
                      <a:lnTo>
                        <a:pt x="1168" y="439"/>
                      </a:lnTo>
                      <a:lnTo>
                        <a:pt x="1130" y="430"/>
                      </a:lnTo>
                      <a:lnTo>
                        <a:pt x="1091" y="419"/>
                      </a:lnTo>
                      <a:lnTo>
                        <a:pt x="1053" y="408"/>
                      </a:lnTo>
                      <a:lnTo>
                        <a:pt x="1014" y="395"/>
                      </a:lnTo>
                      <a:lnTo>
                        <a:pt x="974" y="381"/>
                      </a:lnTo>
                      <a:lnTo>
                        <a:pt x="935" y="365"/>
                      </a:lnTo>
                      <a:lnTo>
                        <a:pt x="896" y="348"/>
                      </a:lnTo>
                      <a:lnTo>
                        <a:pt x="856" y="330"/>
                      </a:lnTo>
                      <a:lnTo>
                        <a:pt x="815" y="309"/>
                      </a:lnTo>
                      <a:lnTo>
                        <a:pt x="774" y="287"/>
                      </a:lnTo>
                      <a:lnTo>
                        <a:pt x="733" y="263"/>
                      </a:lnTo>
                      <a:lnTo>
                        <a:pt x="691" y="236"/>
                      </a:lnTo>
                      <a:lnTo>
                        <a:pt x="648" y="207"/>
                      </a:lnTo>
                      <a:lnTo>
                        <a:pt x="606" y="177"/>
                      </a:lnTo>
                      <a:lnTo>
                        <a:pt x="562" y="144"/>
                      </a:lnTo>
                      <a:lnTo>
                        <a:pt x="561" y="148"/>
                      </a:lnTo>
                      <a:lnTo>
                        <a:pt x="560" y="151"/>
                      </a:lnTo>
                      <a:lnTo>
                        <a:pt x="559" y="154"/>
                      </a:lnTo>
                      <a:lnTo>
                        <a:pt x="557" y="159"/>
                      </a:lnTo>
                      <a:lnTo>
                        <a:pt x="599" y="199"/>
                      </a:lnTo>
                      <a:lnTo>
                        <a:pt x="638" y="236"/>
                      </a:lnTo>
                      <a:lnTo>
                        <a:pt x="678" y="271"/>
                      </a:lnTo>
                      <a:lnTo>
                        <a:pt x="718" y="303"/>
                      </a:lnTo>
                      <a:lnTo>
                        <a:pt x="756" y="333"/>
                      </a:lnTo>
                      <a:lnTo>
                        <a:pt x="794" y="361"/>
                      </a:lnTo>
                      <a:lnTo>
                        <a:pt x="832" y="387"/>
                      </a:lnTo>
                      <a:lnTo>
                        <a:pt x="868" y="411"/>
                      </a:lnTo>
                      <a:lnTo>
                        <a:pt x="905" y="433"/>
                      </a:lnTo>
                      <a:lnTo>
                        <a:pt x="941" y="454"/>
                      </a:lnTo>
                      <a:lnTo>
                        <a:pt x="978" y="474"/>
                      </a:lnTo>
                      <a:lnTo>
                        <a:pt x="1014" y="492"/>
                      </a:lnTo>
                      <a:lnTo>
                        <a:pt x="1048" y="509"/>
                      </a:lnTo>
                      <a:lnTo>
                        <a:pt x="1084" y="524"/>
                      </a:lnTo>
                      <a:lnTo>
                        <a:pt x="1118" y="541"/>
                      </a:lnTo>
                      <a:lnTo>
                        <a:pt x="1153" y="554"/>
                      </a:lnTo>
                      <a:lnTo>
                        <a:pt x="1115" y="546"/>
                      </a:lnTo>
                      <a:lnTo>
                        <a:pt x="1078" y="537"/>
                      </a:lnTo>
                      <a:lnTo>
                        <a:pt x="1040" y="527"/>
                      </a:lnTo>
                      <a:lnTo>
                        <a:pt x="1001" y="515"/>
                      </a:lnTo>
                      <a:lnTo>
                        <a:pt x="963" y="504"/>
                      </a:lnTo>
                      <a:lnTo>
                        <a:pt x="925" y="491"/>
                      </a:lnTo>
                      <a:lnTo>
                        <a:pt x="886" y="476"/>
                      </a:lnTo>
                      <a:lnTo>
                        <a:pt x="847" y="461"/>
                      </a:lnTo>
                      <a:lnTo>
                        <a:pt x="806" y="444"/>
                      </a:lnTo>
                      <a:lnTo>
                        <a:pt x="766" y="425"/>
                      </a:lnTo>
                      <a:lnTo>
                        <a:pt x="726" y="406"/>
                      </a:lnTo>
                      <a:lnTo>
                        <a:pt x="685" y="385"/>
                      </a:lnTo>
                      <a:lnTo>
                        <a:pt x="644" y="362"/>
                      </a:lnTo>
                      <a:lnTo>
                        <a:pt x="601" y="337"/>
                      </a:lnTo>
                      <a:lnTo>
                        <a:pt x="559" y="310"/>
                      </a:lnTo>
                      <a:lnTo>
                        <a:pt x="516" y="282"/>
                      </a:lnTo>
                      <a:lnTo>
                        <a:pt x="515" y="286"/>
                      </a:lnTo>
                      <a:lnTo>
                        <a:pt x="514" y="289"/>
                      </a:lnTo>
                      <a:lnTo>
                        <a:pt x="513" y="293"/>
                      </a:lnTo>
                      <a:lnTo>
                        <a:pt x="511" y="296"/>
                      </a:lnTo>
                      <a:lnTo>
                        <a:pt x="552" y="332"/>
                      </a:lnTo>
                      <a:lnTo>
                        <a:pt x="592" y="364"/>
                      </a:lnTo>
                      <a:lnTo>
                        <a:pt x="631" y="395"/>
                      </a:lnTo>
                      <a:lnTo>
                        <a:pt x="669" y="425"/>
                      </a:lnTo>
                      <a:lnTo>
                        <a:pt x="707" y="452"/>
                      </a:lnTo>
                      <a:lnTo>
                        <a:pt x="745" y="478"/>
                      </a:lnTo>
                      <a:lnTo>
                        <a:pt x="782" y="501"/>
                      </a:lnTo>
                      <a:lnTo>
                        <a:pt x="819" y="524"/>
                      </a:lnTo>
                      <a:lnTo>
                        <a:pt x="856" y="545"/>
                      </a:lnTo>
                      <a:lnTo>
                        <a:pt x="892" y="565"/>
                      </a:lnTo>
                      <a:lnTo>
                        <a:pt x="927" y="583"/>
                      </a:lnTo>
                      <a:lnTo>
                        <a:pt x="962" y="602"/>
                      </a:lnTo>
                      <a:lnTo>
                        <a:pt x="996" y="618"/>
                      </a:lnTo>
                      <a:lnTo>
                        <a:pt x="1031" y="634"/>
                      </a:lnTo>
                      <a:lnTo>
                        <a:pt x="1065" y="649"/>
                      </a:lnTo>
                      <a:lnTo>
                        <a:pt x="1100" y="664"/>
                      </a:lnTo>
                      <a:lnTo>
                        <a:pt x="1063" y="656"/>
                      </a:lnTo>
                      <a:lnTo>
                        <a:pt x="1025" y="647"/>
                      </a:lnTo>
                      <a:lnTo>
                        <a:pt x="988" y="636"/>
                      </a:lnTo>
                      <a:lnTo>
                        <a:pt x="950" y="626"/>
                      </a:lnTo>
                      <a:lnTo>
                        <a:pt x="912" y="614"/>
                      </a:lnTo>
                      <a:lnTo>
                        <a:pt x="874" y="602"/>
                      </a:lnTo>
                      <a:lnTo>
                        <a:pt x="835" y="588"/>
                      </a:lnTo>
                      <a:lnTo>
                        <a:pt x="797" y="574"/>
                      </a:lnTo>
                      <a:lnTo>
                        <a:pt x="758" y="559"/>
                      </a:lnTo>
                      <a:lnTo>
                        <a:pt x="718" y="542"/>
                      </a:lnTo>
                      <a:lnTo>
                        <a:pt x="677" y="524"/>
                      </a:lnTo>
                      <a:lnTo>
                        <a:pt x="637" y="505"/>
                      </a:lnTo>
                      <a:lnTo>
                        <a:pt x="597" y="484"/>
                      </a:lnTo>
                      <a:lnTo>
                        <a:pt x="555" y="463"/>
                      </a:lnTo>
                      <a:lnTo>
                        <a:pt x="513" y="439"/>
                      </a:lnTo>
                      <a:lnTo>
                        <a:pt x="470" y="415"/>
                      </a:lnTo>
                      <a:lnTo>
                        <a:pt x="469" y="418"/>
                      </a:lnTo>
                      <a:lnTo>
                        <a:pt x="468" y="422"/>
                      </a:lnTo>
                      <a:lnTo>
                        <a:pt x="465" y="425"/>
                      </a:lnTo>
                      <a:lnTo>
                        <a:pt x="464" y="429"/>
                      </a:lnTo>
                      <a:lnTo>
                        <a:pt x="505" y="461"/>
                      </a:lnTo>
                      <a:lnTo>
                        <a:pt x="544" y="490"/>
                      </a:lnTo>
                      <a:lnTo>
                        <a:pt x="583" y="519"/>
                      </a:lnTo>
                      <a:lnTo>
                        <a:pt x="621" y="545"/>
                      </a:lnTo>
                      <a:lnTo>
                        <a:pt x="659" y="570"/>
                      </a:lnTo>
                      <a:lnTo>
                        <a:pt x="697" y="594"/>
                      </a:lnTo>
                      <a:lnTo>
                        <a:pt x="734" y="617"/>
                      </a:lnTo>
                      <a:lnTo>
                        <a:pt x="771" y="637"/>
                      </a:lnTo>
                      <a:lnTo>
                        <a:pt x="806" y="658"/>
                      </a:lnTo>
                      <a:lnTo>
                        <a:pt x="842" y="676"/>
                      </a:lnTo>
                      <a:lnTo>
                        <a:pt x="878" y="695"/>
                      </a:lnTo>
                      <a:lnTo>
                        <a:pt x="913" y="712"/>
                      </a:lnTo>
                      <a:lnTo>
                        <a:pt x="948" y="728"/>
                      </a:lnTo>
                      <a:lnTo>
                        <a:pt x="983" y="744"/>
                      </a:lnTo>
                      <a:lnTo>
                        <a:pt x="1017" y="759"/>
                      </a:lnTo>
                      <a:lnTo>
                        <a:pt x="1052" y="774"/>
                      </a:lnTo>
                      <a:lnTo>
                        <a:pt x="1015" y="766"/>
                      </a:lnTo>
                      <a:lnTo>
                        <a:pt x="977" y="757"/>
                      </a:lnTo>
                      <a:lnTo>
                        <a:pt x="940" y="748"/>
                      </a:lnTo>
                      <a:lnTo>
                        <a:pt x="902" y="738"/>
                      </a:lnTo>
                      <a:lnTo>
                        <a:pt x="864" y="726"/>
                      </a:lnTo>
                      <a:lnTo>
                        <a:pt x="826" y="715"/>
                      </a:lnTo>
                      <a:lnTo>
                        <a:pt x="788" y="702"/>
                      </a:lnTo>
                      <a:lnTo>
                        <a:pt x="749" y="688"/>
                      </a:lnTo>
                      <a:lnTo>
                        <a:pt x="710" y="674"/>
                      </a:lnTo>
                      <a:lnTo>
                        <a:pt x="670" y="659"/>
                      </a:lnTo>
                      <a:lnTo>
                        <a:pt x="630" y="643"/>
                      </a:lnTo>
                      <a:lnTo>
                        <a:pt x="590" y="626"/>
                      </a:lnTo>
                      <a:lnTo>
                        <a:pt x="548" y="607"/>
                      </a:lnTo>
                      <a:lnTo>
                        <a:pt x="507" y="587"/>
                      </a:lnTo>
                      <a:lnTo>
                        <a:pt x="464" y="566"/>
                      </a:lnTo>
                      <a:lnTo>
                        <a:pt x="422" y="544"/>
                      </a:lnTo>
                      <a:lnTo>
                        <a:pt x="420" y="547"/>
                      </a:lnTo>
                      <a:lnTo>
                        <a:pt x="419" y="551"/>
                      </a:lnTo>
                      <a:lnTo>
                        <a:pt x="417" y="554"/>
                      </a:lnTo>
                      <a:lnTo>
                        <a:pt x="416" y="558"/>
                      </a:lnTo>
                      <a:lnTo>
                        <a:pt x="456" y="587"/>
                      </a:lnTo>
                      <a:lnTo>
                        <a:pt x="495" y="614"/>
                      </a:lnTo>
                      <a:lnTo>
                        <a:pt x="534" y="641"/>
                      </a:lnTo>
                      <a:lnTo>
                        <a:pt x="572" y="665"/>
                      </a:lnTo>
                      <a:lnTo>
                        <a:pt x="610" y="689"/>
                      </a:lnTo>
                      <a:lnTo>
                        <a:pt x="648" y="711"/>
                      </a:lnTo>
                      <a:lnTo>
                        <a:pt x="685" y="733"/>
                      </a:lnTo>
                      <a:lnTo>
                        <a:pt x="721" y="753"/>
                      </a:lnTo>
                      <a:lnTo>
                        <a:pt x="758" y="772"/>
                      </a:lnTo>
                      <a:lnTo>
                        <a:pt x="794" y="791"/>
                      </a:lnTo>
                      <a:lnTo>
                        <a:pt x="829" y="808"/>
                      </a:lnTo>
                      <a:lnTo>
                        <a:pt x="864" y="825"/>
                      </a:lnTo>
                      <a:lnTo>
                        <a:pt x="898" y="841"/>
                      </a:lnTo>
                      <a:lnTo>
                        <a:pt x="933" y="857"/>
                      </a:lnTo>
                      <a:lnTo>
                        <a:pt x="968" y="872"/>
                      </a:lnTo>
                      <a:lnTo>
                        <a:pt x="1002" y="887"/>
                      </a:lnTo>
                      <a:lnTo>
                        <a:pt x="965" y="879"/>
                      </a:lnTo>
                      <a:lnTo>
                        <a:pt x="928" y="870"/>
                      </a:lnTo>
                      <a:lnTo>
                        <a:pt x="890" y="861"/>
                      </a:lnTo>
                      <a:lnTo>
                        <a:pt x="854" y="851"/>
                      </a:lnTo>
                      <a:lnTo>
                        <a:pt x="815" y="840"/>
                      </a:lnTo>
                      <a:lnTo>
                        <a:pt x="777" y="830"/>
                      </a:lnTo>
                      <a:lnTo>
                        <a:pt x="738" y="817"/>
                      </a:lnTo>
                      <a:lnTo>
                        <a:pt x="700" y="804"/>
                      </a:lnTo>
                      <a:lnTo>
                        <a:pt x="661" y="792"/>
                      </a:lnTo>
                      <a:lnTo>
                        <a:pt x="621" y="777"/>
                      </a:lnTo>
                      <a:lnTo>
                        <a:pt x="581" y="762"/>
                      </a:lnTo>
                      <a:lnTo>
                        <a:pt x="540" y="746"/>
                      </a:lnTo>
                      <a:lnTo>
                        <a:pt x="499" y="728"/>
                      </a:lnTo>
                      <a:lnTo>
                        <a:pt x="457" y="710"/>
                      </a:lnTo>
                      <a:lnTo>
                        <a:pt x="415" y="690"/>
                      </a:lnTo>
                      <a:lnTo>
                        <a:pt x="371" y="670"/>
                      </a:lnTo>
                      <a:lnTo>
                        <a:pt x="370" y="673"/>
                      </a:lnTo>
                      <a:lnTo>
                        <a:pt x="369" y="676"/>
                      </a:lnTo>
                      <a:lnTo>
                        <a:pt x="367" y="680"/>
                      </a:lnTo>
                      <a:lnTo>
                        <a:pt x="366" y="682"/>
                      </a:lnTo>
                      <a:lnTo>
                        <a:pt x="407" y="710"/>
                      </a:lnTo>
                      <a:lnTo>
                        <a:pt x="446" y="736"/>
                      </a:lnTo>
                      <a:lnTo>
                        <a:pt x="485" y="761"/>
                      </a:lnTo>
                      <a:lnTo>
                        <a:pt x="524" y="785"/>
                      </a:lnTo>
                      <a:lnTo>
                        <a:pt x="562" y="808"/>
                      </a:lnTo>
                      <a:lnTo>
                        <a:pt x="600" y="830"/>
                      </a:lnTo>
                      <a:lnTo>
                        <a:pt x="637" y="849"/>
                      </a:lnTo>
                      <a:lnTo>
                        <a:pt x="674" y="869"/>
                      </a:lnTo>
                      <a:lnTo>
                        <a:pt x="710" y="889"/>
                      </a:lnTo>
                      <a:lnTo>
                        <a:pt x="746" y="906"/>
                      </a:lnTo>
                      <a:lnTo>
                        <a:pt x="782" y="923"/>
                      </a:lnTo>
                      <a:lnTo>
                        <a:pt x="817" y="940"/>
                      </a:lnTo>
                      <a:lnTo>
                        <a:pt x="852" y="957"/>
                      </a:lnTo>
                      <a:lnTo>
                        <a:pt x="887" y="972"/>
                      </a:lnTo>
                      <a:lnTo>
                        <a:pt x="921" y="987"/>
                      </a:lnTo>
                      <a:lnTo>
                        <a:pt x="956" y="1001"/>
                      </a:lnTo>
                      <a:lnTo>
                        <a:pt x="919" y="993"/>
                      </a:lnTo>
                      <a:lnTo>
                        <a:pt x="881" y="984"/>
                      </a:lnTo>
                      <a:lnTo>
                        <a:pt x="844" y="976"/>
                      </a:lnTo>
                      <a:lnTo>
                        <a:pt x="806" y="966"/>
                      </a:lnTo>
                      <a:lnTo>
                        <a:pt x="768" y="957"/>
                      </a:lnTo>
                      <a:lnTo>
                        <a:pt x="729" y="946"/>
                      </a:lnTo>
                      <a:lnTo>
                        <a:pt x="691" y="935"/>
                      </a:lnTo>
                      <a:lnTo>
                        <a:pt x="652" y="922"/>
                      </a:lnTo>
                      <a:lnTo>
                        <a:pt x="613" y="909"/>
                      </a:lnTo>
                      <a:lnTo>
                        <a:pt x="572" y="895"/>
                      </a:lnTo>
                      <a:lnTo>
                        <a:pt x="531" y="882"/>
                      </a:lnTo>
                      <a:lnTo>
                        <a:pt x="491" y="866"/>
                      </a:lnTo>
                      <a:lnTo>
                        <a:pt x="448" y="849"/>
                      </a:lnTo>
                      <a:lnTo>
                        <a:pt x="407" y="832"/>
                      </a:lnTo>
                      <a:lnTo>
                        <a:pt x="363" y="812"/>
                      </a:lnTo>
                      <a:lnTo>
                        <a:pt x="319" y="793"/>
                      </a:lnTo>
                      <a:lnTo>
                        <a:pt x="318" y="796"/>
                      </a:lnTo>
                      <a:lnTo>
                        <a:pt x="317" y="799"/>
                      </a:lnTo>
                      <a:lnTo>
                        <a:pt x="314" y="802"/>
                      </a:lnTo>
                      <a:lnTo>
                        <a:pt x="313" y="806"/>
                      </a:lnTo>
                      <a:lnTo>
                        <a:pt x="355" y="832"/>
                      </a:lnTo>
                      <a:lnTo>
                        <a:pt x="395" y="857"/>
                      </a:lnTo>
                      <a:lnTo>
                        <a:pt x="434" y="883"/>
                      </a:lnTo>
                      <a:lnTo>
                        <a:pt x="473" y="906"/>
                      </a:lnTo>
                      <a:lnTo>
                        <a:pt x="513" y="928"/>
                      </a:lnTo>
                      <a:lnTo>
                        <a:pt x="551" y="948"/>
                      </a:lnTo>
                      <a:lnTo>
                        <a:pt x="589" y="969"/>
                      </a:lnTo>
                      <a:lnTo>
                        <a:pt x="625" y="989"/>
                      </a:lnTo>
                      <a:lnTo>
                        <a:pt x="662" y="1007"/>
                      </a:lnTo>
                      <a:lnTo>
                        <a:pt x="698" y="1025"/>
                      </a:lnTo>
                      <a:lnTo>
                        <a:pt x="735" y="1042"/>
                      </a:lnTo>
                      <a:lnTo>
                        <a:pt x="771" y="1059"/>
                      </a:lnTo>
                      <a:lnTo>
                        <a:pt x="805" y="1074"/>
                      </a:lnTo>
                      <a:lnTo>
                        <a:pt x="841" y="1090"/>
                      </a:lnTo>
                      <a:lnTo>
                        <a:pt x="875" y="1104"/>
                      </a:lnTo>
                      <a:lnTo>
                        <a:pt x="910" y="1119"/>
                      </a:lnTo>
                      <a:lnTo>
                        <a:pt x="873" y="1111"/>
                      </a:lnTo>
                      <a:lnTo>
                        <a:pt x="835" y="1103"/>
                      </a:lnTo>
                      <a:lnTo>
                        <a:pt x="797" y="1095"/>
                      </a:lnTo>
                      <a:lnTo>
                        <a:pt x="759" y="1086"/>
                      </a:lnTo>
                      <a:lnTo>
                        <a:pt x="721" y="1076"/>
                      </a:lnTo>
                      <a:lnTo>
                        <a:pt x="683" y="1066"/>
                      </a:lnTo>
                      <a:lnTo>
                        <a:pt x="644" y="1055"/>
                      </a:lnTo>
                      <a:lnTo>
                        <a:pt x="604" y="1043"/>
                      </a:lnTo>
                      <a:lnTo>
                        <a:pt x="563" y="1030"/>
                      </a:lnTo>
                      <a:lnTo>
                        <a:pt x="523" y="1016"/>
                      </a:lnTo>
                      <a:lnTo>
                        <a:pt x="481" y="1003"/>
                      </a:lnTo>
                      <a:lnTo>
                        <a:pt x="439" y="987"/>
                      </a:lnTo>
                      <a:lnTo>
                        <a:pt x="396" y="970"/>
                      </a:lnTo>
                      <a:lnTo>
                        <a:pt x="354" y="953"/>
                      </a:lnTo>
                      <a:lnTo>
                        <a:pt x="309" y="933"/>
                      </a:lnTo>
                      <a:lnTo>
                        <a:pt x="264" y="914"/>
                      </a:lnTo>
                      <a:lnTo>
                        <a:pt x="263" y="917"/>
                      </a:lnTo>
                      <a:lnTo>
                        <a:pt x="261" y="921"/>
                      </a:lnTo>
                      <a:lnTo>
                        <a:pt x="259" y="924"/>
                      </a:lnTo>
                      <a:lnTo>
                        <a:pt x="258" y="927"/>
                      </a:lnTo>
                      <a:lnTo>
                        <a:pt x="301" y="953"/>
                      </a:lnTo>
                      <a:lnTo>
                        <a:pt x="342" y="980"/>
                      </a:lnTo>
                      <a:lnTo>
                        <a:pt x="382" y="1004"/>
                      </a:lnTo>
                      <a:lnTo>
                        <a:pt x="423" y="1027"/>
                      </a:lnTo>
                      <a:lnTo>
                        <a:pt x="462" y="1049"/>
                      </a:lnTo>
                      <a:lnTo>
                        <a:pt x="501" y="1071"/>
                      </a:lnTo>
                      <a:lnTo>
                        <a:pt x="539" y="1090"/>
                      </a:lnTo>
                      <a:lnTo>
                        <a:pt x="577" y="1110"/>
                      </a:lnTo>
                      <a:lnTo>
                        <a:pt x="615" y="1128"/>
                      </a:lnTo>
                      <a:lnTo>
                        <a:pt x="652" y="1146"/>
                      </a:lnTo>
                      <a:lnTo>
                        <a:pt x="688" y="1163"/>
                      </a:lnTo>
                      <a:lnTo>
                        <a:pt x="724" y="1179"/>
                      </a:lnTo>
                      <a:lnTo>
                        <a:pt x="760" y="1194"/>
                      </a:lnTo>
                      <a:lnTo>
                        <a:pt x="796" y="1209"/>
                      </a:lnTo>
                      <a:lnTo>
                        <a:pt x="832" y="1224"/>
                      </a:lnTo>
                      <a:lnTo>
                        <a:pt x="866" y="1238"/>
                      </a:lnTo>
                      <a:lnTo>
                        <a:pt x="828" y="1231"/>
                      </a:lnTo>
                      <a:lnTo>
                        <a:pt x="791" y="1223"/>
                      </a:lnTo>
                      <a:lnTo>
                        <a:pt x="753" y="1215"/>
                      </a:lnTo>
                      <a:lnTo>
                        <a:pt x="714" y="1207"/>
                      </a:lnTo>
                      <a:lnTo>
                        <a:pt x="676" y="1197"/>
                      </a:lnTo>
                      <a:lnTo>
                        <a:pt x="636" y="1188"/>
                      </a:lnTo>
                      <a:lnTo>
                        <a:pt x="597" y="1177"/>
                      </a:lnTo>
                      <a:lnTo>
                        <a:pt x="556" y="1165"/>
                      </a:lnTo>
                      <a:lnTo>
                        <a:pt x="515" y="1154"/>
                      </a:lnTo>
                      <a:lnTo>
                        <a:pt x="473" y="1140"/>
                      </a:lnTo>
                      <a:lnTo>
                        <a:pt x="431" y="1126"/>
                      </a:lnTo>
                      <a:lnTo>
                        <a:pt x="388" y="1110"/>
                      </a:lnTo>
                      <a:lnTo>
                        <a:pt x="343" y="1094"/>
                      </a:lnTo>
                      <a:lnTo>
                        <a:pt x="298" y="1075"/>
                      </a:lnTo>
                      <a:lnTo>
                        <a:pt x="253" y="1056"/>
                      </a:lnTo>
                      <a:lnTo>
                        <a:pt x="206" y="1035"/>
                      </a:lnTo>
                      <a:lnTo>
                        <a:pt x="205" y="1037"/>
                      </a:lnTo>
                      <a:lnTo>
                        <a:pt x="203" y="1041"/>
                      </a:lnTo>
                      <a:lnTo>
                        <a:pt x="202" y="1044"/>
                      </a:lnTo>
                      <a:lnTo>
                        <a:pt x="199" y="1046"/>
                      </a:lnTo>
                      <a:lnTo>
                        <a:pt x="243" y="1074"/>
                      </a:lnTo>
                      <a:lnTo>
                        <a:pt x="286" y="1101"/>
                      </a:lnTo>
                      <a:lnTo>
                        <a:pt x="328" y="1126"/>
                      </a:lnTo>
                      <a:lnTo>
                        <a:pt x="370" y="1150"/>
                      </a:lnTo>
                      <a:lnTo>
                        <a:pt x="411" y="1172"/>
                      </a:lnTo>
                      <a:lnTo>
                        <a:pt x="450" y="1194"/>
                      </a:lnTo>
                      <a:lnTo>
                        <a:pt x="491" y="1215"/>
                      </a:lnTo>
                      <a:lnTo>
                        <a:pt x="529" y="1234"/>
                      </a:lnTo>
                      <a:lnTo>
                        <a:pt x="568" y="1253"/>
                      </a:lnTo>
                      <a:lnTo>
                        <a:pt x="605" y="1270"/>
                      </a:lnTo>
                      <a:lnTo>
                        <a:pt x="643" y="1287"/>
                      </a:lnTo>
                      <a:lnTo>
                        <a:pt x="680" y="1303"/>
                      </a:lnTo>
                      <a:lnTo>
                        <a:pt x="716" y="1318"/>
                      </a:lnTo>
                      <a:lnTo>
                        <a:pt x="752" y="1333"/>
                      </a:lnTo>
                      <a:lnTo>
                        <a:pt x="788" y="1347"/>
                      </a:lnTo>
                      <a:lnTo>
                        <a:pt x="824" y="1361"/>
                      </a:lnTo>
                      <a:lnTo>
                        <a:pt x="786" y="1354"/>
                      </a:lnTo>
                      <a:lnTo>
                        <a:pt x="748" y="1347"/>
                      </a:lnTo>
                      <a:lnTo>
                        <a:pt x="708" y="1340"/>
                      </a:lnTo>
                      <a:lnTo>
                        <a:pt x="669" y="1332"/>
                      </a:lnTo>
                      <a:lnTo>
                        <a:pt x="630" y="1323"/>
                      </a:lnTo>
                      <a:lnTo>
                        <a:pt x="590" y="1314"/>
                      </a:lnTo>
                      <a:lnTo>
                        <a:pt x="549" y="1303"/>
                      </a:lnTo>
                      <a:lnTo>
                        <a:pt x="508" y="1292"/>
                      </a:lnTo>
                      <a:lnTo>
                        <a:pt x="465" y="1279"/>
                      </a:lnTo>
                      <a:lnTo>
                        <a:pt x="423" y="1265"/>
                      </a:lnTo>
                      <a:lnTo>
                        <a:pt x="379" y="1252"/>
                      </a:lnTo>
                      <a:lnTo>
                        <a:pt x="334" y="1234"/>
                      </a:lnTo>
                      <a:lnTo>
                        <a:pt x="288" y="1217"/>
                      </a:lnTo>
                      <a:lnTo>
                        <a:pt x="241" y="1199"/>
                      </a:lnTo>
                      <a:lnTo>
                        <a:pt x="194" y="1177"/>
                      </a:lnTo>
                      <a:lnTo>
                        <a:pt x="144" y="1155"/>
                      </a:lnTo>
                      <a:lnTo>
                        <a:pt x="143" y="1157"/>
                      </a:lnTo>
                      <a:lnTo>
                        <a:pt x="142" y="1159"/>
                      </a:lnTo>
                      <a:lnTo>
                        <a:pt x="139" y="1163"/>
                      </a:lnTo>
                      <a:lnTo>
                        <a:pt x="138" y="1165"/>
                      </a:lnTo>
                      <a:lnTo>
                        <a:pt x="184" y="1195"/>
                      </a:lnTo>
                      <a:lnTo>
                        <a:pt x="229" y="1223"/>
                      </a:lnTo>
                      <a:lnTo>
                        <a:pt x="273" y="1250"/>
                      </a:lnTo>
                      <a:lnTo>
                        <a:pt x="316" y="1275"/>
                      </a:lnTo>
                      <a:lnTo>
                        <a:pt x="358" y="1299"/>
                      </a:lnTo>
                      <a:lnTo>
                        <a:pt x="400" y="1321"/>
                      </a:lnTo>
                      <a:lnTo>
                        <a:pt x="440" y="1343"/>
                      </a:lnTo>
                      <a:lnTo>
                        <a:pt x="480" y="1362"/>
                      </a:lnTo>
                      <a:lnTo>
                        <a:pt x="519" y="1381"/>
                      </a:lnTo>
                      <a:lnTo>
                        <a:pt x="559" y="1399"/>
                      </a:lnTo>
                      <a:lnTo>
                        <a:pt x="597" y="1415"/>
                      </a:lnTo>
                      <a:lnTo>
                        <a:pt x="635" y="1431"/>
                      </a:lnTo>
                      <a:lnTo>
                        <a:pt x="673" y="1446"/>
                      </a:lnTo>
                      <a:lnTo>
                        <a:pt x="710" y="1460"/>
                      </a:lnTo>
                      <a:lnTo>
                        <a:pt x="746" y="1474"/>
                      </a:lnTo>
                      <a:lnTo>
                        <a:pt x="782" y="1487"/>
                      </a:lnTo>
                      <a:lnTo>
                        <a:pt x="743" y="1481"/>
                      </a:lnTo>
                      <a:lnTo>
                        <a:pt x="705" y="1475"/>
                      </a:lnTo>
                      <a:lnTo>
                        <a:pt x="665" y="1468"/>
                      </a:lnTo>
                      <a:lnTo>
                        <a:pt x="625" y="1461"/>
                      </a:lnTo>
                      <a:lnTo>
                        <a:pt x="585" y="1453"/>
                      </a:lnTo>
                      <a:lnTo>
                        <a:pt x="544" y="1444"/>
                      </a:lnTo>
                      <a:lnTo>
                        <a:pt x="501" y="1434"/>
                      </a:lnTo>
                      <a:lnTo>
                        <a:pt x="458" y="1422"/>
                      </a:lnTo>
                      <a:lnTo>
                        <a:pt x="416" y="1409"/>
                      </a:lnTo>
                      <a:lnTo>
                        <a:pt x="371" y="1394"/>
                      </a:lnTo>
                      <a:lnTo>
                        <a:pt x="325" y="1380"/>
                      </a:lnTo>
                      <a:lnTo>
                        <a:pt x="279" y="1362"/>
                      </a:lnTo>
                      <a:lnTo>
                        <a:pt x="230" y="1343"/>
                      </a:lnTo>
                      <a:lnTo>
                        <a:pt x="182" y="1322"/>
                      </a:lnTo>
                      <a:lnTo>
                        <a:pt x="131" y="1299"/>
                      </a:lnTo>
                      <a:lnTo>
                        <a:pt x="79" y="1273"/>
                      </a:lnTo>
                      <a:lnTo>
                        <a:pt x="78" y="1277"/>
                      </a:lnTo>
                      <a:lnTo>
                        <a:pt x="76" y="1279"/>
                      </a:lnTo>
                      <a:lnTo>
                        <a:pt x="75" y="1283"/>
                      </a:lnTo>
                      <a:lnTo>
                        <a:pt x="73" y="1286"/>
                      </a:lnTo>
                      <a:lnTo>
                        <a:pt x="121" y="1318"/>
                      </a:lnTo>
                      <a:lnTo>
                        <a:pt x="168" y="1348"/>
                      </a:lnTo>
                      <a:lnTo>
                        <a:pt x="214" y="1377"/>
                      </a:lnTo>
                      <a:lnTo>
                        <a:pt x="260" y="1404"/>
                      </a:lnTo>
                      <a:lnTo>
                        <a:pt x="304" y="1429"/>
                      </a:lnTo>
                      <a:lnTo>
                        <a:pt x="348" y="1452"/>
                      </a:lnTo>
                      <a:lnTo>
                        <a:pt x="390" y="1474"/>
                      </a:lnTo>
                      <a:lnTo>
                        <a:pt x="432" y="1495"/>
                      </a:lnTo>
                      <a:lnTo>
                        <a:pt x="472" y="1513"/>
                      </a:lnTo>
                      <a:lnTo>
                        <a:pt x="513" y="1532"/>
                      </a:lnTo>
                      <a:lnTo>
                        <a:pt x="553" y="1548"/>
                      </a:lnTo>
                      <a:lnTo>
                        <a:pt x="591" y="1564"/>
                      </a:lnTo>
                      <a:lnTo>
                        <a:pt x="630" y="1578"/>
                      </a:lnTo>
                      <a:lnTo>
                        <a:pt x="668" y="1592"/>
                      </a:lnTo>
                      <a:lnTo>
                        <a:pt x="705" y="1604"/>
                      </a:lnTo>
                      <a:lnTo>
                        <a:pt x="742" y="1616"/>
                      </a:lnTo>
                      <a:lnTo>
                        <a:pt x="703" y="1611"/>
                      </a:lnTo>
                      <a:lnTo>
                        <a:pt x="662" y="1607"/>
                      </a:lnTo>
                      <a:lnTo>
                        <a:pt x="622" y="1601"/>
                      </a:lnTo>
                      <a:lnTo>
                        <a:pt x="582" y="1594"/>
                      </a:lnTo>
                      <a:lnTo>
                        <a:pt x="539" y="1586"/>
                      </a:lnTo>
                      <a:lnTo>
                        <a:pt x="498" y="1578"/>
                      </a:lnTo>
                      <a:lnTo>
                        <a:pt x="454" y="1567"/>
                      </a:lnTo>
                      <a:lnTo>
                        <a:pt x="409" y="1556"/>
                      </a:lnTo>
                      <a:lnTo>
                        <a:pt x="364" y="1542"/>
                      </a:lnTo>
                      <a:lnTo>
                        <a:pt x="318" y="1528"/>
                      </a:lnTo>
                      <a:lnTo>
                        <a:pt x="270" y="1511"/>
                      </a:lnTo>
                      <a:lnTo>
                        <a:pt x="221" y="1492"/>
                      </a:lnTo>
                      <a:lnTo>
                        <a:pt x="170" y="1472"/>
                      </a:lnTo>
                      <a:lnTo>
                        <a:pt x="119" y="1449"/>
                      </a:lnTo>
                      <a:lnTo>
                        <a:pt x="66" y="1422"/>
                      </a:lnTo>
                      <a:lnTo>
                        <a:pt x="10" y="1394"/>
                      </a:lnTo>
                      <a:lnTo>
                        <a:pt x="8" y="1399"/>
                      </a:lnTo>
                      <a:lnTo>
                        <a:pt x="6" y="1403"/>
                      </a:lnTo>
                      <a:lnTo>
                        <a:pt x="2" y="1406"/>
                      </a:lnTo>
                      <a:lnTo>
                        <a:pt x="0" y="1411"/>
                      </a:lnTo>
                      <a:lnTo>
                        <a:pt x="77" y="1457"/>
                      </a:lnTo>
                      <a:lnTo>
                        <a:pt x="151" y="1497"/>
                      </a:lnTo>
                      <a:lnTo>
                        <a:pt x="222" y="1534"/>
                      </a:lnTo>
                      <a:lnTo>
                        <a:pt x="291" y="1566"/>
                      </a:lnTo>
                      <a:lnTo>
                        <a:pt x="358" y="1595"/>
                      </a:lnTo>
                      <a:lnTo>
                        <a:pt x="423" y="1619"/>
                      </a:lnTo>
                      <a:lnTo>
                        <a:pt x="485" y="1640"/>
                      </a:lnTo>
                      <a:lnTo>
                        <a:pt x="545" y="1658"/>
                      </a:lnTo>
                      <a:lnTo>
                        <a:pt x="604" y="1675"/>
                      </a:lnTo>
                      <a:lnTo>
                        <a:pt x="661" y="1688"/>
                      </a:lnTo>
                      <a:lnTo>
                        <a:pt x="716" y="1700"/>
                      </a:lnTo>
                      <a:lnTo>
                        <a:pt x="771" y="1709"/>
                      </a:lnTo>
                      <a:lnTo>
                        <a:pt x="822" y="1717"/>
                      </a:lnTo>
                      <a:lnTo>
                        <a:pt x="874" y="1725"/>
                      </a:lnTo>
                      <a:lnTo>
                        <a:pt x="924" y="1732"/>
                      </a:lnTo>
                      <a:lnTo>
                        <a:pt x="973" y="1738"/>
                      </a:lnTo>
                      <a:lnTo>
                        <a:pt x="1022" y="1745"/>
                      </a:lnTo>
                      <a:lnTo>
                        <a:pt x="1069" y="1751"/>
                      </a:lnTo>
                      <a:lnTo>
                        <a:pt x="1116" y="1759"/>
                      </a:lnTo>
                      <a:lnTo>
                        <a:pt x="1162" y="1767"/>
                      </a:lnTo>
                      <a:lnTo>
                        <a:pt x="1208" y="1776"/>
                      </a:lnTo>
                      <a:lnTo>
                        <a:pt x="1254" y="1786"/>
                      </a:lnTo>
                      <a:lnTo>
                        <a:pt x="1300" y="1800"/>
                      </a:lnTo>
                      <a:lnTo>
                        <a:pt x="1346" y="1815"/>
                      </a:lnTo>
                      <a:lnTo>
                        <a:pt x="1391" y="1832"/>
                      </a:lnTo>
                      <a:lnTo>
                        <a:pt x="1437" y="1853"/>
                      </a:lnTo>
                      <a:lnTo>
                        <a:pt x="1485" y="1877"/>
                      </a:lnTo>
                      <a:lnTo>
                        <a:pt x="1531" y="1905"/>
                      </a:lnTo>
                      <a:lnTo>
                        <a:pt x="1578" y="1936"/>
                      </a:lnTo>
                      <a:lnTo>
                        <a:pt x="1626" y="1971"/>
                      </a:lnTo>
                      <a:lnTo>
                        <a:pt x="1676" y="2011"/>
                      </a:lnTo>
                      <a:lnTo>
                        <a:pt x="1725" y="2056"/>
                      </a:lnTo>
                      <a:lnTo>
                        <a:pt x="1735" y="1967"/>
                      </a:lnTo>
                      <a:lnTo>
                        <a:pt x="1747" y="1881"/>
                      </a:lnTo>
                      <a:lnTo>
                        <a:pt x="1762" y="1796"/>
                      </a:lnTo>
                      <a:lnTo>
                        <a:pt x="1781" y="1713"/>
                      </a:lnTo>
                      <a:lnTo>
                        <a:pt x="1803" y="1632"/>
                      </a:lnTo>
                      <a:lnTo>
                        <a:pt x="1827" y="1552"/>
                      </a:lnTo>
                      <a:lnTo>
                        <a:pt x="1854" y="1475"/>
                      </a:lnTo>
                      <a:lnTo>
                        <a:pt x="1884" y="1399"/>
                      </a:lnTo>
                      <a:lnTo>
                        <a:pt x="1918" y="1326"/>
                      </a:lnTo>
                      <a:lnTo>
                        <a:pt x="1955" y="1255"/>
                      </a:lnTo>
                      <a:lnTo>
                        <a:pt x="1994" y="1186"/>
                      </a:lnTo>
                      <a:lnTo>
                        <a:pt x="2036" y="1119"/>
                      </a:lnTo>
                      <a:lnTo>
                        <a:pt x="2083" y="1053"/>
                      </a:lnTo>
                      <a:lnTo>
                        <a:pt x="2131" y="991"/>
                      </a:lnTo>
                      <a:lnTo>
                        <a:pt x="2183" y="930"/>
                      </a:lnTo>
                      <a:lnTo>
                        <a:pt x="2238" y="872"/>
                      </a:lnTo>
                      <a:lnTo>
                        <a:pt x="2192" y="815"/>
                      </a:lnTo>
                      <a:lnTo>
                        <a:pt x="2145" y="764"/>
                      </a:lnTo>
                      <a:lnTo>
                        <a:pt x="2099" y="719"/>
                      </a:lnTo>
                      <a:lnTo>
                        <a:pt x="2053" y="679"/>
                      </a:lnTo>
                      <a:lnTo>
                        <a:pt x="2006" y="643"/>
                      </a:lnTo>
                      <a:lnTo>
                        <a:pt x="1960" y="612"/>
                      </a:lnTo>
                      <a:lnTo>
                        <a:pt x="1914" y="584"/>
                      </a:lnTo>
                      <a:lnTo>
                        <a:pt x="1867" y="561"/>
                      </a:lnTo>
                      <a:lnTo>
                        <a:pt x="1821" y="541"/>
                      </a:lnTo>
                      <a:lnTo>
                        <a:pt x="1774" y="523"/>
                      </a:lnTo>
                      <a:lnTo>
                        <a:pt x="1727" y="508"/>
                      </a:lnTo>
                      <a:lnTo>
                        <a:pt x="1679" y="494"/>
                      </a:lnTo>
                      <a:lnTo>
                        <a:pt x="1632" y="483"/>
                      </a:lnTo>
                      <a:lnTo>
                        <a:pt x="1584" y="471"/>
                      </a:lnTo>
                      <a:lnTo>
                        <a:pt x="1535" y="461"/>
                      </a:lnTo>
                      <a:lnTo>
                        <a:pt x="1487" y="452"/>
                      </a:lnTo>
                      <a:lnTo>
                        <a:pt x="1437" y="441"/>
                      </a:lnTo>
                      <a:lnTo>
                        <a:pt x="1387" y="431"/>
                      </a:lnTo>
                      <a:lnTo>
                        <a:pt x="1336" y="419"/>
                      </a:lnTo>
                      <a:lnTo>
                        <a:pt x="1285" y="407"/>
                      </a:lnTo>
                      <a:lnTo>
                        <a:pt x="1234" y="393"/>
                      </a:lnTo>
                      <a:lnTo>
                        <a:pt x="1181" y="376"/>
                      </a:lnTo>
                      <a:lnTo>
                        <a:pt x="1128" y="357"/>
                      </a:lnTo>
                      <a:lnTo>
                        <a:pt x="1074" y="334"/>
                      </a:lnTo>
                      <a:lnTo>
                        <a:pt x="1018" y="309"/>
                      </a:lnTo>
                      <a:lnTo>
                        <a:pt x="963" y="280"/>
                      </a:lnTo>
                      <a:lnTo>
                        <a:pt x="905" y="245"/>
                      </a:lnTo>
                      <a:lnTo>
                        <a:pt x="848" y="207"/>
                      </a:lnTo>
                      <a:lnTo>
                        <a:pt x="789" y="165"/>
                      </a:lnTo>
                      <a:lnTo>
                        <a:pt x="730" y="115"/>
                      </a:lnTo>
                      <a:lnTo>
                        <a:pt x="669" y="61"/>
                      </a:lnTo>
                      <a:lnTo>
                        <a:pt x="60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75" name="Freeform 39"/>
                <p:cNvSpPr>
                  <a:spLocks/>
                </p:cNvSpPr>
                <p:nvPr/>
              </p:nvSpPr>
              <p:spPr bwMode="auto">
                <a:xfrm>
                  <a:off x="2445" y="879"/>
                  <a:ext cx="255" cy="263"/>
                </a:xfrm>
                <a:custGeom>
                  <a:avLst/>
                  <a:gdLst>
                    <a:gd name="T0" fmla="*/ 767 w 1236"/>
                    <a:gd name="T1" fmla="*/ 0 h 1290"/>
                    <a:gd name="T2" fmla="*/ 1168 w 1236"/>
                    <a:gd name="T3" fmla="*/ 39 h 1290"/>
                    <a:gd name="T4" fmla="*/ 821 w 1236"/>
                    <a:gd name="T5" fmla="*/ 355 h 1290"/>
                    <a:gd name="T6" fmla="*/ 787 w 1236"/>
                    <a:gd name="T7" fmla="*/ 331 h 1290"/>
                    <a:gd name="T8" fmla="*/ 749 w 1236"/>
                    <a:gd name="T9" fmla="*/ 310 h 1290"/>
                    <a:gd name="T10" fmla="*/ 710 w 1236"/>
                    <a:gd name="T11" fmla="*/ 293 h 1290"/>
                    <a:gd name="T12" fmla="*/ 669 w 1236"/>
                    <a:gd name="T13" fmla="*/ 278 h 1290"/>
                    <a:gd name="T14" fmla="*/ 628 w 1236"/>
                    <a:gd name="T15" fmla="*/ 266 h 1290"/>
                    <a:gd name="T16" fmla="*/ 584 w 1236"/>
                    <a:gd name="T17" fmla="*/ 259 h 1290"/>
                    <a:gd name="T18" fmla="*/ 540 w 1236"/>
                    <a:gd name="T19" fmla="*/ 255 h 1290"/>
                    <a:gd name="T20" fmla="*/ 464 w 1236"/>
                    <a:gd name="T21" fmla="*/ 257 h 1290"/>
                    <a:gd name="T22" fmla="*/ 364 w 1236"/>
                    <a:gd name="T23" fmla="*/ 278 h 1290"/>
                    <a:gd name="T24" fmla="*/ 271 w 1236"/>
                    <a:gd name="T25" fmla="*/ 317 h 1290"/>
                    <a:gd name="T26" fmla="*/ 189 w 1236"/>
                    <a:gd name="T27" fmla="*/ 373 h 1290"/>
                    <a:gd name="T28" fmla="*/ 119 w 1236"/>
                    <a:gd name="T29" fmla="*/ 444 h 1290"/>
                    <a:gd name="T30" fmla="*/ 62 w 1236"/>
                    <a:gd name="T31" fmla="*/ 527 h 1290"/>
                    <a:gd name="T32" fmla="*/ 23 w 1236"/>
                    <a:gd name="T33" fmla="*/ 619 h 1290"/>
                    <a:gd name="T34" fmla="*/ 3 w 1236"/>
                    <a:gd name="T35" fmla="*/ 720 h 1290"/>
                    <a:gd name="T36" fmla="*/ 3 w 1236"/>
                    <a:gd name="T37" fmla="*/ 826 h 1290"/>
                    <a:gd name="T38" fmla="*/ 23 w 1236"/>
                    <a:gd name="T39" fmla="*/ 927 h 1290"/>
                    <a:gd name="T40" fmla="*/ 62 w 1236"/>
                    <a:gd name="T41" fmla="*/ 1019 h 1290"/>
                    <a:gd name="T42" fmla="*/ 119 w 1236"/>
                    <a:gd name="T43" fmla="*/ 1102 h 1290"/>
                    <a:gd name="T44" fmla="*/ 189 w 1236"/>
                    <a:gd name="T45" fmla="*/ 1172 h 1290"/>
                    <a:gd name="T46" fmla="*/ 271 w 1236"/>
                    <a:gd name="T47" fmla="*/ 1227 h 1290"/>
                    <a:gd name="T48" fmla="*/ 364 w 1236"/>
                    <a:gd name="T49" fmla="*/ 1267 h 1290"/>
                    <a:gd name="T50" fmla="*/ 464 w 1236"/>
                    <a:gd name="T51" fmla="*/ 1287 h 1290"/>
                    <a:gd name="T52" fmla="*/ 570 w 1236"/>
                    <a:gd name="T53" fmla="*/ 1287 h 1290"/>
                    <a:gd name="T54" fmla="*/ 672 w 1236"/>
                    <a:gd name="T55" fmla="*/ 1267 h 1290"/>
                    <a:gd name="T56" fmla="*/ 764 w 1236"/>
                    <a:gd name="T57" fmla="*/ 1227 h 1290"/>
                    <a:gd name="T58" fmla="*/ 847 w 1236"/>
                    <a:gd name="T59" fmla="*/ 1172 h 1290"/>
                    <a:gd name="T60" fmla="*/ 916 w 1236"/>
                    <a:gd name="T61" fmla="*/ 1102 h 1290"/>
                    <a:gd name="T62" fmla="*/ 972 w 1236"/>
                    <a:gd name="T63" fmla="*/ 1019 h 1290"/>
                    <a:gd name="T64" fmla="*/ 1012 w 1236"/>
                    <a:gd name="T65" fmla="*/ 927 h 1290"/>
                    <a:gd name="T66" fmla="*/ 1032 w 1236"/>
                    <a:gd name="T67" fmla="*/ 826 h 1290"/>
                    <a:gd name="T68" fmla="*/ 1031 w 1236"/>
                    <a:gd name="T69" fmla="*/ 718 h 1290"/>
                    <a:gd name="T70" fmla="*/ 1009 w 1236"/>
                    <a:gd name="T71" fmla="*/ 612 h 1290"/>
                    <a:gd name="T72" fmla="*/ 967 w 1236"/>
                    <a:gd name="T73" fmla="*/ 516 h 1290"/>
                    <a:gd name="T74" fmla="*/ 906 w 1236"/>
                    <a:gd name="T75" fmla="*/ 431 h 1290"/>
                    <a:gd name="T76" fmla="*/ 1196 w 1236"/>
                    <a:gd name="T77" fmla="*/ 69 h 1290"/>
                    <a:gd name="T78" fmla="*/ 1236 w 1236"/>
                    <a:gd name="T79" fmla="*/ 428 h 1290"/>
                    <a:gd name="T80" fmla="*/ 1236 w 1236"/>
                    <a:gd name="T81" fmla="*/ 0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6" h="1290">
                      <a:moveTo>
                        <a:pt x="1215" y="0"/>
                      </a:moveTo>
                      <a:lnTo>
                        <a:pt x="767" y="0"/>
                      </a:lnTo>
                      <a:lnTo>
                        <a:pt x="767" y="39"/>
                      </a:lnTo>
                      <a:lnTo>
                        <a:pt x="1168" y="39"/>
                      </a:lnTo>
                      <a:lnTo>
                        <a:pt x="839" y="368"/>
                      </a:lnTo>
                      <a:lnTo>
                        <a:pt x="821" y="355"/>
                      </a:lnTo>
                      <a:lnTo>
                        <a:pt x="804" y="342"/>
                      </a:lnTo>
                      <a:lnTo>
                        <a:pt x="787" y="331"/>
                      </a:lnTo>
                      <a:lnTo>
                        <a:pt x="769" y="320"/>
                      </a:lnTo>
                      <a:lnTo>
                        <a:pt x="749" y="310"/>
                      </a:lnTo>
                      <a:lnTo>
                        <a:pt x="731" y="301"/>
                      </a:lnTo>
                      <a:lnTo>
                        <a:pt x="710" y="293"/>
                      </a:lnTo>
                      <a:lnTo>
                        <a:pt x="690" y="285"/>
                      </a:lnTo>
                      <a:lnTo>
                        <a:pt x="669" y="278"/>
                      </a:lnTo>
                      <a:lnTo>
                        <a:pt x="649" y="272"/>
                      </a:lnTo>
                      <a:lnTo>
                        <a:pt x="628" y="266"/>
                      </a:lnTo>
                      <a:lnTo>
                        <a:pt x="606" y="263"/>
                      </a:lnTo>
                      <a:lnTo>
                        <a:pt x="584" y="259"/>
                      </a:lnTo>
                      <a:lnTo>
                        <a:pt x="562" y="257"/>
                      </a:lnTo>
                      <a:lnTo>
                        <a:pt x="540" y="255"/>
                      </a:lnTo>
                      <a:lnTo>
                        <a:pt x="517" y="255"/>
                      </a:lnTo>
                      <a:lnTo>
                        <a:pt x="464" y="257"/>
                      </a:lnTo>
                      <a:lnTo>
                        <a:pt x="414" y="265"/>
                      </a:lnTo>
                      <a:lnTo>
                        <a:pt x="364" y="278"/>
                      </a:lnTo>
                      <a:lnTo>
                        <a:pt x="317" y="295"/>
                      </a:lnTo>
                      <a:lnTo>
                        <a:pt x="271" y="317"/>
                      </a:lnTo>
                      <a:lnTo>
                        <a:pt x="228" y="343"/>
                      </a:lnTo>
                      <a:lnTo>
                        <a:pt x="189" y="373"/>
                      </a:lnTo>
                      <a:lnTo>
                        <a:pt x="152" y="407"/>
                      </a:lnTo>
                      <a:lnTo>
                        <a:pt x="119" y="444"/>
                      </a:lnTo>
                      <a:lnTo>
                        <a:pt x="89" y="484"/>
                      </a:lnTo>
                      <a:lnTo>
                        <a:pt x="62" y="527"/>
                      </a:lnTo>
                      <a:lnTo>
                        <a:pt x="41" y="572"/>
                      </a:lnTo>
                      <a:lnTo>
                        <a:pt x="23" y="619"/>
                      </a:lnTo>
                      <a:lnTo>
                        <a:pt x="11" y="668"/>
                      </a:lnTo>
                      <a:lnTo>
                        <a:pt x="3" y="720"/>
                      </a:lnTo>
                      <a:lnTo>
                        <a:pt x="0" y="773"/>
                      </a:lnTo>
                      <a:lnTo>
                        <a:pt x="3" y="826"/>
                      </a:lnTo>
                      <a:lnTo>
                        <a:pt x="11" y="877"/>
                      </a:lnTo>
                      <a:lnTo>
                        <a:pt x="23" y="927"/>
                      </a:lnTo>
                      <a:lnTo>
                        <a:pt x="41" y="974"/>
                      </a:lnTo>
                      <a:lnTo>
                        <a:pt x="62" y="1019"/>
                      </a:lnTo>
                      <a:lnTo>
                        <a:pt x="89" y="1061"/>
                      </a:lnTo>
                      <a:lnTo>
                        <a:pt x="119" y="1102"/>
                      </a:lnTo>
                      <a:lnTo>
                        <a:pt x="152" y="1139"/>
                      </a:lnTo>
                      <a:lnTo>
                        <a:pt x="189" y="1172"/>
                      </a:lnTo>
                      <a:lnTo>
                        <a:pt x="228" y="1201"/>
                      </a:lnTo>
                      <a:lnTo>
                        <a:pt x="271" y="1227"/>
                      </a:lnTo>
                      <a:lnTo>
                        <a:pt x="317" y="1249"/>
                      </a:lnTo>
                      <a:lnTo>
                        <a:pt x="364" y="1267"/>
                      </a:lnTo>
                      <a:lnTo>
                        <a:pt x="414" y="1279"/>
                      </a:lnTo>
                      <a:lnTo>
                        <a:pt x="464" y="1287"/>
                      </a:lnTo>
                      <a:lnTo>
                        <a:pt x="517" y="1290"/>
                      </a:lnTo>
                      <a:lnTo>
                        <a:pt x="570" y="1287"/>
                      </a:lnTo>
                      <a:lnTo>
                        <a:pt x="621" y="1279"/>
                      </a:lnTo>
                      <a:lnTo>
                        <a:pt x="672" y="1267"/>
                      </a:lnTo>
                      <a:lnTo>
                        <a:pt x="719" y="1249"/>
                      </a:lnTo>
                      <a:lnTo>
                        <a:pt x="764" y="1227"/>
                      </a:lnTo>
                      <a:lnTo>
                        <a:pt x="807" y="1201"/>
                      </a:lnTo>
                      <a:lnTo>
                        <a:pt x="847" y="1172"/>
                      </a:lnTo>
                      <a:lnTo>
                        <a:pt x="884" y="1139"/>
                      </a:lnTo>
                      <a:lnTo>
                        <a:pt x="916" y="1102"/>
                      </a:lnTo>
                      <a:lnTo>
                        <a:pt x="946" y="1061"/>
                      </a:lnTo>
                      <a:lnTo>
                        <a:pt x="972" y="1019"/>
                      </a:lnTo>
                      <a:lnTo>
                        <a:pt x="994" y="974"/>
                      </a:lnTo>
                      <a:lnTo>
                        <a:pt x="1012" y="927"/>
                      </a:lnTo>
                      <a:lnTo>
                        <a:pt x="1024" y="877"/>
                      </a:lnTo>
                      <a:lnTo>
                        <a:pt x="1032" y="826"/>
                      </a:lnTo>
                      <a:lnTo>
                        <a:pt x="1035" y="773"/>
                      </a:lnTo>
                      <a:lnTo>
                        <a:pt x="1031" y="718"/>
                      </a:lnTo>
                      <a:lnTo>
                        <a:pt x="1023" y="664"/>
                      </a:lnTo>
                      <a:lnTo>
                        <a:pt x="1009" y="612"/>
                      </a:lnTo>
                      <a:lnTo>
                        <a:pt x="990" y="562"/>
                      </a:lnTo>
                      <a:lnTo>
                        <a:pt x="967" y="516"/>
                      </a:lnTo>
                      <a:lnTo>
                        <a:pt x="938" y="473"/>
                      </a:lnTo>
                      <a:lnTo>
                        <a:pt x="906" y="431"/>
                      </a:lnTo>
                      <a:lnTo>
                        <a:pt x="869" y="394"/>
                      </a:lnTo>
                      <a:lnTo>
                        <a:pt x="1196" y="69"/>
                      </a:lnTo>
                      <a:lnTo>
                        <a:pt x="1196" y="428"/>
                      </a:lnTo>
                      <a:lnTo>
                        <a:pt x="1236" y="428"/>
                      </a:lnTo>
                      <a:lnTo>
                        <a:pt x="1236" y="20"/>
                      </a:lnTo>
                      <a:lnTo>
                        <a:pt x="1236" y="0"/>
                      </a:lnTo>
                      <a:lnTo>
                        <a:pt x="12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76" name="Freeform 40"/>
                <p:cNvSpPr>
                  <a:spLocks/>
                </p:cNvSpPr>
                <p:nvPr/>
              </p:nvSpPr>
              <p:spPr bwMode="auto">
                <a:xfrm>
                  <a:off x="2452" y="939"/>
                  <a:ext cx="198" cy="195"/>
                </a:xfrm>
                <a:custGeom>
                  <a:avLst/>
                  <a:gdLst>
                    <a:gd name="T0" fmla="*/ 952 w 954"/>
                    <a:gd name="T1" fmla="*/ 527 h 955"/>
                    <a:gd name="T2" fmla="*/ 933 w 954"/>
                    <a:gd name="T3" fmla="*/ 620 h 955"/>
                    <a:gd name="T4" fmla="*/ 897 w 954"/>
                    <a:gd name="T5" fmla="*/ 705 h 955"/>
                    <a:gd name="T6" fmla="*/ 845 w 954"/>
                    <a:gd name="T7" fmla="*/ 781 h 955"/>
                    <a:gd name="T8" fmla="*/ 779 w 954"/>
                    <a:gd name="T9" fmla="*/ 846 h 955"/>
                    <a:gd name="T10" fmla="*/ 703 w 954"/>
                    <a:gd name="T11" fmla="*/ 898 h 955"/>
                    <a:gd name="T12" fmla="*/ 618 w 954"/>
                    <a:gd name="T13" fmla="*/ 934 h 955"/>
                    <a:gd name="T14" fmla="*/ 525 w 954"/>
                    <a:gd name="T15" fmla="*/ 953 h 955"/>
                    <a:gd name="T16" fmla="*/ 428 w 954"/>
                    <a:gd name="T17" fmla="*/ 953 h 955"/>
                    <a:gd name="T18" fmla="*/ 335 w 954"/>
                    <a:gd name="T19" fmla="*/ 934 h 955"/>
                    <a:gd name="T20" fmla="*/ 250 w 954"/>
                    <a:gd name="T21" fmla="*/ 898 h 955"/>
                    <a:gd name="T22" fmla="*/ 173 w 954"/>
                    <a:gd name="T23" fmla="*/ 846 h 955"/>
                    <a:gd name="T24" fmla="*/ 109 w 954"/>
                    <a:gd name="T25" fmla="*/ 781 h 955"/>
                    <a:gd name="T26" fmla="*/ 57 w 954"/>
                    <a:gd name="T27" fmla="*/ 705 h 955"/>
                    <a:gd name="T28" fmla="*/ 21 w 954"/>
                    <a:gd name="T29" fmla="*/ 620 h 955"/>
                    <a:gd name="T30" fmla="*/ 2 w 954"/>
                    <a:gd name="T31" fmla="*/ 527 h 955"/>
                    <a:gd name="T32" fmla="*/ 2 w 954"/>
                    <a:gd name="T33" fmla="*/ 430 h 955"/>
                    <a:gd name="T34" fmla="*/ 21 w 954"/>
                    <a:gd name="T35" fmla="*/ 337 h 955"/>
                    <a:gd name="T36" fmla="*/ 57 w 954"/>
                    <a:gd name="T37" fmla="*/ 250 h 955"/>
                    <a:gd name="T38" fmla="*/ 109 w 954"/>
                    <a:gd name="T39" fmla="*/ 174 h 955"/>
                    <a:gd name="T40" fmla="*/ 173 w 954"/>
                    <a:gd name="T41" fmla="*/ 110 h 955"/>
                    <a:gd name="T42" fmla="*/ 250 w 954"/>
                    <a:gd name="T43" fmla="*/ 58 h 955"/>
                    <a:gd name="T44" fmla="*/ 335 w 954"/>
                    <a:gd name="T45" fmla="*/ 22 h 955"/>
                    <a:gd name="T46" fmla="*/ 428 w 954"/>
                    <a:gd name="T47" fmla="*/ 2 h 955"/>
                    <a:gd name="T48" fmla="*/ 525 w 954"/>
                    <a:gd name="T49" fmla="*/ 2 h 955"/>
                    <a:gd name="T50" fmla="*/ 618 w 954"/>
                    <a:gd name="T51" fmla="*/ 22 h 955"/>
                    <a:gd name="T52" fmla="*/ 703 w 954"/>
                    <a:gd name="T53" fmla="*/ 58 h 955"/>
                    <a:gd name="T54" fmla="*/ 779 w 954"/>
                    <a:gd name="T55" fmla="*/ 110 h 955"/>
                    <a:gd name="T56" fmla="*/ 845 w 954"/>
                    <a:gd name="T57" fmla="*/ 174 h 955"/>
                    <a:gd name="T58" fmla="*/ 897 w 954"/>
                    <a:gd name="T59" fmla="*/ 250 h 955"/>
                    <a:gd name="T60" fmla="*/ 933 w 954"/>
                    <a:gd name="T61" fmla="*/ 337 h 955"/>
                    <a:gd name="T62" fmla="*/ 952 w 954"/>
                    <a:gd name="T63" fmla="*/ 43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4" h="955">
                      <a:moveTo>
                        <a:pt x="954" y="478"/>
                      </a:moveTo>
                      <a:lnTo>
                        <a:pt x="952" y="527"/>
                      </a:lnTo>
                      <a:lnTo>
                        <a:pt x="945" y="574"/>
                      </a:lnTo>
                      <a:lnTo>
                        <a:pt x="933" y="620"/>
                      </a:lnTo>
                      <a:lnTo>
                        <a:pt x="916" y="664"/>
                      </a:lnTo>
                      <a:lnTo>
                        <a:pt x="897" y="705"/>
                      </a:lnTo>
                      <a:lnTo>
                        <a:pt x="873" y="745"/>
                      </a:lnTo>
                      <a:lnTo>
                        <a:pt x="845" y="781"/>
                      </a:lnTo>
                      <a:lnTo>
                        <a:pt x="814" y="815"/>
                      </a:lnTo>
                      <a:lnTo>
                        <a:pt x="779" y="846"/>
                      </a:lnTo>
                      <a:lnTo>
                        <a:pt x="744" y="874"/>
                      </a:lnTo>
                      <a:lnTo>
                        <a:pt x="703" y="898"/>
                      </a:lnTo>
                      <a:lnTo>
                        <a:pt x="662" y="917"/>
                      </a:lnTo>
                      <a:lnTo>
                        <a:pt x="618" y="934"/>
                      </a:lnTo>
                      <a:lnTo>
                        <a:pt x="572" y="946"/>
                      </a:lnTo>
                      <a:lnTo>
                        <a:pt x="525" y="953"/>
                      </a:lnTo>
                      <a:lnTo>
                        <a:pt x="476" y="955"/>
                      </a:lnTo>
                      <a:lnTo>
                        <a:pt x="428" y="953"/>
                      </a:lnTo>
                      <a:lnTo>
                        <a:pt x="381" y="946"/>
                      </a:lnTo>
                      <a:lnTo>
                        <a:pt x="335" y="934"/>
                      </a:lnTo>
                      <a:lnTo>
                        <a:pt x="291" y="917"/>
                      </a:lnTo>
                      <a:lnTo>
                        <a:pt x="250" y="898"/>
                      </a:lnTo>
                      <a:lnTo>
                        <a:pt x="210" y="874"/>
                      </a:lnTo>
                      <a:lnTo>
                        <a:pt x="173" y="846"/>
                      </a:lnTo>
                      <a:lnTo>
                        <a:pt x="140" y="815"/>
                      </a:lnTo>
                      <a:lnTo>
                        <a:pt x="109" y="781"/>
                      </a:lnTo>
                      <a:lnTo>
                        <a:pt x="81" y="745"/>
                      </a:lnTo>
                      <a:lnTo>
                        <a:pt x="57" y="705"/>
                      </a:lnTo>
                      <a:lnTo>
                        <a:pt x="38" y="664"/>
                      </a:lnTo>
                      <a:lnTo>
                        <a:pt x="21" y="620"/>
                      </a:lnTo>
                      <a:lnTo>
                        <a:pt x="9" y="574"/>
                      </a:lnTo>
                      <a:lnTo>
                        <a:pt x="2" y="527"/>
                      </a:lnTo>
                      <a:lnTo>
                        <a:pt x="0" y="478"/>
                      </a:lnTo>
                      <a:lnTo>
                        <a:pt x="2" y="430"/>
                      </a:lnTo>
                      <a:lnTo>
                        <a:pt x="9" y="382"/>
                      </a:lnTo>
                      <a:lnTo>
                        <a:pt x="21" y="337"/>
                      </a:lnTo>
                      <a:lnTo>
                        <a:pt x="38" y="293"/>
                      </a:lnTo>
                      <a:lnTo>
                        <a:pt x="57" y="250"/>
                      </a:lnTo>
                      <a:lnTo>
                        <a:pt x="81" y="211"/>
                      </a:lnTo>
                      <a:lnTo>
                        <a:pt x="109" y="174"/>
                      </a:lnTo>
                      <a:lnTo>
                        <a:pt x="140" y="141"/>
                      </a:lnTo>
                      <a:lnTo>
                        <a:pt x="173" y="110"/>
                      </a:lnTo>
                      <a:lnTo>
                        <a:pt x="210" y="82"/>
                      </a:lnTo>
                      <a:lnTo>
                        <a:pt x="250" y="58"/>
                      </a:lnTo>
                      <a:lnTo>
                        <a:pt x="291" y="38"/>
                      </a:lnTo>
                      <a:lnTo>
                        <a:pt x="335" y="22"/>
                      </a:lnTo>
                      <a:lnTo>
                        <a:pt x="381" y="9"/>
                      </a:lnTo>
                      <a:lnTo>
                        <a:pt x="428" y="2"/>
                      </a:lnTo>
                      <a:lnTo>
                        <a:pt x="476" y="0"/>
                      </a:lnTo>
                      <a:lnTo>
                        <a:pt x="525" y="2"/>
                      </a:lnTo>
                      <a:lnTo>
                        <a:pt x="572" y="9"/>
                      </a:lnTo>
                      <a:lnTo>
                        <a:pt x="618" y="22"/>
                      </a:lnTo>
                      <a:lnTo>
                        <a:pt x="662" y="38"/>
                      </a:lnTo>
                      <a:lnTo>
                        <a:pt x="703" y="58"/>
                      </a:lnTo>
                      <a:lnTo>
                        <a:pt x="744" y="82"/>
                      </a:lnTo>
                      <a:lnTo>
                        <a:pt x="779" y="110"/>
                      </a:lnTo>
                      <a:lnTo>
                        <a:pt x="814" y="141"/>
                      </a:lnTo>
                      <a:lnTo>
                        <a:pt x="845" y="174"/>
                      </a:lnTo>
                      <a:lnTo>
                        <a:pt x="873" y="211"/>
                      </a:lnTo>
                      <a:lnTo>
                        <a:pt x="897" y="250"/>
                      </a:lnTo>
                      <a:lnTo>
                        <a:pt x="916" y="293"/>
                      </a:lnTo>
                      <a:lnTo>
                        <a:pt x="933" y="337"/>
                      </a:lnTo>
                      <a:lnTo>
                        <a:pt x="945" y="382"/>
                      </a:lnTo>
                      <a:lnTo>
                        <a:pt x="952" y="430"/>
                      </a:lnTo>
                      <a:lnTo>
                        <a:pt x="954" y="4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77" name="Freeform 41"/>
                <p:cNvSpPr>
                  <a:spLocks/>
                </p:cNvSpPr>
                <p:nvPr/>
              </p:nvSpPr>
              <p:spPr bwMode="auto">
                <a:xfrm>
                  <a:off x="2414" y="907"/>
                  <a:ext cx="240" cy="263"/>
                </a:xfrm>
                <a:custGeom>
                  <a:avLst/>
                  <a:gdLst>
                    <a:gd name="T0" fmla="*/ 438 w 1146"/>
                    <a:gd name="T1" fmla="*/ 20 h 1289"/>
                    <a:gd name="T2" fmla="*/ 343 w 1146"/>
                    <a:gd name="T3" fmla="*/ 62 h 1289"/>
                    <a:gd name="T4" fmla="*/ 257 w 1146"/>
                    <a:gd name="T5" fmla="*/ 117 h 1289"/>
                    <a:gd name="T6" fmla="*/ 181 w 1146"/>
                    <a:gd name="T7" fmla="*/ 185 h 1289"/>
                    <a:gd name="T8" fmla="*/ 116 w 1146"/>
                    <a:gd name="T9" fmla="*/ 266 h 1289"/>
                    <a:gd name="T10" fmla="*/ 51 w 1146"/>
                    <a:gd name="T11" fmla="*/ 384 h 1289"/>
                    <a:gd name="T12" fmla="*/ 3 w 1146"/>
                    <a:gd name="T13" fmla="*/ 572 h 1289"/>
                    <a:gd name="T14" fmla="*/ 13 w 1146"/>
                    <a:gd name="T15" fmla="*/ 761 h 1289"/>
                    <a:gd name="T16" fmla="*/ 74 w 1146"/>
                    <a:gd name="T17" fmla="*/ 937 h 1289"/>
                    <a:gd name="T18" fmla="*/ 185 w 1146"/>
                    <a:gd name="T19" fmla="*/ 1092 h 1289"/>
                    <a:gd name="T20" fmla="*/ 341 w 1146"/>
                    <a:gd name="T21" fmla="*/ 1211 h 1289"/>
                    <a:gd name="T22" fmla="*/ 418 w 1146"/>
                    <a:gd name="T23" fmla="*/ 1246 h 1289"/>
                    <a:gd name="T24" fmla="*/ 497 w 1146"/>
                    <a:gd name="T25" fmla="*/ 1270 h 1289"/>
                    <a:gd name="T26" fmla="*/ 578 w 1146"/>
                    <a:gd name="T27" fmla="*/ 1285 h 1289"/>
                    <a:gd name="T28" fmla="*/ 661 w 1146"/>
                    <a:gd name="T29" fmla="*/ 1289 h 1289"/>
                    <a:gd name="T30" fmla="*/ 742 w 1146"/>
                    <a:gd name="T31" fmla="*/ 1283 h 1289"/>
                    <a:gd name="T32" fmla="*/ 822 w 1146"/>
                    <a:gd name="T33" fmla="*/ 1267 h 1289"/>
                    <a:gd name="T34" fmla="*/ 899 w 1146"/>
                    <a:gd name="T35" fmla="*/ 1241 h 1289"/>
                    <a:gd name="T36" fmla="*/ 973 w 1146"/>
                    <a:gd name="T37" fmla="*/ 1205 h 1289"/>
                    <a:gd name="T38" fmla="*/ 1043 w 1146"/>
                    <a:gd name="T39" fmla="*/ 1160 h 1289"/>
                    <a:gd name="T40" fmla="*/ 1107 w 1146"/>
                    <a:gd name="T41" fmla="*/ 1107 h 1289"/>
                    <a:gd name="T42" fmla="*/ 1115 w 1146"/>
                    <a:gd name="T43" fmla="*/ 1039 h 1289"/>
                    <a:gd name="T44" fmla="*/ 1060 w 1146"/>
                    <a:gd name="T45" fmla="*/ 1095 h 1289"/>
                    <a:gd name="T46" fmla="*/ 997 w 1146"/>
                    <a:gd name="T47" fmla="*/ 1144 h 1289"/>
                    <a:gd name="T48" fmla="*/ 931 w 1146"/>
                    <a:gd name="T49" fmla="*/ 1183 h 1289"/>
                    <a:gd name="T50" fmla="*/ 860 w 1146"/>
                    <a:gd name="T51" fmla="*/ 1213 h 1289"/>
                    <a:gd name="T52" fmla="*/ 787 w 1146"/>
                    <a:gd name="T53" fmla="*/ 1234 h 1289"/>
                    <a:gd name="T54" fmla="*/ 711 w 1146"/>
                    <a:gd name="T55" fmla="*/ 1246 h 1289"/>
                    <a:gd name="T56" fmla="*/ 635 w 1146"/>
                    <a:gd name="T57" fmla="*/ 1249 h 1289"/>
                    <a:gd name="T58" fmla="*/ 557 w 1146"/>
                    <a:gd name="T59" fmla="*/ 1242 h 1289"/>
                    <a:gd name="T60" fmla="*/ 481 w 1146"/>
                    <a:gd name="T61" fmla="*/ 1226 h 1289"/>
                    <a:gd name="T62" fmla="*/ 408 w 1146"/>
                    <a:gd name="T63" fmla="*/ 1198 h 1289"/>
                    <a:gd name="T64" fmla="*/ 307 w 1146"/>
                    <a:gd name="T65" fmla="*/ 1143 h 1289"/>
                    <a:gd name="T66" fmla="*/ 174 w 1146"/>
                    <a:gd name="T67" fmla="*/ 1019 h 1289"/>
                    <a:gd name="T68" fmla="*/ 85 w 1146"/>
                    <a:gd name="T69" fmla="*/ 866 h 1289"/>
                    <a:gd name="T70" fmla="*/ 42 w 1146"/>
                    <a:gd name="T71" fmla="*/ 695 h 1289"/>
                    <a:gd name="T72" fmla="*/ 52 w 1146"/>
                    <a:gd name="T73" fmla="*/ 517 h 1289"/>
                    <a:gd name="T74" fmla="*/ 115 w 1146"/>
                    <a:gd name="T75" fmla="*/ 344 h 1289"/>
                    <a:gd name="T76" fmla="*/ 168 w 1146"/>
                    <a:gd name="T77" fmla="*/ 262 h 1289"/>
                    <a:gd name="T78" fmla="*/ 233 w 1146"/>
                    <a:gd name="T79" fmla="*/ 191 h 1289"/>
                    <a:gd name="T80" fmla="*/ 307 w 1146"/>
                    <a:gd name="T81" fmla="*/ 131 h 1289"/>
                    <a:gd name="T82" fmla="*/ 390 w 1146"/>
                    <a:gd name="T83" fmla="*/ 82 h 1289"/>
                    <a:gd name="T84" fmla="*/ 481 w 1146"/>
                    <a:gd name="T85" fmla="*/ 48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6" h="1289">
                      <a:moveTo>
                        <a:pt x="503" y="0"/>
                      </a:moveTo>
                      <a:lnTo>
                        <a:pt x="470" y="10"/>
                      </a:lnTo>
                      <a:lnTo>
                        <a:pt x="438" y="20"/>
                      </a:lnTo>
                      <a:lnTo>
                        <a:pt x="405" y="33"/>
                      </a:lnTo>
                      <a:lnTo>
                        <a:pt x="374" y="47"/>
                      </a:lnTo>
                      <a:lnTo>
                        <a:pt x="343" y="62"/>
                      </a:lnTo>
                      <a:lnTo>
                        <a:pt x="313" y="79"/>
                      </a:lnTo>
                      <a:lnTo>
                        <a:pt x="284" y="97"/>
                      </a:lnTo>
                      <a:lnTo>
                        <a:pt x="257" y="117"/>
                      </a:lnTo>
                      <a:lnTo>
                        <a:pt x="230" y="139"/>
                      </a:lnTo>
                      <a:lnTo>
                        <a:pt x="205" y="161"/>
                      </a:lnTo>
                      <a:lnTo>
                        <a:pt x="181" y="185"/>
                      </a:lnTo>
                      <a:lnTo>
                        <a:pt x="158" y="210"/>
                      </a:lnTo>
                      <a:lnTo>
                        <a:pt x="136" y="238"/>
                      </a:lnTo>
                      <a:lnTo>
                        <a:pt x="116" y="266"/>
                      </a:lnTo>
                      <a:lnTo>
                        <a:pt x="97" y="294"/>
                      </a:lnTo>
                      <a:lnTo>
                        <a:pt x="79" y="324"/>
                      </a:lnTo>
                      <a:lnTo>
                        <a:pt x="51" y="384"/>
                      </a:lnTo>
                      <a:lnTo>
                        <a:pt x="29" y="446"/>
                      </a:lnTo>
                      <a:lnTo>
                        <a:pt x="13" y="509"/>
                      </a:lnTo>
                      <a:lnTo>
                        <a:pt x="3" y="572"/>
                      </a:lnTo>
                      <a:lnTo>
                        <a:pt x="0" y="635"/>
                      </a:lnTo>
                      <a:lnTo>
                        <a:pt x="3" y="699"/>
                      </a:lnTo>
                      <a:lnTo>
                        <a:pt x="13" y="761"/>
                      </a:lnTo>
                      <a:lnTo>
                        <a:pt x="28" y="821"/>
                      </a:lnTo>
                      <a:lnTo>
                        <a:pt x="48" y="881"/>
                      </a:lnTo>
                      <a:lnTo>
                        <a:pt x="74" y="937"/>
                      </a:lnTo>
                      <a:lnTo>
                        <a:pt x="106" y="993"/>
                      </a:lnTo>
                      <a:lnTo>
                        <a:pt x="143" y="1043"/>
                      </a:lnTo>
                      <a:lnTo>
                        <a:pt x="185" y="1092"/>
                      </a:lnTo>
                      <a:lnTo>
                        <a:pt x="231" y="1136"/>
                      </a:lnTo>
                      <a:lnTo>
                        <a:pt x="284" y="1176"/>
                      </a:lnTo>
                      <a:lnTo>
                        <a:pt x="341" y="1211"/>
                      </a:lnTo>
                      <a:lnTo>
                        <a:pt x="366" y="1223"/>
                      </a:lnTo>
                      <a:lnTo>
                        <a:pt x="391" y="1236"/>
                      </a:lnTo>
                      <a:lnTo>
                        <a:pt x="418" y="1246"/>
                      </a:lnTo>
                      <a:lnTo>
                        <a:pt x="444" y="1256"/>
                      </a:lnTo>
                      <a:lnTo>
                        <a:pt x="471" y="1264"/>
                      </a:lnTo>
                      <a:lnTo>
                        <a:pt x="497" y="1270"/>
                      </a:lnTo>
                      <a:lnTo>
                        <a:pt x="524" y="1276"/>
                      </a:lnTo>
                      <a:lnTo>
                        <a:pt x="552" y="1281"/>
                      </a:lnTo>
                      <a:lnTo>
                        <a:pt x="578" y="1285"/>
                      </a:lnTo>
                      <a:lnTo>
                        <a:pt x="606" y="1288"/>
                      </a:lnTo>
                      <a:lnTo>
                        <a:pt x="633" y="1289"/>
                      </a:lnTo>
                      <a:lnTo>
                        <a:pt x="661" y="1289"/>
                      </a:lnTo>
                      <a:lnTo>
                        <a:pt x="688" y="1288"/>
                      </a:lnTo>
                      <a:lnTo>
                        <a:pt x="715" y="1285"/>
                      </a:lnTo>
                      <a:lnTo>
                        <a:pt x="742" y="1283"/>
                      </a:lnTo>
                      <a:lnTo>
                        <a:pt x="769" y="1279"/>
                      </a:lnTo>
                      <a:lnTo>
                        <a:pt x="796" y="1273"/>
                      </a:lnTo>
                      <a:lnTo>
                        <a:pt x="822" y="1267"/>
                      </a:lnTo>
                      <a:lnTo>
                        <a:pt x="849" y="1259"/>
                      </a:lnTo>
                      <a:lnTo>
                        <a:pt x="874" y="1251"/>
                      </a:lnTo>
                      <a:lnTo>
                        <a:pt x="899" y="1241"/>
                      </a:lnTo>
                      <a:lnTo>
                        <a:pt x="925" y="1230"/>
                      </a:lnTo>
                      <a:lnTo>
                        <a:pt x="949" y="1219"/>
                      </a:lnTo>
                      <a:lnTo>
                        <a:pt x="973" y="1205"/>
                      </a:lnTo>
                      <a:lnTo>
                        <a:pt x="997" y="1191"/>
                      </a:lnTo>
                      <a:lnTo>
                        <a:pt x="1020" y="1176"/>
                      </a:lnTo>
                      <a:lnTo>
                        <a:pt x="1043" y="1160"/>
                      </a:lnTo>
                      <a:lnTo>
                        <a:pt x="1065" y="1144"/>
                      </a:lnTo>
                      <a:lnTo>
                        <a:pt x="1086" y="1125"/>
                      </a:lnTo>
                      <a:lnTo>
                        <a:pt x="1107" y="1107"/>
                      </a:lnTo>
                      <a:lnTo>
                        <a:pt x="1126" y="1086"/>
                      </a:lnTo>
                      <a:lnTo>
                        <a:pt x="1146" y="1065"/>
                      </a:lnTo>
                      <a:lnTo>
                        <a:pt x="1115" y="1039"/>
                      </a:lnTo>
                      <a:lnTo>
                        <a:pt x="1096" y="1058"/>
                      </a:lnTo>
                      <a:lnTo>
                        <a:pt x="1078" y="1077"/>
                      </a:lnTo>
                      <a:lnTo>
                        <a:pt x="1060" y="1095"/>
                      </a:lnTo>
                      <a:lnTo>
                        <a:pt x="1039" y="1113"/>
                      </a:lnTo>
                      <a:lnTo>
                        <a:pt x="1018" y="1128"/>
                      </a:lnTo>
                      <a:lnTo>
                        <a:pt x="997" y="1144"/>
                      </a:lnTo>
                      <a:lnTo>
                        <a:pt x="975" y="1158"/>
                      </a:lnTo>
                      <a:lnTo>
                        <a:pt x="954" y="1170"/>
                      </a:lnTo>
                      <a:lnTo>
                        <a:pt x="931" y="1183"/>
                      </a:lnTo>
                      <a:lnTo>
                        <a:pt x="908" y="1193"/>
                      </a:lnTo>
                      <a:lnTo>
                        <a:pt x="884" y="1204"/>
                      </a:lnTo>
                      <a:lnTo>
                        <a:pt x="860" y="1213"/>
                      </a:lnTo>
                      <a:lnTo>
                        <a:pt x="836" y="1221"/>
                      </a:lnTo>
                      <a:lnTo>
                        <a:pt x="811" y="1228"/>
                      </a:lnTo>
                      <a:lnTo>
                        <a:pt x="787" y="1234"/>
                      </a:lnTo>
                      <a:lnTo>
                        <a:pt x="761" y="1239"/>
                      </a:lnTo>
                      <a:lnTo>
                        <a:pt x="736" y="1243"/>
                      </a:lnTo>
                      <a:lnTo>
                        <a:pt x="711" y="1246"/>
                      </a:lnTo>
                      <a:lnTo>
                        <a:pt x="685" y="1249"/>
                      </a:lnTo>
                      <a:lnTo>
                        <a:pt x="660" y="1249"/>
                      </a:lnTo>
                      <a:lnTo>
                        <a:pt x="635" y="1249"/>
                      </a:lnTo>
                      <a:lnTo>
                        <a:pt x="608" y="1247"/>
                      </a:lnTo>
                      <a:lnTo>
                        <a:pt x="583" y="1245"/>
                      </a:lnTo>
                      <a:lnTo>
                        <a:pt x="557" y="1242"/>
                      </a:lnTo>
                      <a:lnTo>
                        <a:pt x="532" y="1237"/>
                      </a:lnTo>
                      <a:lnTo>
                        <a:pt x="507" y="1231"/>
                      </a:lnTo>
                      <a:lnTo>
                        <a:pt x="481" y="1226"/>
                      </a:lnTo>
                      <a:lnTo>
                        <a:pt x="457" y="1217"/>
                      </a:lnTo>
                      <a:lnTo>
                        <a:pt x="432" y="1208"/>
                      </a:lnTo>
                      <a:lnTo>
                        <a:pt x="408" y="1198"/>
                      </a:lnTo>
                      <a:lnTo>
                        <a:pt x="385" y="1188"/>
                      </a:lnTo>
                      <a:lnTo>
                        <a:pt x="360" y="1175"/>
                      </a:lnTo>
                      <a:lnTo>
                        <a:pt x="307" y="1143"/>
                      </a:lnTo>
                      <a:lnTo>
                        <a:pt x="258" y="1105"/>
                      </a:lnTo>
                      <a:lnTo>
                        <a:pt x="213" y="1064"/>
                      </a:lnTo>
                      <a:lnTo>
                        <a:pt x="174" y="1019"/>
                      </a:lnTo>
                      <a:lnTo>
                        <a:pt x="139" y="971"/>
                      </a:lnTo>
                      <a:lnTo>
                        <a:pt x="109" y="919"/>
                      </a:lnTo>
                      <a:lnTo>
                        <a:pt x="85" y="866"/>
                      </a:lnTo>
                      <a:lnTo>
                        <a:pt x="66" y="811"/>
                      </a:lnTo>
                      <a:lnTo>
                        <a:pt x="52" y="753"/>
                      </a:lnTo>
                      <a:lnTo>
                        <a:pt x="42" y="695"/>
                      </a:lnTo>
                      <a:lnTo>
                        <a:pt x="40" y="635"/>
                      </a:lnTo>
                      <a:lnTo>
                        <a:pt x="44" y="577"/>
                      </a:lnTo>
                      <a:lnTo>
                        <a:pt x="52" y="517"/>
                      </a:lnTo>
                      <a:lnTo>
                        <a:pt x="67" y="458"/>
                      </a:lnTo>
                      <a:lnTo>
                        <a:pt x="87" y="400"/>
                      </a:lnTo>
                      <a:lnTo>
                        <a:pt x="115" y="344"/>
                      </a:lnTo>
                      <a:lnTo>
                        <a:pt x="131" y="316"/>
                      </a:lnTo>
                      <a:lnTo>
                        <a:pt x="148" y="289"/>
                      </a:lnTo>
                      <a:lnTo>
                        <a:pt x="168" y="262"/>
                      </a:lnTo>
                      <a:lnTo>
                        <a:pt x="189" y="238"/>
                      </a:lnTo>
                      <a:lnTo>
                        <a:pt x="210" y="214"/>
                      </a:lnTo>
                      <a:lnTo>
                        <a:pt x="233" y="191"/>
                      </a:lnTo>
                      <a:lnTo>
                        <a:pt x="257" y="170"/>
                      </a:lnTo>
                      <a:lnTo>
                        <a:pt x="281" y="149"/>
                      </a:lnTo>
                      <a:lnTo>
                        <a:pt x="307" y="131"/>
                      </a:lnTo>
                      <a:lnTo>
                        <a:pt x="334" y="113"/>
                      </a:lnTo>
                      <a:lnTo>
                        <a:pt x="362" y="97"/>
                      </a:lnTo>
                      <a:lnTo>
                        <a:pt x="390" y="82"/>
                      </a:lnTo>
                      <a:lnTo>
                        <a:pt x="420" y="70"/>
                      </a:lnTo>
                      <a:lnTo>
                        <a:pt x="450" y="58"/>
                      </a:lnTo>
                      <a:lnTo>
                        <a:pt x="481" y="48"/>
                      </a:lnTo>
                      <a:lnTo>
                        <a:pt x="512" y="40"/>
                      </a:lnTo>
                      <a:lnTo>
                        <a:pt x="5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grpSp>
              <p:nvGrpSpPr>
                <p:cNvPr id="25695" name="Group 42"/>
                <p:cNvGrpSpPr>
                  <a:grpSpLocks/>
                </p:cNvGrpSpPr>
                <p:nvPr/>
              </p:nvGrpSpPr>
              <p:grpSpPr bwMode="auto">
                <a:xfrm>
                  <a:off x="2456" y="945"/>
                  <a:ext cx="188" cy="184"/>
                  <a:chOff x="3459" y="926"/>
                  <a:chExt cx="128" cy="128"/>
                </a:xfrm>
              </p:grpSpPr>
              <p:sp>
                <p:nvSpPr>
                  <p:cNvPr id="280" name="Freeform 43"/>
                  <p:cNvSpPr>
                    <a:spLocks/>
                  </p:cNvSpPr>
                  <p:nvPr/>
                </p:nvSpPr>
                <p:spPr bwMode="auto">
                  <a:xfrm>
                    <a:off x="3459" y="925"/>
                    <a:ext cx="132" cy="130"/>
                  </a:xfrm>
                  <a:custGeom>
                    <a:avLst/>
                    <a:gdLst>
                      <a:gd name="T0" fmla="*/ 629 w 630"/>
                      <a:gd name="T1" fmla="*/ 348 h 631"/>
                      <a:gd name="T2" fmla="*/ 616 w 630"/>
                      <a:gd name="T3" fmla="*/ 409 h 631"/>
                      <a:gd name="T4" fmla="*/ 592 w 630"/>
                      <a:gd name="T5" fmla="*/ 465 h 631"/>
                      <a:gd name="T6" fmla="*/ 557 w 630"/>
                      <a:gd name="T7" fmla="*/ 516 h 631"/>
                      <a:gd name="T8" fmla="*/ 515 w 630"/>
                      <a:gd name="T9" fmla="*/ 558 h 631"/>
                      <a:gd name="T10" fmla="*/ 464 w 630"/>
                      <a:gd name="T11" fmla="*/ 593 h 631"/>
                      <a:gd name="T12" fmla="*/ 407 w 630"/>
                      <a:gd name="T13" fmla="*/ 617 h 631"/>
                      <a:gd name="T14" fmla="*/ 346 w 630"/>
                      <a:gd name="T15" fmla="*/ 630 h 631"/>
                      <a:gd name="T16" fmla="*/ 282 w 630"/>
                      <a:gd name="T17" fmla="*/ 630 h 631"/>
                      <a:gd name="T18" fmla="*/ 221 w 630"/>
                      <a:gd name="T19" fmla="*/ 617 h 631"/>
                      <a:gd name="T20" fmla="*/ 164 w 630"/>
                      <a:gd name="T21" fmla="*/ 593 h 631"/>
                      <a:gd name="T22" fmla="*/ 114 w 630"/>
                      <a:gd name="T23" fmla="*/ 558 h 631"/>
                      <a:gd name="T24" fmla="*/ 71 w 630"/>
                      <a:gd name="T25" fmla="*/ 516 h 631"/>
                      <a:gd name="T26" fmla="*/ 38 w 630"/>
                      <a:gd name="T27" fmla="*/ 465 h 631"/>
                      <a:gd name="T28" fmla="*/ 14 w 630"/>
                      <a:gd name="T29" fmla="*/ 409 h 631"/>
                      <a:gd name="T30" fmla="*/ 1 w 630"/>
                      <a:gd name="T31" fmla="*/ 348 h 631"/>
                      <a:gd name="T32" fmla="*/ 1 w 630"/>
                      <a:gd name="T33" fmla="*/ 283 h 631"/>
                      <a:gd name="T34" fmla="*/ 14 w 630"/>
                      <a:gd name="T35" fmla="*/ 222 h 631"/>
                      <a:gd name="T36" fmla="*/ 38 w 630"/>
                      <a:gd name="T37" fmla="*/ 166 h 631"/>
                      <a:gd name="T38" fmla="*/ 71 w 630"/>
                      <a:gd name="T39" fmla="*/ 115 h 631"/>
                      <a:gd name="T40" fmla="*/ 114 w 630"/>
                      <a:gd name="T41" fmla="*/ 72 h 631"/>
                      <a:gd name="T42" fmla="*/ 164 w 630"/>
                      <a:gd name="T43" fmla="*/ 38 h 631"/>
                      <a:gd name="T44" fmla="*/ 221 w 630"/>
                      <a:gd name="T45" fmla="*/ 13 h 631"/>
                      <a:gd name="T46" fmla="*/ 282 w 630"/>
                      <a:gd name="T47" fmla="*/ 1 h 631"/>
                      <a:gd name="T48" fmla="*/ 346 w 630"/>
                      <a:gd name="T49" fmla="*/ 1 h 631"/>
                      <a:gd name="T50" fmla="*/ 407 w 630"/>
                      <a:gd name="T51" fmla="*/ 13 h 631"/>
                      <a:gd name="T52" fmla="*/ 464 w 630"/>
                      <a:gd name="T53" fmla="*/ 38 h 631"/>
                      <a:gd name="T54" fmla="*/ 515 w 630"/>
                      <a:gd name="T55" fmla="*/ 72 h 631"/>
                      <a:gd name="T56" fmla="*/ 557 w 630"/>
                      <a:gd name="T57" fmla="*/ 115 h 631"/>
                      <a:gd name="T58" fmla="*/ 592 w 630"/>
                      <a:gd name="T59" fmla="*/ 166 h 631"/>
                      <a:gd name="T60" fmla="*/ 616 w 630"/>
                      <a:gd name="T61" fmla="*/ 222 h 631"/>
                      <a:gd name="T62" fmla="*/ 629 w 630"/>
                      <a:gd name="T63" fmla="*/ 283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0" h="631">
                        <a:moveTo>
                          <a:pt x="630" y="315"/>
                        </a:moveTo>
                        <a:lnTo>
                          <a:pt x="629" y="348"/>
                        </a:lnTo>
                        <a:lnTo>
                          <a:pt x="623" y="379"/>
                        </a:lnTo>
                        <a:lnTo>
                          <a:pt x="616" y="409"/>
                        </a:lnTo>
                        <a:lnTo>
                          <a:pt x="604" y="439"/>
                        </a:lnTo>
                        <a:lnTo>
                          <a:pt x="592" y="465"/>
                        </a:lnTo>
                        <a:lnTo>
                          <a:pt x="576" y="492"/>
                        </a:lnTo>
                        <a:lnTo>
                          <a:pt x="557" y="516"/>
                        </a:lnTo>
                        <a:lnTo>
                          <a:pt x="538" y="539"/>
                        </a:lnTo>
                        <a:lnTo>
                          <a:pt x="515" y="558"/>
                        </a:lnTo>
                        <a:lnTo>
                          <a:pt x="490" y="577"/>
                        </a:lnTo>
                        <a:lnTo>
                          <a:pt x="464" y="593"/>
                        </a:lnTo>
                        <a:lnTo>
                          <a:pt x="437" y="606"/>
                        </a:lnTo>
                        <a:lnTo>
                          <a:pt x="407" y="617"/>
                        </a:lnTo>
                        <a:lnTo>
                          <a:pt x="378" y="624"/>
                        </a:lnTo>
                        <a:lnTo>
                          <a:pt x="346" y="630"/>
                        </a:lnTo>
                        <a:lnTo>
                          <a:pt x="314" y="631"/>
                        </a:lnTo>
                        <a:lnTo>
                          <a:pt x="282" y="630"/>
                        </a:lnTo>
                        <a:lnTo>
                          <a:pt x="251" y="624"/>
                        </a:lnTo>
                        <a:lnTo>
                          <a:pt x="221" y="617"/>
                        </a:lnTo>
                        <a:lnTo>
                          <a:pt x="192" y="606"/>
                        </a:lnTo>
                        <a:lnTo>
                          <a:pt x="164" y="593"/>
                        </a:lnTo>
                        <a:lnTo>
                          <a:pt x="138" y="577"/>
                        </a:lnTo>
                        <a:lnTo>
                          <a:pt x="114" y="558"/>
                        </a:lnTo>
                        <a:lnTo>
                          <a:pt x="92" y="539"/>
                        </a:lnTo>
                        <a:lnTo>
                          <a:pt x="71" y="516"/>
                        </a:lnTo>
                        <a:lnTo>
                          <a:pt x="54" y="492"/>
                        </a:lnTo>
                        <a:lnTo>
                          <a:pt x="38" y="465"/>
                        </a:lnTo>
                        <a:lnTo>
                          <a:pt x="24" y="439"/>
                        </a:lnTo>
                        <a:lnTo>
                          <a:pt x="14" y="409"/>
                        </a:lnTo>
                        <a:lnTo>
                          <a:pt x="7" y="379"/>
                        </a:lnTo>
                        <a:lnTo>
                          <a:pt x="1" y="348"/>
                        </a:lnTo>
                        <a:lnTo>
                          <a:pt x="0" y="315"/>
                        </a:lnTo>
                        <a:lnTo>
                          <a:pt x="1" y="283"/>
                        </a:lnTo>
                        <a:lnTo>
                          <a:pt x="7" y="252"/>
                        </a:lnTo>
                        <a:lnTo>
                          <a:pt x="14" y="222"/>
                        </a:lnTo>
                        <a:lnTo>
                          <a:pt x="24" y="192"/>
                        </a:lnTo>
                        <a:lnTo>
                          <a:pt x="38" y="166"/>
                        </a:lnTo>
                        <a:lnTo>
                          <a:pt x="54" y="139"/>
                        </a:lnTo>
                        <a:lnTo>
                          <a:pt x="71" y="115"/>
                        </a:lnTo>
                        <a:lnTo>
                          <a:pt x="92" y="92"/>
                        </a:lnTo>
                        <a:lnTo>
                          <a:pt x="114" y="72"/>
                        </a:lnTo>
                        <a:lnTo>
                          <a:pt x="138" y="54"/>
                        </a:lnTo>
                        <a:lnTo>
                          <a:pt x="164" y="38"/>
                        </a:lnTo>
                        <a:lnTo>
                          <a:pt x="192" y="25"/>
                        </a:lnTo>
                        <a:lnTo>
                          <a:pt x="221" y="13"/>
                        </a:lnTo>
                        <a:lnTo>
                          <a:pt x="251" y="6"/>
                        </a:lnTo>
                        <a:lnTo>
                          <a:pt x="282" y="1"/>
                        </a:lnTo>
                        <a:lnTo>
                          <a:pt x="314" y="0"/>
                        </a:lnTo>
                        <a:lnTo>
                          <a:pt x="346" y="1"/>
                        </a:lnTo>
                        <a:lnTo>
                          <a:pt x="378" y="6"/>
                        </a:lnTo>
                        <a:lnTo>
                          <a:pt x="407" y="13"/>
                        </a:lnTo>
                        <a:lnTo>
                          <a:pt x="437" y="25"/>
                        </a:lnTo>
                        <a:lnTo>
                          <a:pt x="464" y="38"/>
                        </a:lnTo>
                        <a:lnTo>
                          <a:pt x="490" y="54"/>
                        </a:lnTo>
                        <a:lnTo>
                          <a:pt x="515" y="72"/>
                        </a:lnTo>
                        <a:lnTo>
                          <a:pt x="538" y="92"/>
                        </a:lnTo>
                        <a:lnTo>
                          <a:pt x="557" y="115"/>
                        </a:lnTo>
                        <a:lnTo>
                          <a:pt x="576" y="139"/>
                        </a:lnTo>
                        <a:lnTo>
                          <a:pt x="592" y="166"/>
                        </a:lnTo>
                        <a:lnTo>
                          <a:pt x="604" y="192"/>
                        </a:lnTo>
                        <a:lnTo>
                          <a:pt x="616" y="222"/>
                        </a:lnTo>
                        <a:lnTo>
                          <a:pt x="623" y="252"/>
                        </a:lnTo>
                        <a:lnTo>
                          <a:pt x="629" y="283"/>
                        </a:lnTo>
                        <a:lnTo>
                          <a:pt x="630" y="3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81" name="Freeform 44"/>
                  <p:cNvSpPr>
                    <a:spLocks/>
                  </p:cNvSpPr>
                  <p:nvPr/>
                </p:nvSpPr>
                <p:spPr bwMode="auto">
                  <a:xfrm>
                    <a:off x="3519" y="941"/>
                    <a:ext cx="10" cy="14"/>
                  </a:xfrm>
                  <a:custGeom>
                    <a:avLst/>
                    <a:gdLst>
                      <a:gd name="T0" fmla="*/ 61 w 61"/>
                      <a:gd name="T1" fmla="*/ 37 h 74"/>
                      <a:gd name="T2" fmla="*/ 60 w 61"/>
                      <a:gd name="T3" fmla="*/ 45 h 74"/>
                      <a:gd name="T4" fmla="*/ 59 w 61"/>
                      <a:gd name="T5" fmla="*/ 52 h 74"/>
                      <a:gd name="T6" fmla="*/ 55 w 61"/>
                      <a:gd name="T7" fmla="*/ 58 h 74"/>
                      <a:gd name="T8" fmla="*/ 52 w 61"/>
                      <a:gd name="T9" fmla="*/ 63 h 74"/>
                      <a:gd name="T10" fmla="*/ 47 w 61"/>
                      <a:gd name="T11" fmla="*/ 68 h 74"/>
                      <a:gd name="T12" fmla="*/ 42 w 61"/>
                      <a:gd name="T13" fmla="*/ 71 h 74"/>
                      <a:gd name="T14" fmla="*/ 36 w 61"/>
                      <a:gd name="T15" fmla="*/ 73 h 74"/>
                      <a:gd name="T16" fmla="*/ 30 w 61"/>
                      <a:gd name="T17" fmla="*/ 74 h 74"/>
                      <a:gd name="T18" fmla="*/ 24 w 61"/>
                      <a:gd name="T19" fmla="*/ 73 h 74"/>
                      <a:gd name="T20" fmla="*/ 18 w 61"/>
                      <a:gd name="T21" fmla="*/ 71 h 74"/>
                      <a:gd name="T22" fmla="*/ 14 w 61"/>
                      <a:gd name="T23" fmla="*/ 68 h 74"/>
                      <a:gd name="T24" fmla="*/ 8 w 61"/>
                      <a:gd name="T25" fmla="*/ 63 h 74"/>
                      <a:gd name="T26" fmla="*/ 5 w 61"/>
                      <a:gd name="T27" fmla="*/ 58 h 74"/>
                      <a:gd name="T28" fmla="*/ 2 w 61"/>
                      <a:gd name="T29" fmla="*/ 52 h 74"/>
                      <a:gd name="T30" fmla="*/ 0 w 61"/>
                      <a:gd name="T31" fmla="*/ 45 h 74"/>
                      <a:gd name="T32" fmla="*/ 0 w 61"/>
                      <a:gd name="T33" fmla="*/ 37 h 74"/>
                      <a:gd name="T34" fmla="*/ 0 w 61"/>
                      <a:gd name="T35" fmla="*/ 30 h 74"/>
                      <a:gd name="T36" fmla="*/ 2 w 61"/>
                      <a:gd name="T37" fmla="*/ 23 h 74"/>
                      <a:gd name="T38" fmla="*/ 5 w 61"/>
                      <a:gd name="T39" fmla="*/ 17 h 74"/>
                      <a:gd name="T40" fmla="*/ 8 w 61"/>
                      <a:gd name="T41" fmla="*/ 11 h 74"/>
                      <a:gd name="T42" fmla="*/ 14 w 61"/>
                      <a:gd name="T43" fmla="*/ 6 h 74"/>
                      <a:gd name="T44" fmla="*/ 18 w 61"/>
                      <a:gd name="T45" fmla="*/ 2 h 74"/>
                      <a:gd name="T46" fmla="*/ 24 w 61"/>
                      <a:gd name="T47" fmla="*/ 1 h 74"/>
                      <a:gd name="T48" fmla="*/ 30 w 61"/>
                      <a:gd name="T49" fmla="*/ 0 h 74"/>
                      <a:gd name="T50" fmla="*/ 36 w 61"/>
                      <a:gd name="T51" fmla="*/ 1 h 74"/>
                      <a:gd name="T52" fmla="*/ 42 w 61"/>
                      <a:gd name="T53" fmla="*/ 2 h 74"/>
                      <a:gd name="T54" fmla="*/ 47 w 61"/>
                      <a:gd name="T55" fmla="*/ 6 h 74"/>
                      <a:gd name="T56" fmla="*/ 52 w 61"/>
                      <a:gd name="T57" fmla="*/ 11 h 74"/>
                      <a:gd name="T58" fmla="*/ 55 w 61"/>
                      <a:gd name="T59" fmla="*/ 17 h 74"/>
                      <a:gd name="T60" fmla="*/ 59 w 61"/>
                      <a:gd name="T61" fmla="*/ 23 h 74"/>
                      <a:gd name="T62" fmla="*/ 60 w 61"/>
                      <a:gd name="T63" fmla="*/ 30 h 74"/>
                      <a:gd name="T64" fmla="*/ 61 w 61"/>
                      <a:gd name="T65" fmla="*/ 3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 h="74">
                        <a:moveTo>
                          <a:pt x="61" y="37"/>
                        </a:moveTo>
                        <a:lnTo>
                          <a:pt x="60" y="45"/>
                        </a:lnTo>
                        <a:lnTo>
                          <a:pt x="59" y="52"/>
                        </a:lnTo>
                        <a:lnTo>
                          <a:pt x="55" y="58"/>
                        </a:lnTo>
                        <a:lnTo>
                          <a:pt x="52" y="63"/>
                        </a:lnTo>
                        <a:lnTo>
                          <a:pt x="47" y="68"/>
                        </a:lnTo>
                        <a:lnTo>
                          <a:pt x="42" y="71"/>
                        </a:lnTo>
                        <a:lnTo>
                          <a:pt x="36" y="73"/>
                        </a:lnTo>
                        <a:lnTo>
                          <a:pt x="30" y="74"/>
                        </a:lnTo>
                        <a:lnTo>
                          <a:pt x="24" y="73"/>
                        </a:lnTo>
                        <a:lnTo>
                          <a:pt x="18" y="71"/>
                        </a:lnTo>
                        <a:lnTo>
                          <a:pt x="14" y="68"/>
                        </a:lnTo>
                        <a:lnTo>
                          <a:pt x="8" y="63"/>
                        </a:lnTo>
                        <a:lnTo>
                          <a:pt x="5" y="58"/>
                        </a:lnTo>
                        <a:lnTo>
                          <a:pt x="2" y="52"/>
                        </a:lnTo>
                        <a:lnTo>
                          <a:pt x="0" y="45"/>
                        </a:lnTo>
                        <a:lnTo>
                          <a:pt x="0" y="37"/>
                        </a:lnTo>
                        <a:lnTo>
                          <a:pt x="0" y="30"/>
                        </a:lnTo>
                        <a:lnTo>
                          <a:pt x="2" y="23"/>
                        </a:lnTo>
                        <a:lnTo>
                          <a:pt x="5" y="17"/>
                        </a:lnTo>
                        <a:lnTo>
                          <a:pt x="8" y="11"/>
                        </a:lnTo>
                        <a:lnTo>
                          <a:pt x="14" y="6"/>
                        </a:lnTo>
                        <a:lnTo>
                          <a:pt x="18" y="2"/>
                        </a:lnTo>
                        <a:lnTo>
                          <a:pt x="24" y="1"/>
                        </a:lnTo>
                        <a:lnTo>
                          <a:pt x="30" y="0"/>
                        </a:lnTo>
                        <a:lnTo>
                          <a:pt x="36" y="1"/>
                        </a:lnTo>
                        <a:lnTo>
                          <a:pt x="42" y="2"/>
                        </a:lnTo>
                        <a:lnTo>
                          <a:pt x="47" y="6"/>
                        </a:lnTo>
                        <a:lnTo>
                          <a:pt x="52" y="11"/>
                        </a:lnTo>
                        <a:lnTo>
                          <a:pt x="55" y="17"/>
                        </a:lnTo>
                        <a:lnTo>
                          <a:pt x="59" y="23"/>
                        </a:lnTo>
                        <a:lnTo>
                          <a:pt x="60" y="30"/>
                        </a:lnTo>
                        <a:lnTo>
                          <a:pt x="61"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82" name="Freeform 45"/>
                  <p:cNvSpPr>
                    <a:spLocks/>
                  </p:cNvSpPr>
                  <p:nvPr/>
                </p:nvSpPr>
                <p:spPr bwMode="auto">
                  <a:xfrm>
                    <a:off x="3506" y="958"/>
                    <a:ext cx="36" cy="75"/>
                  </a:xfrm>
                  <a:custGeom>
                    <a:avLst/>
                    <a:gdLst>
                      <a:gd name="T0" fmla="*/ 137 w 185"/>
                      <a:gd name="T1" fmla="*/ 344 h 362"/>
                      <a:gd name="T2" fmla="*/ 136 w 185"/>
                      <a:gd name="T3" fmla="*/ 352 h 362"/>
                      <a:gd name="T4" fmla="*/ 132 w 185"/>
                      <a:gd name="T5" fmla="*/ 357 h 362"/>
                      <a:gd name="T6" fmla="*/ 128 w 185"/>
                      <a:gd name="T7" fmla="*/ 361 h 362"/>
                      <a:gd name="T8" fmla="*/ 120 w 185"/>
                      <a:gd name="T9" fmla="*/ 362 h 362"/>
                      <a:gd name="T10" fmla="*/ 112 w 185"/>
                      <a:gd name="T11" fmla="*/ 361 h 362"/>
                      <a:gd name="T12" fmla="*/ 107 w 185"/>
                      <a:gd name="T13" fmla="*/ 357 h 362"/>
                      <a:gd name="T14" fmla="*/ 104 w 185"/>
                      <a:gd name="T15" fmla="*/ 352 h 362"/>
                      <a:gd name="T16" fmla="*/ 102 w 185"/>
                      <a:gd name="T17" fmla="*/ 344 h 362"/>
                      <a:gd name="T18" fmla="*/ 102 w 185"/>
                      <a:gd name="T19" fmla="*/ 143 h 362"/>
                      <a:gd name="T20" fmla="*/ 82 w 185"/>
                      <a:gd name="T21" fmla="*/ 143 h 362"/>
                      <a:gd name="T22" fmla="*/ 82 w 185"/>
                      <a:gd name="T23" fmla="*/ 344 h 362"/>
                      <a:gd name="T24" fmla="*/ 80 w 185"/>
                      <a:gd name="T25" fmla="*/ 352 h 362"/>
                      <a:gd name="T26" fmla="*/ 77 w 185"/>
                      <a:gd name="T27" fmla="*/ 357 h 362"/>
                      <a:gd name="T28" fmla="*/ 71 w 185"/>
                      <a:gd name="T29" fmla="*/ 361 h 362"/>
                      <a:gd name="T30" fmla="*/ 63 w 185"/>
                      <a:gd name="T31" fmla="*/ 362 h 362"/>
                      <a:gd name="T32" fmla="*/ 55 w 185"/>
                      <a:gd name="T33" fmla="*/ 361 h 362"/>
                      <a:gd name="T34" fmla="*/ 51 w 185"/>
                      <a:gd name="T35" fmla="*/ 357 h 362"/>
                      <a:gd name="T36" fmla="*/ 47 w 185"/>
                      <a:gd name="T37" fmla="*/ 352 h 362"/>
                      <a:gd name="T38" fmla="*/ 46 w 185"/>
                      <a:gd name="T39" fmla="*/ 344 h 362"/>
                      <a:gd name="T40" fmla="*/ 46 w 185"/>
                      <a:gd name="T41" fmla="*/ 39 h 362"/>
                      <a:gd name="T42" fmla="*/ 29 w 185"/>
                      <a:gd name="T43" fmla="*/ 39 h 362"/>
                      <a:gd name="T44" fmla="*/ 29 w 185"/>
                      <a:gd name="T45" fmla="*/ 167 h 362"/>
                      <a:gd name="T46" fmla="*/ 27 w 185"/>
                      <a:gd name="T47" fmla="*/ 175 h 362"/>
                      <a:gd name="T48" fmla="*/ 25 w 185"/>
                      <a:gd name="T49" fmla="*/ 181 h 362"/>
                      <a:gd name="T50" fmla="*/ 21 w 185"/>
                      <a:gd name="T51" fmla="*/ 185 h 362"/>
                      <a:gd name="T52" fmla="*/ 14 w 185"/>
                      <a:gd name="T53" fmla="*/ 186 h 362"/>
                      <a:gd name="T54" fmla="*/ 8 w 185"/>
                      <a:gd name="T55" fmla="*/ 185 h 362"/>
                      <a:gd name="T56" fmla="*/ 3 w 185"/>
                      <a:gd name="T57" fmla="*/ 181 h 362"/>
                      <a:gd name="T58" fmla="*/ 1 w 185"/>
                      <a:gd name="T59" fmla="*/ 175 h 362"/>
                      <a:gd name="T60" fmla="*/ 0 w 185"/>
                      <a:gd name="T61" fmla="*/ 167 h 362"/>
                      <a:gd name="T62" fmla="*/ 0 w 185"/>
                      <a:gd name="T63" fmla="*/ 39 h 362"/>
                      <a:gd name="T64" fmla="*/ 1 w 185"/>
                      <a:gd name="T65" fmla="*/ 30 h 362"/>
                      <a:gd name="T66" fmla="*/ 2 w 185"/>
                      <a:gd name="T67" fmla="*/ 22 h 362"/>
                      <a:gd name="T68" fmla="*/ 6 w 185"/>
                      <a:gd name="T69" fmla="*/ 15 h 362"/>
                      <a:gd name="T70" fmla="*/ 9 w 185"/>
                      <a:gd name="T71" fmla="*/ 9 h 362"/>
                      <a:gd name="T72" fmla="*/ 15 w 185"/>
                      <a:gd name="T73" fmla="*/ 6 h 362"/>
                      <a:gd name="T74" fmla="*/ 22 w 185"/>
                      <a:gd name="T75" fmla="*/ 2 h 362"/>
                      <a:gd name="T76" fmla="*/ 29 w 185"/>
                      <a:gd name="T77" fmla="*/ 1 h 362"/>
                      <a:gd name="T78" fmla="*/ 38 w 185"/>
                      <a:gd name="T79" fmla="*/ 0 h 362"/>
                      <a:gd name="T80" fmla="*/ 146 w 185"/>
                      <a:gd name="T81" fmla="*/ 0 h 362"/>
                      <a:gd name="T82" fmla="*/ 155 w 185"/>
                      <a:gd name="T83" fmla="*/ 1 h 362"/>
                      <a:gd name="T84" fmla="*/ 163 w 185"/>
                      <a:gd name="T85" fmla="*/ 2 h 362"/>
                      <a:gd name="T86" fmla="*/ 170 w 185"/>
                      <a:gd name="T87" fmla="*/ 6 h 362"/>
                      <a:gd name="T88" fmla="*/ 176 w 185"/>
                      <a:gd name="T89" fmla="*/ 9 h 362"/>
                      <a:gd name="T90" fmla="*/ 180 w 185"/>
                      <a:gd name="T91" fmla="*/ 15 h 362"/>
                      <a:gd name="T92" fmla="*/ 183 w 185"/>
                      <a:gd name="T93" fmla="*/ 22 h 362"/>
                      <a:gd name="T94" fmla="*/ 184 w 185"/>
                      <a:gd name="T95" fmla="*/ 30 h 362"/>
                      <a:gd name="T96" fmla="*/ 185 w 185"/>
                      <a:gd name="T97" fmla="*/ 39 h 362"/>
                      <a:gd name="T98" fmla="*/ 185 w 185"/>
                      <a:gd name="T99" fmla="*/ 167 h 362"/>
                      <a:gd name="T100" fmla="*/ 184 w 185"/>
                      <a:gd name="T101" fmla="*/ 175 h 362"/>
                      <a:gd name="T102" fmla="*/ 182 w 185"/>
                      <a:gd name="T103" fmla="*/ 181 h 362"/>
                      <a:gd name="T104" fmla="*/ 177 w 185"/>
                      <a:gd name="T105" fmla="*/ 185 h 362"/>
                      <a:gd name="T106" fmla="*/ 171 w 185"/>
                      <a:gd name="T107" fmla="*/ 186 h 362"/>
                      <a:gd name="T108" fmla="*/ 165 w 185"/>
                      <a:gd name="T109" fmla="*/ 185 h 362"/>
                      <a:gd name="T110" fmla="*/ 160 w 185"/>
                      <a:gd name="T111" fmla="*/ 181 h 362"/>
                      <a:gd name="T112" fmla="*/ 158 w 185"/>
                      <a:gd name="T113" fmla="*/ 175 h 362"/>
                      <a:gd name="T114" fmla="*/ 157 w 185"/>
                      <a:gd name="T115" fmla="*/ 167 h 362"/>
                      <a:gd name="T116" fmla="*/ 157 w 185"/>
                      <a:gd name="T117" fmla="*/ 39 h 362"/>
                      <a:gd name="T118" fmla="*/ 138 w 185"/>
                      <a:gd name="T119" fmla="*/ 39 h 362"/>
                      <a:gd name="T120" fmla="*/ 137 w 185"/>
                      <a:gd name="T121" fmla="*/ 344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5" h="362">
                        <a:moveTo>
                          <a:pt x="137" y="344"/>
                        </a:moveTo>
                        <a:lnTo>
                          <a:pt x="136" y="352"/>
                        </a:lnTo>
                        <a:lnTo>
                          <a:pt x="132" y="357"/>
                        </a:lnTo>
                        <a:lnTo>
                          <a:pt x="128" y="361"/>
                        </a:lnTo>
                        <a:lnTo>
                          <a:pt x="120" y="362"/>
                        </a:lnTo>
                        <a:lnTo>
                          <a:pt x="112" y="361"/>
                        </a:lnTo>
                        <a:lnTo>
                          <a:pt x="107" y="357"/>
                        </a:lnTo>
                        <a:lnTo>
                          <a:pt x="104" y="352"/>
                        </a:lnTo>
                        <a:lnTo>
                          <a:pt x="102" y="344"/>
                        </a:lnTo>
                        <a:lnTo>
                          <a:pt x="102" y="143"/>
                        </a:lnTo>
                        <a:lnTo>
                          <a:pt x="82" y="143"/>
                        </a:lnTo>
                        <a:lnTo>
                          <a:pt x="82" y="344"/>
                        </a:lnTo>
                        <a:lnTo>
                          <a:pt x="80" y="352"/>
                        </a:lnTo>
                        <a:lnTo>
                          <a:pt x="77" y="357"/>
                        </a:lnTo>
                        <a:lnTo>
                          <a:pt x="71" y="361"/>
                        </a:lnTo>
                        <a:lnTo>
                          <a:pt x="63" y="362"/>
                        </a:lnTo>
                        <a:lnTo>
                          <a:pt x="55" y="361"/>
                        </a:lnTo>
                        <a:lnTo>
                          <a:pt x="51" y="357"/>
                        </a:lnTo>
                        <a:lnTo>
                          <a:pt x="47" y="352"/>
                        </a:lnTo>
                        <a:lnTo>
                          <a:pt x="46" y="344"/>
                        </a:lnTo>
                        <a:lnTo>
                          <a:pt x="46" y="39"/>
                        </a:lnTo>
                        <a:lnTo>
                          <a:pt x="29" y="39"/>
                        </a:lnTo>
                        <a:lnTo>
                          <a:pt x="29" y="167"/>
                        </a:lnTo>
                        <a:lnTo>
                          <a:pt x="27" y="175"/>
                        </a:lnTo>
                        <a:lnTo>
                          <a:pt x="25" y="181"/>
                        </a:lnTo>
                        <a:lnTo>
                          <a:pt x="21" y="185"/>
                        </a:lnTo>
                        <a:lnTo>
                          <a:pt x="14" y="186"/>
                        </a:lnTo>
                        <a:lnTo>
                          <a:pt x="8" y="185"/>
                        </a:lnTo>
                        <a:lnTo>
                          <a:pt x="3" y="181"/>
                        </a:lnTo>
                        <a:lnTo>
                          <a:pt x="1" y="175"/>
                        </a:lnTo>
                        <a:lnTo>
                          <a:pt x="0" y="167"/>
                        </a:lnTo>
                        <a:lnTo>
                          <a:pt x="0" y="39"/>
                        </a:lnTo>
                        <a:lnTo>
                          <a:pt x="1" y="30"/>
                        </a:lnTo>
                        <a:lnTo>
                          <a:pt x="2" y="22"/>
                        </a:lnTo>
                        <a:lnTo>
                          <a:pt x="6" y="15"/>
                        </a:lnTo>
                        <a:lnTo>
                          <a:pt x="9" y="9"/>
                        </a:lnTo>
                        <a:lnTo>
                          <a:pt x="15" y="6"/>
                        </a:lnTo>
                        <a:lnTo>
                          <a:pt x="22" y="2"/>
                        </a:lnTo>
                        <a:lnTo>
                          <a:pt x="29" y="1"/>
                        </a:lnTo>
                        <a:lnTo>
                          <a:pt x="38" y="0"/>
                        </a:lnTo>
                        <a:lnTo>
                          <a:pt x="146" y="0"/>
                        </a:lnTo>
                        <a:lnTo>
                          <a:pt x="155" y="1"/>
                        </a:lnTo>
                        <a:lnTo>
                          <a:pt x="163" y="2"/>
                        </a:lnTo>
                        <a:lnTo>
                          <a:pt x="170" y="6"/>
                        </a:lnTo>
                        <a:lnTo>
                          <a:pt x="176" y="9"/>
                        </a:lnTo>
                        <a:lnTo>
                          <a:pt x="180" y="15"/>
                        </a:lnTo>
                        <a:lnTo>
                          <a:pt x="183" y="22"/>
                        </a:lnTo>
                        <a:lnTo>
                          <a:pt x="184" y="30"/>
                        </a:lnTo>
                        <a:lnTo>
                          <a:pt x="185" y="39"/>
                        </a:lnTo>
                        <a:lnTo>
                          <a:pt x="185" y="167"/>
                        </a:lnTo>
                        <a:lnTo>
                          <a:pt x="184" y="175"/>
                        </a:lnTo>
                        <a:lnTo>
                          <a:pt x="182" y="181"/>
                        </a:lnTo>
                        <a:lnTo>
                          <a:pt x="177" y="185"/>
                        </a:lnTo>
                        <a:lnTo>
                          <a:pt x="171" y="186"/>
                        </a:lnTo>
                        <a:lnTo>
                          <a:pt x="165" y="185"/>
                        </a:lnTo>
                        <a:lnTo>
                          <a:pt x="160" y="181"/>
                        </a:lnTo>
                        <a:lnTo>
                          <a:pt x="158" y="175"/>
                        </a:lnTo>
                        <a:lnTo>
                          <a:pt x="157" y="167"/>
                        </a:lnTo>
                        <a:lnTo>
                          <a:pt x="157" y="39"/>
                        </a:lnTo>
                        <a:lnTo>
                          <a:pt x="138" y="39"/>
                        </a:lnTo>
                        <a:lnTo>
                          <a:pt x="137" y="3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grpSp>
            <p:sp>
              <p:nvSpPr>
                <p:cNvPr id="25696" name="Rectangle 46"/>
                <p:cNvSpPr>
                  <a:spLocks noChangeArrowheads="1"/>
                </p:cNvSpPr>
                <p:nvPr/>
              </p:nvSpPr>
              <p:spPr bwMode="auto">
                <a:xfrm>
                  <a:off x="2282" y="1113"/>
                  <a:ext cx="461" cy="68"/>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buClrTx/>
                    <a:buSzTx/>
                    <a:buFontTx/>
                    <a:buNone/>
                  </a:pPr>
                  <a:r>
                    <a:rPr lang="en-US" sz="800" b="1">
                      <a:solidFill>
                        <a:srgbClr val="FFFFFF"/>
                      </a:solidFill>
                      <a:effectLst/>
                      <a:cs typeface="Arial" pitchFamily="34" charset="0"/>
                    </a:rPr>
                    <a:t>M8354673993</a:t>
                  </a:r>
                </a:p>
              </p:txBody>
            </p:sp>
          </p:grpSp>
          <p:grpSp>
            <p:nvGrpSpPr>
              <p:cNvPr id="25653" name="Group 47"/>
              <p:cNvGrpSpPr>
                <a:grpSpLocks/>
              </p:cNvGrpSpPr>
              <p:nvPr/>
            </p:nvGrpSpPr>
            <p:grpSpPr bwMode="auto">
              <a:xfrm>
                <a:off x="4672" y="587"/>
                <a:ext cx="326" cy="214"/>
                <a:chOff x="5010" y="756"/>
                <a:chExt cx="453" cy="416"/>
              </a:xfrm>
            </p:grpSpPr>
            <p:sp>
              <p:nvSpPr>
                <p:cNvPr id="263" name="AutoShape 48"/>
                <p:cNvSpPr>
                  <a:spLocks noChangeAspect="1" noChangeArrowheads="1" noTextEdit="1"/>
                </p:cNvSpPr>
                <p:nvPr/>
              </p:nvSpPr>
              <p:spPr bwMode="auto">
                <a:xfrm>
                  <a:off x="5009" y="758"/>
                  <a:ext cx="454" cy="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a:p>
              </p:txBody>
            </p:sp>
            <p:sp>
              <p:nvSpPr>
                <p:cNvPr id="264" name="Freeform 49"/>
                <p:cNvSpPr>
                  <a:spLocks/>
                </p:cNvSpPr>
                <p:nvPr/>
              </p:nvSpPr>
              <p:spPr bwMode="auto">
                <a:xfrm>
                  <a:off x="5009" y="758"/>
                  <a:ext cx="454" cy="413"/>
                </a:xfrm>
                <a:custGeom>
                  <a:avLst/>
                  <a:gdLst>
                    <a:gd name="T0" fmla="*/ 724 w 2238"/>
                    <a:gd name="T1" fmla="*/ 144 h 2056"/>
                    <a:gd name="T2" fmla="*/ 1029 w 2238"/>
                    <a:gd name="T3" fmla="*/ 365 h 2056"/>
                    <a:gd name="T4" fmla="*/ 1091 w 2238"/>
                    <a:gd name="T5" fmla="*/ 419 h 2056"/>
                    <a:gd name="T6" fmla="*/ 774 w 2238"/>
                    <a:gd name="T7" fmla="*/ 287 h 2056"/>
                    <a:gd name="T8" fmla="*/ 559 w 2238"/>
                    <a:gd name="T9" fmla="*/ 154 h 2056"/>
                    <a:gd name="T10" fmla="*/ 832 w 2238"/>
                    <a:gd name="T11" fmla="*/ 387 h 2056"/>
                    <a:gd name="T12" fmla="*/ 1118 w 2238"/>
                    <a:gd name="T13" fmla="*/ 541 h 2056"/>
                    <a:gd name="T14" fmla="*/ 886 w 2238"/>
                    <a:gd name="T15" fmla="*/ 476 h 2056"/>
                    <a:gd name="T16" fmla="*/ 559 w 2238"/>
                    <a:gd name="T17" fmla="*/ 310 h 2056"/>
                    <a:gd name="T18" fmla="*/ 631 w 2238"/>
                    <a:gd name="T19" fmla="*/ 395 h 2056"/>
                    <a:gd name="T20" fmla="*/ 927 w 2238"/>
                    <a:gd name="T21" fmla="*/ 583 h 2056"/>
                    <a:gd name="T22" fmla="*/ 988 w 2238"/>
                    <a:gd name="T23" fmla="*/ 636 h 2056"/>
                    <a:gd name="T24" fmla="*/ 677 w 2238"/>
                    <a:gd name="T25" fmla="*/ 524 h 2056"/>
                    <a:gd name="T26" fmla="*/ 465 w 2238"/>
                    <a:gd name="T27" fmla="*/ 425 h 2056"/>
                    <a:gd name="T28" fmla="*/ 734 w 2238"/>
                    <a:gd name="T29" fmla="*/ 617 h 2056"/>
                    <a:gd name="T30" fmla="*/ 1017 w 2238"/>
                    <a:gd name="T31" fmla="*/ 759 h 2056"/>
                    <a:gd name="T32" fmla="*/ 788 w 2238"/>
                    <a:gd name="T33" fmla="*/ 702 h 2056"/>
                    <a:gd name="T34" fmla="*/ 464 w 2238"/>
                    <a:gd name="T35" fmla="*/ 566 h 2056"/>
                    <a:gd name="T36" fmla="*/ 534 w 2238"/>
                    <a:gd name="T37" fmla="*/ 641 h 2056"/>
                    <a:gd name="T38" fmla="*/ 829 w 2238"/>
                    <a:gd name="T39" fmla="*/ 808 h 2056"/>
                    <a:gd name="T40" fmla="*/ 890 w 2238"/>
                    <a:gd name="T41" fmla="*/ 861 h 2056"/>
                    <a:gd name="T42" fmla="*/ 581 w 2238"/>
                    <a:gd name="T43" fmla="*/ 762 h 2056"/>
                    <a:gd name="T44" fmla="*/ 367 w 2238"/>
                    <a:gd name="T45" fmla="*/ 680 h 2056"/>
                    <a:gd name="T46" fmla="*/ 637 w 2238"/>
                    <a:gd name="T47" fmla="*/ 849 h 2056"/>
                    <a:gd name="T48" fmla="*/ 921 w 2238"/>
                    <a:gd name="T49" fmla="*/ 987 h 2056"/>
                    <a:gd name="T50" fmla="*/ 691 w 2238"/>
                    <a:gd name="T51" fmla="*/ 935 h 2056"/>
                    <a:gd name="T52" fmla="*/ 363 w 2238"/>
                    <a:gd name="T53" fmla="*/ 812 h 2056"/>
                    <a:gd name="T54" fmla="*/ 434 w 2238"/>
                    <a:gd name="T55" fmla="*/ 883 h 2056"/>
                    <a:gd name="T56" fmla="*/ 735 w 2238"/>
                    <a:gd name="T57" fmla="*/ 1042 h 2056"/>
                    <a:gd name="T58" fmla="*/ 797 w 2238"/>
                    <a:gd name="T59" fmla="*/ 1095 h 2056"/>
                    <a:gd name="T60" fmla="*/ 481 w 2238"/>
                    <a:gd name="T61" fmla="*/ 1003 h 2056"/>
                    <a:gd name="T62" fmla="*/ 259 w 2238"/>
                    <a:gd name="T63" fmla="*/ 924 h 2056"/>
                    <a:gd name="T64" fmla="*/ 539 w 2238"/>
                    <a:gd name="T65" fmla="*/ 1090 h 2056"/>
                    <a:gd name="T66" fmla="*/ 832 w 2238"/>
                    <a:gd name="T67" fmla="*/ 1224 h 2056"/>
                    <a:gd name="T68" fmla="*/ 597 w 2238"/>
                    <a:gd name="T69" fmla="*/ 1177 h 2056"/>
                    <a:gd name="T70" fmla="*/ 253 w 2238"/>
                    <a:gd name="T71" fmla="*/ 1056 h 2056"/>
                    <a:gd name="T72" fmla="*/ 328 w 2238"/>
                    <a:gd name="T73" fmla="*/ 1126 h 2056"/>
                    <a:gd name="T74" fmla="*/ 643 w 2238"/>
                    <a:gd name="T75" fmla="*/ 1287 h 2056"/>
                    <a:gd name="T76" fmla="*/ 708 w 2238"/>
                    <a:gd name="T77" fmla="*/ 1340 h 2056"/>
                    <a:gd name="T78" fmla="*/ 379 w 2238"/>
                    <a:gd name="T79" fmla="*/ 1252 h 2056"/>
                    <a:gd name="T80" fmla="*/ 139 w 2238"/>
                    <a:gd name="T81" fmla="*/ 1163 h 2056"/>
                    <a:gd name="T82" fmla="*/ 440 w 2238"/>
                    <a:gd name="T83" fmla="*/ 1343 h 2056"/>
                    <a:gd name="T84" fmla="*/ 746 w 2238"/>
                    <a:gd name="T85" fmla="*/ 1474 h 2056"/>
                    <a:gd name="T86" fmla="*/ 501 w 2238"/>
                    <a:gd name="T87" fmla="*/ 1434 h 2056"/>
                    <a:gd name="T88" fmla="*/ 131 w 2238"/>
                    <a:gd name="T89" fmla="*/ 1299 h 2056"/>
                    <a:gd name="T90" fmla="*/ 214 w 2238"/>
                    <a:gd name="T91" fmla="*/ 1377 h 2056"/>
                    <a:gd name="T92" fmla="*/ 553 w 2238"/>
                    <a:gd name="T93" fmla="*/ 1548 h 2056"/>
                    <a:gd name="T94" fmla="*/ 622 w 2238"/>
                    <a:gd name="T95" fmla="*/ 1601 h 2056"/>
                    <a:gd name="T96" fmla="*/ 270 w 2238"/>
                    <a:gd name="T97" fmla="*/ 1511 h 2056"/>
                    <a:gd name="T98" fmla="*/ 2 w 2238"/>
                    <a:gd name="T99" fmla="*/ 1406 h 2056"/>
                    <a:gd name="T100" fmla="*/ 485 w 2238"/>
                    <a:gd name="T101" fmla="*/ 1640 h 2056"/>
                    <a:gd name="T102" fmla="*/ 924 w 2238"/>
                    <a:gd name="T103" fmla="*/ 1732 h 2056"/>
                    <a:gd name="T104" fmla="*/ 1300 w 2238"/>
                    <a:gd name="T105" fmla="*/ 1800 h 2056"/>
                    <a:gd name="T106" fmla="*/ 1676 w 2238"/>
                    <a:gd name="T107" fmla="*/ 2011 h 2056"/>
                    <a:gd name="T108" fmla="*/ 1854 w 2238"/>
                    <a:gd name="T109" fmla="*/ 1475 h 2056"/>
                    <a:gd name="T110" fmla="*/ 2183 w 2238"/>
                    <a:gd name="T111" fmla="*/ 930 h 2056"/>
                    <a:gd name="T112" fmla="*/ 1914 w 2238"/>
                    <a:gd name="T113" fmla="*/ 584 h 2056"/>
                    <a:gd name="T114" fmla="*/ 1535 w 2238"/>
                    <a:gd name="T115" fmla="*/ 461 h 2056"/>
                    <a:gd name="T116" fmla="*/ 1128 w 2238"/>
                    <a:gd name="T117" fmla="*/ 357 h 2056"/>
                    <a:gd name="T118" fmla="*/ 669 w 2238"/>
                    <a:gd name="T119" fmla="*/ 61 h 2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38" h="2056">
                      <a:moveTo>
                        <a:pt x="607" y="0"/>
                      </a:moveTo>
                      <a:lnTo>
                        <a:pt x="606" y="5"/>
                      </a:lnTo>
                      <a:lnTo>
                        <a:pt x="605" y="8"/>
                      </a:lnTo>
                      <a:lnTo>
                        <a:pt x="602" y="12"/>
                      </a:lnTo>
                      <a:lnTo>
                        <a:pt x="601" y="16"/>
                      </a:lnTo>
                      <a:lnTo>
                        <a:pt x="643" y="62"/>
                      </a:lnTo>
                      <a:lnTo>
                        <a:pt x="684" y="105"/>
                      </a:lnTo>
                      <a:lnTo>
                        <a:pt x="724" y="144"/>
                      </a:lnTo>
                      <a:lnTo>
                        <a:pt x="765" y="180"/>
                      </a:lnTo>
                      <a:lnTo>
                        <a:pt x="804" y="213"/>
                      </a:lnTo>
                      <a:lnTo>
                        <a:pt x="843" y="244"/>
                      </a:lnTo>
                      <a:lnTo>
                        <a:pt x="881" y="273"/>
                      </a:lnTo>
                      <a:lnTo>
                        <a:pt x="918" y="298"/>
                      </a:lnTo>
                      <a:lnTo>
                        <a:pt x="955" y="323"/>
                      </a:lnTo>
                      <a:lnTo>
                        <a:pt x="992" y="346"/>
                      </a:lnTo>
                      <a:lnTo>
                        <a:pt x="1029" y="365"/>
                      </a:lnTo>
                      <a:lnTo>
                        <a:pt x="1064" y="384"/>
                      </a:lnTo>
                      <a:lnTo>
                        <a:pt x="1100" y="402"/>
                      </a:lnTo>
                      <a:lnTo>
                        <a:pt x="1136" y="418"/>
                      </a:lnTo>
                      <a:lnTo>
                        <a:pt x="1171" y="433"/>
                      </a:lnTo>
                      <a:lnTo>
                        <a:pt x="1206" y="447"/>
                      </a:lnTo>
                      <a:lnTo>
                        <a:pt x="1168" y="439"/>
                      </a:lnTo>
                      <a:lnTo>
                        <a:pt x="1130" y="430"/>
                      </a:lnTo>
                      <a:lnTo>
                        <a:pt x="1091" y="419"/>
                      </a:lnTo>
                      <a:lnTo>
                        <a:pt x="1053" y="408"/>
                      </a:lnTo>
                      <a:lnTo>
                        <a:pt x="1014" y="395"/>
                      </a:lnTo>
                      <a:lnTo>
                        <a:pt x="974" y="381"/>
                      </a:lnTo>
                      <a:lnTo>
                        <a:pt x="935" y="365"/>
                      </a:lnTo>
                      <a:lnTo>
                        <a:pt x="896" y="348"/>
                      </a:lnTo>
                      <a:lnTo>
                        <a:pt x="856" y="330"/>
                      </a:lnTo>
                      <a:lnTo>
                        <a:pt x="815" y="309"/>
                      </a:lnTo>
                      <a:lnTo>
                        <a:pt x="774" y="287"/>
                      </a:lnTo>
                      <a:lnTo>
                        <a:pt x="733" y="263"/>
                      </a:lnTo>
                      <a:lnTo>
                        <a:pt x="691" y="236"/>
                      </a:lnTo>
                      <a:lnTo>
                        <a:pt x="648" y="207"/>
                      </a:lnTo>
                      <a:lnTo>
                        <a:pt x="606" y="177"/>
                      </a:lnTo>
                      <a:lnTo>
                        <a:pt x="562" y="144"/>
                      </a:lnTo>
                      <a:lnTo>
                        <a:pt x="561" y="148"/>
                      </a:lnTo>
                      <a:lnTo>
                        <a:pt x="560" y="151"/>
                      </a:lnTo>
                      <a:lnTo>
                        <a:pt x="559" y="154"/>
                      </a:lnTo>
                      <a:lnTo>
                        <a:pt x="557" y="159"/>
                      </a:lnTo>
                      <a:lnTo>
                        <a:pt x="599" y="199"/>
                      </a:lnTo>
                      <a:lnTo>
                        <a:pt x="638" y="236"/>
                      </a:lnTo>
                      <a:lnTo>
                        <a:pt x="678" y="271"/>
                      </a:lnTo>
                      <a:lnTo>
                        <a:pt x="718" y="303"/>
                      </a:lnTo>
                      <a:lnTo>
                        <a:pt x="756" y="333"/>
                      </a:lnTo>
                      <a:lnTo>
                        <a:pt x="794" y="361"/>
                      </a:lnTo>
                      <a:lnTo>
                        <a:pt x="832" y="387"/>
                      </a:lnTo>
                      <a:lnTo>
                        <a:pt x="868" y="411"/>
                      </a:lnTo>
                      <a:lnTo>
                        <a:pt x="905" y="433"/>
                      </a:lnTo>
                      <a:lnTo>
                        <a:pt x="941" y="454"/>
                      </a:lnTo>
                      <a:lnTo>
                        <a:pt x="978" y="474"/>
                      </a:lnTo>
                      <a:lnTo>
                        <a:pt x="1014" y="492"/>
                      </a:lnTo>
                      <a:lnTo>
                        <a:pt x="1048" y="509"/>
                      </a:lnTo>
                      <a:lnTo>
                        <a:pt x="1084" y="524"/>
                      </a:lnTo>
                      <a:lnTo>
                        <a:pt x="1118" y="541"/>
                      </a:lnTo>
                      <a:lnTo>
                        <a:pt x="1153" y="554"/>
                      </a:lnTo>
                      <a:lnTo>
                        <a:pt x="1115" y="546"/>
                      </a:lnTo>
                      <a:lnTo>
                        <a:pt x="1078" y="537"/>
                      </a:lnTo>
                      <a:lnTo>
                        <a:pt x="1040" y="527"/>
                      </a:lnTo>
                      <a:lnTo>
                        <a:pt x="1001" y="515"/>
                      </a:lnTo>
                      <a:lnTo>
                        <a:pt x="963" y="504"/>
                      </a:lnTo>
                      <a:lnTo>
                        <a:pt x="925" y="491"/>
                      </a:lnTo>
                      <a:lnTo>
                        <a:pt x="886" y="476"/>
                      </a:lnTo>
                      <a:lnTo>
                        <a:pt x="847" y="461"/>
                      </a:lnTo>
                      <a:lnTo>
                        <a:pt x="806" y="444"/>
                      </a:lnTo>
                      <a:lnTo>
                        <a:pt x="766" y="425"/>
                      </a:lnTo>
                      <a:lnTo>
                        <a:pt x="726" y="406"/>
                      </a:lnTo>
                      <a:lnTo>
                        <a:pt x="685" y="385"/>
                      </a:lnTo>
                      <a:lnTo>
                        <a:pt x="644" y="362"/>
                      </a:lnTo>
                      <a:lnTo>
                        <a:pt x="601" y="337"/>
                      </a:lnTo>
                      <a:lnTo>
                        <a:pt x="559" y="310"/>
                      </a:lnTo>
                      <a:lnTo>
                        <a:pt x="516" y="282"/>
                      </a:lnTo>
                      <a:lnTo>
                        <a:pt x="515" y="286"/>
                      </a:lnTo>
                      <a:lnTo>
                        <a:pt x="514" y="289"/>
                      </a:lnTo>
                      <a:lnTo>
                        <a:pt x="513" y="293"/>
                      </a:lnTo>
                      <a:lnTo>
                        <a:pt x="511" y="296"/>
                      </a:lnTo>
                      <a:lnTo>
                        <a:pt x="552" y="332"/>
                      </a:lnTo>
                      <a:lnTo>
                        <a:pt x="592" y="364"/>
                      </a:lnTo>
                      <a:lnTo>
                        <a:pt x="631" y="395"/>
                      </a:lnTo>
                      <a:lnTo>
                        <a:pt x="669" y="425"/>
                      </a:lnTo>
                      <a:lnTo>
                        <a:pt x="707" y="452"/>
                      </a:lnTo>
                      <a:lnTo>
                        <a:pt x="745" y="478"/>
                      </a:lnTo>
                      <a:lnTo>
                        <a:pt x="782" y="501"/>
                      </a:lnTo>
                      <a:lnTo>
                        <a:pt x="819" y="524"/>
                      </a:lnTo>
                      <a:lnTo>
                        <a:pt x="856" y="545"/>
                      </a:lnTo>
                      <a:lnTo>
                        <a:pt x="892" y="565"/>
                      </a:lnTo>
                      <a:lnTo>
                        <a:pt x="927" y="583"/>
                      </a:lnTo>
                      <a:lnTo>
                        <a:pt x="962" y="602"/>
                      </a:lnTo>
                      <a:lnTo>
                        <a:pt x="996" y="618"/>
                      </a:lnTo>
                      <a:lnTo>
                        <a:pt x="1031" y="634"/>
                      </a:lnTo>
                      <a:lnTo>
                        <a:pt x="1065" y="649"/>
                      </a:lnTo>
                      <a:lnTo>
                        <a:pt x="1100" y="664"/>
                      </a:lnTo>
                      <a:lnTo>
                        <a:pt x="1063" y="656"/>
                      </a:lnTo>
                      <a:lnTo>
                        <a:pt x="1025" y="647"/>
                      </a:lnTo>
                      <a:lnTo>
                        <a:pt x="988" y="636"/>
                      </a:lnTo>
                      <a:lnTo>
                        <a:pt x="950" y="626"/>
                      </a:lnTo>
                      <a:lnTo>
                        <a:pt x="912" y="614"/>
                      </a:lnTo>
                      <a:lnTo>
                        <a:pt x="874" y="602"/>
                      </a:lnTo>
                      <a:lnTo>
                        <a:pt x="835" y="588"/>
                      </a:lnTo>
                      <a:lnTo>
                        <a:pt x="797" y="574"/>
                      </a:lnTo>
                      <a:lnTo>
                        <a:pt x="758" y="559"/>
                      </a:lnTo>
                      <a:lnTo>
                        <a:pt x="718" y="542"/>
                      </a:lnTo>
                      <a:lnTo>
                        <a:pt x="677" y="524"/>
                      </a:lnTo>
                      <a:lnTo>
                        <a:pt x="637" y="505"/>
                      </a:lnTo>
                      <a:lnTo>
                        <a:pt x="597" y="484"/>
                      </a:lnTo>
                      <a:lnTo>
                        <a:pt x="555" y="463"/>
                      </a:lnTo>
                      <a:lnTo>
                        <a:pt x="513" y="439"/>
                      </a:lnTo>
                      <a:lnTo>
                        <a:pt x="470" y="415"/>
                      </a:lnTo>
                      <a:lnTo>
                        <a:pt x="469" y="418"/>
                      </a:lnTo>
                      <a:lnTo>
                        <a:pt x="468" y="422"/>
                      </a:lnTo>
                      <a:lnTo>
                        <a:pt x="465" y="425"/>
                      </a:lnTo>
                      <a:lnTo>
                        <a:pt x="464" y="429"/>
                      </a:lnTo>
                      <a:lnTo>
                        <a:pt x="505" y="461"/>
                      </a:lnTo>
                      <a:lnTo>
                        <a:pt x="544" y="490"/>
                      </a:lnTo>
                      <a:lnTo>
                        <a:pt x="583" y="519"/>
                      </a:lnTo>
                      <a:lnTo>
                        <a:pt x="621" y="545"/>
                      </a:lnTo>
                      <a:lnTo>
                        <a:pt x="659" y="570"/>
                      </a:lnTo>
                      <a:lnTo>
                        <a:pt x="697" y="594"/>
                      </a:lnTo>
                      <a:lnTo>
                        <a:pt x="734" y="617"/>
                      </a:lnTo>
                      <a:lnTo>
                        <a:pt x="771" y="637"/>
                      </a:lnTo>
                      <a:lnTo>
                        <a:pt x="806" y="658"/>
                      </a:lnTo>
                      <a:lnTo>
                        <a:pt x="842" y="676"/>
                      </a:lnTo>
                      <a:lnTo>
                        <a:pt x="878" y="695"/>
                      </a:lnTo>
                      <a:lnTo>
                        <a:pt x="913" y="712"/>
                      </a:lnTo>
                      <a:lnTo>
                        <a:pt x="948" y="728"/>
                      </a:lnTo>
                      <a:lnTo>
                        <a:pt x="983" y="744"/>
                      </a:lnTo>
                      <a:lnTo>
                        <a:pt x="1017" y="759"/>
                      </a:lnTo>
                      <a:lnTo>
                        <a:pt x="1052" y="774"/>
                      </a:lnTo>
                      <a:lnTo>
                        <a:pt x="1015" y="766"/>
                      </a:lnTo>
                      <a:lnTo>
                        <a:pt x="977" y="757"/>
                      </a:lnTo>
                      <a:lnTo>
                        <a:pt x="940" y="748"/>
                      </a:lnTo>
                      <a:lnTo>
                        <a:pt x="902" y="738"/>
                      </a:lnTo>
                      <a:lnTo>
                        <a:pt x="864" y="726"/>
                      </a:lnTo>
                      <a:lnTo>
                        <a:pt x="826" y="715"/>
                      </a:lnTo>
                      <a:lnTo>
                        <a:pt x="788" y="702"/>
                      </a:lnTo>
                      <a:lnTo>
                        <a:pt x="749" y="688"/>
                      </a:lnTo>
                      <a:lnTo>
                        <a:pt x="710" y="674"/>
                      </a:lnTo>
                      <a:lnTo>
                        <a:pt x="670" y="659"/>
                      </a:lnTo>
                      <a:lnTo>
                        <a:pt x="630" y="643"/>
                      </a:lnTo>
                      <a:lnTo>
                        <a:pt x="590" y="626"/>
                      </a:lnTo>
                      <a:lnTo>
                        <a:pt x="548" y="607"/>
                      </a:lnTo>
                      <a:lnTo>
                        <a:pt x="507" y="587"/>
                      </a:lnTo>
                      <a:lnTo>
                        <a:pt x="464" y="566"/>
                      </a:lnTo>
                      <a:lnTo>
                        <a:pt x="422" y="544"/>
                      </a:lnTo>
                      <a:lnTo>
                        <a:pt x="420" y="547"/>
                      </a:lnTo>
                      <a:lnTo>
                        <a:pt x="419" y="551"/>
                      </a:lnTo>
                      <a:lnTo>
                        <a:pt x="417" y="554"/>
                      </a:lnTo>
                      <a:lnTo>
                        <a:pt x="416" y="558"/>
                      </a:lnTo>
                      <a:lnTo>
                        <a:pt x="456" y="587"/>
                      </a:lnTo>
                      <a:lnTo>
                        <a:pt x="495" y="614"/>
                      </a:lnTo>
                      <a:lnTo>
                        <a:pt x="534" y="641"/>
                      </a:lnTo>
                      <a:lnTo>
                        <a:pt x="572" y="665"/>
                      </a:lnTo>
                      <a:lnTo>
                        <a:pt x="610" y="689"/>
                      </a:lnTo>
                      <a:lnTo>
                        <a:pt x="648" y="711"/>
                      </a:lnTo>
                      <a:lnTo>
                        <a:pt x="685" y="733"/>
                      </a:lnTo>
                      <a:lnTo>
                        <a:pt x="721" y="753"/>
                      </a:lnTo>
                      <a:lnTo>
                        <a:pt x="758" y="772"/>
                      </a:lnTo>
                      <a:lnTo>
                        <a:pt x="794" y="791"/>
                      </a:lnTo>
                      <a:lnTo>
                        <a:pt x="829" y="808"/>
                      </a:lnTo>
                      <a:lnTo>
                        <a:pt x="864" y="825"/>
                      </a:lnTo>
                      <a:lnTo>
                        <a:pt x="898" y="841"/>
                      </a:lnTo>
                      <a:lnTo>
                        <a:pt x="933" y="857"/>
                      </a:lnTo>
                      <a:lnTo>
                        <a:pt x="968" y="872"/>
                      </a:lnTo>
                      <a:lnTo>
                        <a:pt x="1002" y="887"/>
                      </a:lnTo>
                      <a:lnTo>
                        <a:pt x="965" y="879"/>
                      </a:lnTo>
                      <a:lnTo>
                        <a:pt x="928" y="870"/>
                      </a:lnTo>
                      <a:lnTo>
                        <a:pt x="890" y="861"/>
                      </a:lnTo>
                      <a:lnTo>
                        <a:pt x="854" y="851"/>
                      </a:lnTo>
                      <a:lnTo>
                        <a:pt x="815" y="840"/>
                      </a:lnTo>
                      <a:lnTo>
                        <a:pt x="777" y="830"/>
                      </a:lnTo>
                      <a:lnTo>
                        <a:pt x="738" y="817"/>
                      </a:lnTo>
                      <a:lnTo>
                        <a:pt x="700" y="804"/>
                      </a:lnTo>
                      <a:lnTo>
                        <a:pt x="661" y="792"/>
                      </a:lnTo>
                      <a:lnTo>
                        <a:pt x="621" y="777"/>
                      </a:lnTo>
                      <a:lnTo>
                        <a:pt x="581" y="762"/>
                      </a:lnTo>
                      <a:lnTo>
                        <a:pt x="540" y="746"/>
                      </a:lnTo>
                      <a:lnTo>
                        <a:pt x="499" y="728"/>
                      </a:lnTo>
                      <a:lnTo>
                        <a:pt x="457" y="710"/>
                      </a:lnTo>
                      <a:lnTo>
                        <a:pt x="415" y="690"/>
                      </a:lnTo>
                      <a:lnTo>
                        <a:pt x="371" y="670"/>
                      </a:lnTo>
                      <a:lnTo>
                        <a:pt x="370" y="673"/>
                      </a:lnTo>
                      <a:lnTo>
                        <a:pt x="369" y="676"/>
                      </a:lnTo>
                      <a:lnTo>
                        <a:pt x="367" y="680"/>
                      </a:lnTo>
                      <a:lnTo>
                        <a:pt x="366" y="682"/>
                      </a:lnTo>
                      <a:lnTo>
                        <a:pt x="407" y="710"/>
                      </a:lnTo>
                      <a:lnTo>
                        <a:pt x="446" y="736"/>
                      </a:lnTo>
                      <a:lnTo>
                        <a:pt x="485" y="761"/>
                      </a:lnTo>
                      <a:lnTo>
                        <a:pt x="524" y="785"/>
                      </a:lnTo>
                      <a:lnTo>
                        <a:pt x="562" y="808"/>
                      </a:lnTo>
                      <a:lnTo>
                        <a:pt x="600" y="830"/>
                      </a:lnTo>
                      <a:lnTo>
                        <a:pt x="637" y="849"/>
                      </a:lnTo>
                      <a:lnTo>
                        <a:pt x="674" y="869"/>
                      </a:lnTo>
                      <a:lnTo>
                        <a:pt x="710" y="889"/>
                      </a:lnTo>
                      <a:lnTo>
                        <a:pt x="746" y="906"/>
                      </a:lnTo>
                      <a:lnTo>
                        <a:pt x="782" y="923"/>
                      </a:lnTo>
                      <a:lnTo>
                        <a:pt x="817" y="940"/>
                      </a:lnTo>
                      <a:lnTo>
                        <a:pt x="852" y="957"/>
                      </a:lnTo>
                      <a:lnTo>
                        <a:pt x="887" y="972"/>
                      </a:lnTo>
                      <a:lnTo>
                        <a:pt x="921" y="987"/>
                      </a:lnTo>
                      <a:lnTo>
                        <a:pt x="956" y="1001"/>
                      </a:lnTo>
                      <a:lnTo>
                        <a:pt x="919" y="993"/>
                      </a:lnTo>
                      <a:lnTo>
                        <a:pt x="881" y="984"/>
                      </a:lnTo>
                      <a:lnTo>
                        <a:pt x="844" y="976"/>
                      </a:lnTo>
                      <a:lnTo>
                        <a:pt x="806" y="966"/>
                      </a:lnTo>
                      <a:lnTo>
                        <a:pt x="768" y="957"/>
                      </a:lnTo>
                      <a:lnTo>
                        <a:pt x="729" y="946"/>
                      </a:lnTo>
                      <a:lnTo>
                        <a:pt x="691" y="935"/>
                      </a:lnTo>
                      <a:lnTo>
                        <a:pt x="652" y="922"/>
                      </a:lnTo>
                      <a:lnTo>
                        <a:pt x="613" y="909"/>
                      </a:lnTo>
                      <a:lnTo>
                        <a:pt x="572" y="895"/>
                      </a:lnTo>
                      <a:lnTo>
                        <a:pt x="531" y="882"/>
                      </a:lnTo>
                      <a:lnTo>
                        <a:pt x="491" y="866"/>
                      </a:lnTo>
                      <a:lnTo>
                        <a:pt x="448" y="849"/>
                      </a:lnTo>
                      <a:lnTo>
                        <a:pt x="407" y="832"/>
                      </a:lnTo>
                      <a:lnTo>
                        <a:pt x="363" y="812"/>
                      </a:lnTo>
                      <a:lnTo>
                        <a:pt x="319" y="793"/>
                      </a:lnTo>
                      <a:lnTo>
                        <a:pt x="318" y="796"/>
                      </a:lnTo>
                      <a:lnTo>
                        <a:pt x="317" y="799"/>
                      </a:lnTo>
                      <a:lnTo>
                        <a:pt x="314" y="802"/>
                      </a:lnTo>
                      <a:lnTo>
                        <a:pt x="313" y="806"/>
                      </a:lnTo>
                      <a:lnTo>
                        <a:pt x="355" y="832"/>
                      </a:lnTo>
                      <a:lnTo>
                        <a:pt x="395" y="857"/>
                      </a:lnTo>
                      <a:lnTo>
                        <a:pt x="434" y="883"/>
                      </a:lnTo>
                      <a:lnTo>
                        <a:pt x="473" y="906"/>
                      </a:lnTo>
                      <a:lnTo>
                        <a:pt x="513" y="928"/>
                      </a:lnTo>
                      <a:lnTo>
                        <a:pt x="551" y="948"/>
                      </a:lnTo>
                      <a:lnTo>
                        <a:pt x="589" y="969"/>
                      </a:lnTo>
                      <a:lnTo>
                        <a:pt x="625" y="989"/>
                      </a:lnTo>
                      <a:lnTo>
                        <a:pt x="662" y="1007"/>
                      </a:lnTo>
                      <a:lnTo>
                        <a:pt x="698" y="1025"/>
                      </a:lnTo>
                      <a:lnTo>
                        <a:pt x="735" y="1042"/>
                      </a:lnTo>
                      <a:lnTo>
                        <a:pt x="771" y="1059"/>
                      </a:lnTo>
                      <a:lnTo>
                        <a:pt x="805" y="1074"/>
                      </a:lnTo>
                      <a:lnTo>
                        <a:pt x="841" y="1090"/>
                      </a:lnTo>
                      <a:lnTo>
                        <a:pt x="875" y="1104"/>
                      </a:lnTo>
                      <a:lnTo>
                        <a:pt x="910" y="1119"/>
                      </a:lnTo>
                      <a:lnTo>
                        <a:pt x="873" y="1111"/>
                      </a:lnTo>
                      <a:lnTo>
                        <a:pt x="835" y="1103"/>
                      </a:lnTo>
                      <a:lnTo>
                        <a:pt x="797" y="1095"/>
                      </a:lnTo>
                      <a:lnTo>
                        <a:pt x="759" y="1086"/>
                      </a:lnTo>
                      <a:lnTo>
                        <a:pt x="721" y="1076"/>
                      </a:lnTo>
                      <a:lnTo>
                        <a:pt x="683" y="1066"/>
                      </a:lnTo>
                      <a:lnTo>
                        <a:pt x="644" y="1055"/>
                      </a:lnTo>
                      <a:lnTo>
                        <a:pt x="604" y="1043"/>
                      </a:lnTo>
                      <a:lnTo>
                        <a:pt x="563" y="1030"/>
                      </a:lnTo>
                      <a:lnTo>
                        <a:pt x="523" y="1016"/>
                      </a:lnTo>
                      <a:lnTo>
                        <a:pt x="481" y="1003"/>
                      </a:lnTo>
                      <a:lnTo>
                        <a:pt x="439" y="987"/>
                      </a:lnTo>
                      <a:lnTo>
                        <a:pt x="396" y="970"/>
                      </a:lnTo>
                      <a:lnTo>
                        <a:pt x="354" y="953"/>
                      </a:lnTo>
                      <a:lnTo>
                        <a:pt x="309" y="933"/>
                      </a:lnTo>
                      <a:lnTo>
                        <a:pt x="264" y="914"/>
                      </a:lnTo>
                      <a:lnTo>
                        <a:pt x="263" y="917"/>
                      </a:lnTo>
                      <a:lnTo>
                        <a:pt x="261" y="921"/>
                      </a:lnTo>
                      <a:lnTo>
                        <a:pt x="259" y="924"/>
                      </a:lnTo>
                      <a:lnTo>
                        <a:pt x="258" y="927"/>
                      </a:lnTo>
                      <a:lnTo>
                        <a:pt x="301" y="953"/>
                      </a:lnTo>
                      <a:lnTo>
                        <a:pt x="342" y="980"/>
                      </a:lnTo>
                      <a:lnTo>
                        <a:pt x="382" y="1004"/>
                      </a:lnTo>
                      <a:lnTo>
                        <a:pt x="423" y="1027"/>
                      </a:lnTo>
                      <a:lnTo>
                        <a:pt x="462" y="1049"/>
                      </a:lnTo>
                      <a:lnTo>
                        <a:pt x="501" y="1071"/>
                      </a:lnTo>
                      <a:lnTo>
                        <a:pt x="539" y="1090"/>
                      </a:lnTo>
                      <a:lnTo>
                        <a:pt x="577" y="1110"/>
                      </a:lnTo>
                      <a:lnTo>
                        <a:pt x="615" y="1128"/>
                      </a:lnTo>
                      <a:lnTo>
                        <a:pt x="652" y="1146"/>
                      </a:lnTo>
                      <a:lnTo>
                        <a:pt x="688" y="1163"/>
                      </a:lnTo>
                      <a:lnTo>
                        <a:pt x="724" y="1179"/>
                      </a:lnTo>
                      <a:lnTo>
                        <a:pt x="760" y="1194"/>
                      </a:lnTo>
                      <a:lnTo>
                        <a:pt x="796" y="1209"/>
                      </a:lnTo>
                      <a:lnTo>
                        <a:pt x="832" y="1224"/>
                      </a:lnTo>
                      <a:lnTo>
                        <a:pt x="866" y="1238"/>
                      </a:lnTo>
                      <a:lnTo>
                        <a:pt x="828" y="1231"/>
                      </a:lnTo>
                      <a:lnTo>
                        <a:pt x="791" y="1223"/>
                      </a:lnTo>
                      <a:lnTo>
                        <a:pt x="753" y="1215"/>
                      </a:lnTo>
                      <a:lnTo>
                        <a:pt x="714" y="1207"/>
                      </a:lnTo>
                      <a:lnTo>
                        <a:pt x="676" y="1197"/>
                      </a:lnTo>
                      <a:lnTo>
                        <a:pt x="636" y="1188"/>
                      </a:lnTo>
                      <a:lnTo>
                        <a:pt x="597" y="1177"/>
                      </a:lnTo>
                      <a:lnTo>
                        <a:pt x="556" y="1165"/>
                      </a:lnTo>
                      <a:lnTo>
                        <a:pt x="515" y="1154"/>
                      </a:lnTo>
                      <a:lnTo>
                        <a:pt x="473" y="1140"/>
                      </a:lnTo>
                      <a:lnTo>
                        <a:pt x="431" y="1126"/>
                      </a:lnTo>
                      <a:lnTo>
                        <a:pt x="388" y="1110"/>
                      </a:lnTo>
                      <a:lnTo>
                        <a:pt x="343" y="1094"/>
                      </a:lnTo>
                      <a:lnTo>
                        <a:pt x="298" y="1075"/>
                      </a:lnTo>
                      <a:lnTo>
                        <a:pt x="253" y="1056"/>
                      </a:lnTo>
                      <a:lnTo>
                        <a:pt x="206" y="1035"/>
                      </a:lnTo>
                      <a:lnTo>
                        <a:pt x="205" y="1037"/>
                      </a:lnTo>
                      <a:lnTo>
                        <a:pt x="203" y="1041"/>
                      </a:lnTo>
                      <a:lnTo>
                        <a:pt x="202" y="1044"/>
                      </a:lnTo>
                      <a:lnTo>
                        <a:pt x="199" y="1046"/>
                      </a:lnTo>
                      <a:lnTo>
                        <a:pt x="243" y="1074"/>
                      </a:lnTo>
                      <a:lnTo>
                        <a:pt x="286" y="1101"/>
                      </a:lnTo>
                      <a:lnTo>
                        <a:pt x="328" y="1126"/>
                      </a:lnTo>
                      <a:lnTo>
                        <a:pt x="370" y="1150"/>
                      </a:lnTo>
                      <a:lnTo>
                        <a:pt x="411" y="1172"/>
                      </a:lnTo>
                      <a:lnTo>
                        <a:pt x="450" y="1194"/>
                      </a:lnTo>
                      <a:lnTo>
                        <a:pt x="491" y="1215"/>
                      </a:lnTo>
                      <a:lnTo>
                        <a:pt x="529" y="1234"/>
                      </a:lnTo>
                      <a:lnTo>
                        <a:pt x="568" y="1253"/>
                      </a:lnTo>
                      <a:lnTo>
                        <a:pt x="605" y="1270"/>
                      </a:lnTo>
                      <a:lnTo>
                        <a:pt x="643" y="1287"/>
                      </a:lnTo>
                      <a:lnTo>
                        <a:pt x="680" y="1303"/>
                      </a:lnTo>
                      <a:lnTo>
                        <a:pt x="716" y="1318"/>
                      </a:lnTo>
                      <a:lnTo>
                        <a:pt x="752" y="1333"/>
                      </a:lnTo>
                      <a:lnTo>
                        <a:pt x="788" y="1347"/>
                      </a:lnTo>
                      <a:lnTo>
                        <a:pt x="824" y="1361"/>
                      </a:lnTo>
                      <a:lnTo>
                        <a:pt x="786" y="1354"/>
                      </a:lnTo>
                      <a:lnTo>
                        <a:pt x="748" y="1347"/>
                      </a:lnTo>
                      <a:lnTo>
                        <a:pt x="708" y="1340"/>
                      </a:lnTo>
                      <a:lnTo>
                        <a:pt x="669" y="1332"/>
                      </a:lnTo>
                      <a:lnTo>
                        <a:pt x="630" y="1323"/>
                      </a:lnTo>
                      <a:lnTo>
                        <a:pt x="590" y="1314"/>
                      </a:lnTo>
                      <a:lnTo>
                        <a:pt x="549" y="1303"/>
                      </a:lnTo>
                      <a:lnTo>
                        <a:pt x="508" y="1292"/>
                      </a:lnTo>
                      <a:lnTo>
                        <a:pt x="465" y="1279"/>
                      </a:lnTo>
                      <a:lnTo>
                        <a:pt x="423" y="1265"/>
                      </a:lnTo>
                      <a:lnTo>
                        <a:pt x="379" y="1252"/>
                      </a:lnTo>
                      <a:lnTo>
                        <a:pt x="334" y="1234"/>
                      </a:lnTo>
                      <a:lnTo>
                        <a:pt x="288" y="1217"/>
                      </a:lnTo>
                      <a:lnTo>
                        <a:pt x="241" y="1199"/>
                      </a:lnTo>
                      <a:lnTo>
                        <a:pt x="194" y="1177"/>
                      </a:lnTo>
                      <a:lnTo>
                        <a:pt x="144" y="1155"/>
                      </a:lnTo>
                      <a:lnTo>
                        <a:pt x="143" y="1157"/>
                      </a:lnTo>
                      <a:lnTo>
                        <a:pt x="142" y="1159"/>
                      </a:lnTo>
                      <a:lnTo>
                        <a:pt x="139" y="1163"/>
                      </a:lnTo>
                      <a:lnTo>
                        <a:pt x="138" y="1165"/>
                      </a:lnTo>
                      <a:lnTo>
                        <a:pt x="184" y="1195"/>
                      </a:lnTo>
                      <a:lnTo>
                        <a:pt x="229" y="1223"/>
                      </a:lnTo>
                      <a:lnTo>
                        <a:pt x="273" y="1250"/>
                      </a:lnTo>
                      <a:lnTo>
                        <a:pt x="316" y="1275"/>
                      </a:lnTo>
                      <a:lnTo>
                        <a:pt x="358" y="1299"/>
                      </a:lnTo>
                      <a:lnTo>
                        <a:pt x="400" y="1321"/>
                      </a:lnTo>
                      <a:lnTo>
                        <a:pt x="440" y="1343"/>
                      </a:lnTo>
                      <a:lnTo>
                        <a:pt x="480" y="1362"/>
                      </a:lnTo>
                      <a:lnTo>
                        <a:pt x="519" y="1381"/>
                      </a:lnTo>
                      <a:lnTo>
                        <a:pt x="559" y="1399"/>
                      </a:lnTo>
                      <a:lnTo>
                        <a:pt x="597" y="1415"/>
                      </a:lnTo>
                      <a:lnTo>
                        <a:pt x="635" y="1431"/>
                      </a:lnTo>
                      <a:lnTo>
                        <a:pt x="673" y="1446"/>
                      </a:lnTo>
                      <a:lnTo>
                        <a:pt x="710" y="1460"/>
                      </a:lnTo>
                      <a:lnTo>
                        <a:pt x="746" y="1474"/>
                      </a:lnTo>
                      <a:lnTo>
                        <a:pt x="782" y="1487"/>
                      </a:lnTo>
                      <a:lnTo>
                        <a:pt x="743" y="1481"/>
                      </a:lnTo>
                      <a:lnTo>
                        <a:pt x="705" y="1475"/>
                      </a:lnTo>
                      <a:lnTo>
                        <a:pt x="665" y="1468"/>
                      </a:lnTo>
                      <a:lnTo>
                        <a:pt x="625" y="1461"/>
                      </a:lnTo>
                      <a:lnTo>
                        <a:pt x="585" y="1453"/>
                      </a:lnTo>
                      <a:lnTo>
                        <a:pt x="544" y="1444"/>
                      </a:lnTo>
                      <a:lnTo>
                        <a:pt x="501" y="1434"/>
                      </a:lnTo>
                      <a:lnTo>
                        <a:pt x="458" y="1422"/>
                      </a:lnTo>
                      <a:lnTo>
                        <a:pt x="416" y="1409"/>
                      </a:lnTo>
                      <a:lnTo>
                        <a:pt x="371" y="1394"/>
                      </a:lnTo>
                      <a:lnTo>
                        <a:pt x="325" y="1380"/>
                      </a:lnTo>
                      <a:lnTo>
                        <a:pt x="279" y="1362"/>
                      </a:lnTo>
                      <a:lnTo>
                        <a:pt x="230" y="1343"/>
                      </a:lnTo>
                      <a:lnTo>
                        <a:pt x="182" y="1322"/>
                      </a:lnTo>
                      <a:lnTo>
                        <a:pt x="131" y="1299"/>
                      </a:lnTo>
                      <a:lnTo>
                        <a:pt x="79" y="1273"/>
                      </a:lnTo>
                      <a:lnTo>
                        <a:pt x="78" y="1277"/>
                      </a:lnTo>
                      <a:lnTo>
                        <a:pt x="76" y="1279"/>
                      </a:lnTo>
                      <a:lnTo>
                        <a:pt x="75" y="1283"/>
                      </a:lnTo>
                      <a:lnTo>
                        <a:pt x="73" y="1286"/>
                      </a:lnTo>
                      <a:lnTo>
                        <a:pt x="121" y="1318"/>
                      </a:lnTo>
                      <a:lnTo>
                        <a:pt x="168" y="1348"/>
                      </a:lnTo>
                      <a:lnTo>
                        <a:pt x="214" y="1377"/>
                      </a:lnTo>
                      <a:lnTo>
                        <a:pt x="260" y="1404"/>
                      </a:lnTo>
                      <a:lnTo>
                        <a:pt x="304" y="1429"/>
                      </a:lnTo>
                      <a:lnTo>
                        <a:pt x="348" y="1452"/>
                      </a:lnTo>
                      <a:lnTo>
                        <a:pt x="390" y="1474"/>
                      </a:lnTo>
                      <a:lnTo>
                        <a:pt x="432" y="1495"/>
                      </a:lnTo>
                      <a:lnTo>
                        <a:pt x="472" y="1513"/>
                      </a:lnTo>
                      <a:lnTo>
                        <a:pt x="513" y="1532"/>
                      </a:lnTo>
                      <a:lnTo>
                        <a:pt x="553" y="1548"/>
                      </a:lnTo>
                      <a:lnTo>
                        <a:pt x="591" y="1564"/>
                      </a:lnTo>
                      <a:lnTo>
                        <a:pt x="630" y="1578"/>
                      </a:lnTo>
                      <a:lnTo>
                        <a:pt x="668" y="1592"/>
                      </a:lnTo>
                      <a:lnTo>
                        <a:pt x="705" y="1604"/>
                      </a:lnTo>
                      <a:lnTo>
                        <a:pt x="742" y="1616"/>
                      </a:lnTo>
                      <a:lnTo>
                        <a:pt x="703" y="1611"/>
                      </a:lnTo>
                      <a:lnTo>
                        <a:pt x="662" y="1607"/>
                      </a:lnTo>
                      <a:lnTo>
                        <a:pt x="622" y="1601"/>
                      </a:lnTo>
                      <a:lnTo>
                        <a:pt x="582" y="1594"/>
                      </a:lnTo>
                      <a:lnTo>
                        <a:pt x="539" y="1586"/>
                      </a:lnTo>
                      <a:lnTo>
                        <a:pt x="498" y="1578"/>
                      </a:lnTo>
                      <a:lnTo>
                        <a:pt x="454" y="1567"/>
                      </a:lnTo>
                      <a:lnTo>
                        <a:pt x="409" y="1556"/>
                      </a:lnTo>
                      <a:lnTo>
                        <a:pt x="364" y="1542"/>
                      </a:lnTo>
                      <a:lnTo>
                        <a:pt x="318" y="1528"/>
                      </a:lnTo>
                      <a:lnTo>
                        <a:pt x="270" y="1511"/>
                      </a:lnTo>
                      <a:lnTo>
                        <a:pt x="221" y="1492"/>
                      </a:lnTo>
                      <a:lnTo>
                        <a:pt x="170" y="1472"/>
                      </a:lnTo>
                      <a:lnTo>
                        <a:pt x="119" y="1449"/>
                      </a:lnTo>
                      <a:lnTo>
                        <a:pt x="66" y="1422"/>
                      </a:lnTo>
                      <a:lnTo>
                        <a:pt x="10" y="1394"/>
                      </a:lnTo>
                      <a:lnTo>
                        <a:pt x="8" y="1399"/>
                      </a:lnTo>
                      <a:lnTo>
                        <a:pt x="6" y="1403"/>
                      </a:lnTo>
                      <a:lnTo>
                        <a:pt x="2" y="1406"/>
                      </a:lnTo>
                      <a:lnTo>
                        <a:pt x="0" y="1411"/>
                      </a:lnTo>
                      <a:lnTo>
                        <a:pt x="77" y="1457"/>
                      </a:lnTo>
                      <a:lnTo>
                        <a:pt x="151" y="1497"/>
                      </a:lnTo>
                      <a:lnTo>
                        <a:pt x="222" y="1534"/>
                      </a:lnTo>
                      <a:lnTo>
                        <a:pt x="291" y="1566"/>
                      </a:lnTo>
                      <a:lnTo>
                        <a:pt x="358" y="1595"/>
                      </a:lnTo>
                      <a:lnTo>
                        <a:pt x="423" y="1619"/>
                      </a:lnTo>
                      <a:lnTo>
                        <a:pt x="485" y="1640"/>
                      </a:lnTo>
                      <a:lnTo>
                        <a:pt x="545" y="1658"/>
                      </a:lnTo>
                      <a:lnTo>
                        <a:pt x="604" y="1675"/>
                      </a:lnTo>
                      <a:lnTo>
                        <a:pt x="661" y="1688"/>
                      </a:lnTo>
                      <a:lnTo>
                        <a:pt x="716" y="1700"/>
                      </a:lnTo>
                      <a:lnTo>
                        <a:pt x="771" y="1709"/>
                      </a:lnTo>
                      <a:lnTo>
                        <a:pt x="822" y="1717"/>
                      </a:lnTo>
                      <a:lnTo>
                        <a:pt x="874" y="1725"/>
                      </a:lnTo>
                      <a:lnTo>
                        <a:pt x="924" y="1732"/>
                      </a:lnTo>
                      <a:lnTo>
                        <a:pt x="973" y="1738"/>
                      </a:lnTo>
                      <a:lnTo>
                        <a:pt x="1022" y="1745"/>
                      </a:lnTo>
                      <a:lnTo>
                        <a:pt x="1069" y="1751"/>
                      </a:lnTo>
                      <a:lnTo>
                        <a:pt x="1116" y="1759"/>
                      </a:lnTo>
                      <a:lnTo>
                        <a:pt x="1162" y="1767"/>
                      </a:lnTo>
                      <a:lnTo>
                        <a:pt x="1208" y="1776"/>
                      </a:lnTo>
                      <a:lnTo>
                        <a:pt x="1254" y="1786"/>
                      </a:lnTo>
                      <a:lnTo>
                        <a:pt x="1300" y="1800"/>
                      </a:lnTo>
                      <a:lnTo>
                        <a:pt x="1346" y="1815"/>
                      </a:lnTo>
                      <a:lnTo>
                        <a:pt x="1391" y="1832"/>
                      </a:lnTo>
                      <a:lnTo>
                        <a:pt x="1437" y="1853"/>
                      </a:lnTo>
                      <a:lnTo>
                        <a:pt x="1485" y="1877"/>
                      </a:lnTo>
                      <a:lnTo>
                        <a:pt x="1531" y="1905"/>
                      </a:lnTo>
                      <a:lnTo>
                        <a:pt x="1578" y="1936"/>
                      </a:lnTo>
                      <a:lnTo>
                        <a:pt x="1626" y="1971"/>
                      </a:lnTo>
                      <a:lnTo>
                        <a:pt x="1676" y="2011"/>
                      </a:lnTo>
                      <a:lnTo>
                        <a:pt x="1725" y="2056"/>
                      </a:lnTo>
                      <a:lnTo>
                        <a:pt x="1735" y="1967"/>
                      </a:lnTo>
                      <a:lnTo>
                        <a:pt x="1747" y="1881"/>
                      </a:lnTo>
                      <a:lnTo>
                        <a:pt x="1762" y="1796"/>
                      </a:lnTo>
                      <a:lnTo>
                        <a:pt x="1781" y="1713"/>
                      </a:lnTo>
                      <a:lnTo>
                        <a:pt x="1803" y="1632"/>
                      </a:lnTo>
                      <a:lnTo>
                        <a:pt x="1827" y="1552"/>
                      </a:lnTo>
                      <a:lnTo>
                        <a:pt x="1854" y="1475"/>
                      </a:lnTo>
                      <a:lnTo>
                        <a:pt x="1884" y="1399"/>
                      </a:lnTo>
                      <a:lnTo>
                        <a:pt x="1918" y="1326"/>
                      </a:lnTo>
                      <a:lnTo>
                        <a:pt x="1955" y="1255"/>
                      </a:lnTo>
                      <a:lnTo>
                        <a:pt x="1994" y="1186"/>
                      </a:lnTo>
                      <a:lnTo>
                        <a:pt x="2036" y="1119"/>
                      </a:lnTo>
                      <a:lnTo>
                        <a:pt x="2083" y="1053"/>
                      </a:lnTo>
                      <a:lnTo>
                        <a:pt x="2131" y="991"/>
                      </a:lnTo>
                      <a:lnTo>
                        <a:pt x="2183" y="930"/>
                      </a:lnTo>
                      <a:lnTo>
                        <a:pt x="2238" y="872"/>
                      </a:lnTo>
                      <a:lnTo>
                        <a:pt x="2192" y="815"/>
                      </a:lnTo>
                      <a:lnTo>
                        <a:pt x="2145" y="764"/>
                      </a:lnTo>
                      <a:lnTo>
                        <a:pt x="2099" y="719"/>
                      </a:lnTo>
                      <a:lnTo>
                        <a:pt x="2053" y="679"/>
                      </a:lnTo>
                      <a:lnTo>
                        <a:pt x="2006" y="643"/>
                      </a:lnTo>
                      <a:lnTo>
                        <a:pt x="1960" y="612"/>
                      </a:lnTo>
                      <a:lnTo>
                        <a:pt x="1914" y="584"/>
                      </a:lnTo>
                      <a:lnTo>
                        <a:pt x="1867" y="561"/>
                      </a:lnTo>
                      <a:lnTo>
                        <a:pt x="1821" y="541"/>
                      </a:lnTo>
                      <a:lnTo>
                        <a:pt x="1774" y="523"/>
                      </a:lnTo>
                      <a:lnTo>
                        <a:pt x="1727" y="508"/>
                      </a:lnTo>
                      <a:lnTo>
                        <a:pt x="1679" y="494"/>
                      </a:lnTo>
                      <a:lnTo>
                        <a:pt x="1632" y="483"/>
                      </a:lnTo>
                      <a:lnTo>
                        <a:pt x="1584" y="471"/>
                      </a:lnTo>
                      <a:lnTo>
                        <a:pt x="1535" y="461"/>
                      </a:lnTo>
                      <a:lnTo>
                        <a:pt x="1487" y="452"/>
                      </a:lnTo>
                      <a:lnTo>
                        <a:pt x="1437" y="441"/>
                      </a:lnTo>
                      <a:lnTo>
                        <a:pt x="1387" y="431"/>
                      </a:lnTo>
                      <a:lnTo>
                        <a:pt x="1336" y="419"/>
                      </a:lnTo>
                      <a:lnTo>
                        <a:pt x="1285" y="407"/>
                      </a:lnTo>
                      <a:lnTo>
                        <a:pt x="1234" y="393"/>
                      </a:lnTo>
                      <a:lnTo>
                        <a:pt x="1181" y="376"/>
                      </a:lnTo>
                      <a:lnTo>
                        <a:pt x="1128" y="357"/>
                      </a:lnTo>
                      <a:lnTo>
                        <a:pt x="1074" y="334"/>
                      </a:lnTo>
                      <a:lnTo>
                        <a:pt x="1018" y="309"/>
                      </a:lnTo>
                      <a:lnTo>
                        <a:pt x="963" y="280"/>
                      </a:lnTo>
                      <a:lnTo>
                        <a:pt x="905" y="245"/>
                      </a:lnTo>
                      <a:lnTo>
                        <a:pt x="848" y="207"/>
                      </a:lnTo>
                      <a:lnTo>
                        <a:pt x="789" y="165"/>
                      </a:lnTo>
                      <a:lnTo>
                        <a:pt x="730" y="115"/>
                      </a:lnTo>
                      <a:lnTo>
                        <a:pt x="669" y="61"/>
                      </a:lnTo>
                      <a:lnTo>
                        <a:pt x="607"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65" name="Freeform 50"/>
                <p:cNvSpPr>
                  <a:spLocks/>
                </p:cNvSpPr>
                <p:nvPr/>
              </p:nvSpPr>
              <p:spPr bwMode="auto">
                <a:xfrm>
                  <a:off x="5168" y="819"/>
                  <a:ext cx="253" cy="258"/>
                </a:xfrm>
                <a:custGeom>
                  <a:avLst/>
                  <a:gdLst>
                    <a:gd name="T0" fmla="*/ 767 w 1236"/>
                    <a:gd name="T1" fmla="*/ 0 h 1290"/>
                    <a:gd name="T2" fmla="*/ 1168 w 1236"/>
                    <a:gd name="T3" fmla="*/ 39 h 1290"/>
                    <a:gd name="T4" fmla="*/ 821 w 1236"/>
                    <a:gd name="T5" fmla="*/ 355 h 1290"/>
                    <a:gd name="T6" fmla="*/ 787 w 1236"/>
                    <a:gd name="T7" fmla="*/ 331 h 1290"/>
                    <a:gd name="T8" fmla="*/ 749 w 1236"/>
                    <a:gd name="T9" fmla="*/ 310 h 1290"/>
                    <a:gd name="T10" fmla="*/ 710 w 1236"/>
                    <a:gd name="T11" fmla="*/ 293 h 1290"/>
                    <a:gd name="T12" fmla="*/ 669 w 1236"/>
                    <a:gd name="T13" fmla="*/ 278 h 1290"/>
                    <a:gd name="T14" fmla="*/ 628 w 1236"/>
                    <a:gd name="T15" fmla="*/ 266 h 1290"/>
                    <a:gd name="T16" fmla="*/ 584 w 1236"/>
                    <a:gd name="T17" fmla="*/ 259 h 1290"/>
                    <a:gd name="T18" fmla="*/ 540 w 1236"/>
                    <a:gd name="T19" fmla="*/ 255 h 1290"/>
                    <a:gd name="T20" fmla="*/ 464 w 1236"/>
                    <a:gd name="T21" fmla="*/ 257 h 1290"/>
                    <a:gd name="T22" fmla="*/ 364 w 1236"/>
                    <a:gd name="T23" fmla="*/ 278 h 1290"/>
                    <a:gd name="T24" fmla="*/ 271 w 1236"/>
                    <a:gd name="T25" fmla="*/ 317 h 1290"/>
                    <a:gd name="T26" fmla="*/ 189 w 1236"/>
                    <a:gd name="T27" fmla="*/ 373 h 1290"/>
                    <a:gd name="T28" fmla="*/ 119 w 1236"/>
                    <a:gd name="T29" fmla="*/ 444 h 1290"/>
                    <a:gd name="T30" fmla="*/ 62 w 1236"/>
                    <a:gd name="T31" fmla="*/ 527 h 1290"/>
                    <a:gd name="T32" fmla="*/ 23 w 1236"/>
                    <a:gd name="T33" fmla="*/ 619 h 1290"/>
                    <a:gd name="T34" fmla="*/ 3 w 1236"/>
                    <a:gd name="T35" fmla="*/ 720 h 1290"/>
                    <a:gd name="T36" fmla="*/ 3 w 1236"/>
                    <a:gd name="T37" fmla="*/ 826 h 1290"/>
                    <a:gd name="T38" fmla="*/ 23 w 1236"/>
                    <a:gd name="T39" fmla="*/ 927 h 1290"/>
                    <a:gd name="T40" fmla="*/ 62 w 1236"/>
                    <a:gd name="T41" fmla="*/ 1019 h 1290"/>
                    <a:gd name="T42" fmla="*/ 119 w 1236"/>
                    <a:gd name="T43" fmla="*/ 1102 h 1290"/>
                    <a:gd name="T44" fmla="*/ 189 w 1236"/>
                    <a:gd name="T45" fmla="*/ 1172 h 1290"/>
                    <a:gd name="T46" fmla="*/ 271 w 1236"/>
                    <a:gd name="T47" fmla="*/ 1227 h 1290"/>
                    <a:gd name="T48" fmla="*/ 364 w 1236"/>
                    <a:gd name="T49" fmla="*/ 1267 h 1290"/>
                    <a:gd name="T50" fmla="*/ 464 w 1236"/>
                    <a:gd name="T51" fmla="*/ 1287 h 1290"/>
                    <a:gd name="T52" fmla="*/ 570 w 1236"/>
                    <a:gd name="T53" fmla="*/ 1287 h 1290"/>
                    <a:gd name="T54" fmla="*/ 672 w 1236"/>
                    <a:gd name="T55" fmla="*/ 1267 h 1290"/>
                    <a:gd name="T56" fmla="*/ 764 w 1236"/>
                    <a:gd name="T57" fmla="*/ 1227 h 1290"/>
                    <a:gd name="T58" fmla="*/ 847 w 1236"/>
                    <a:gd name="T59" fmla="*/ 1172 h 1290"/>
                    <a:gd name="T60" fmla="*/ 916 w 1236"/>
                    <a:gd name="T61" fmla="*/ 1102 h 1290"/>
                    <a:gd name="T62" fmla="*/ 972 w 1236"/>
                    <a:gd name="T63" fmla="*/ 1019 h 1290"/>
                    <a:gd name="T64" fmla="*/ 1012 w 1236"/>
                    <a:gd name="T65" fmla="*/ 927 h 1290"/>
                    <a:gd name="T66" fmla="*/ 1032 w 1236"/>
                    <a:gd name="T67" fmla="*/ 826 h 1290"/>
                    <a:gd name="T68" fmla="*/ 1031 w 1236"/>
                    <a:gd name="T69" fmla="*/ 718 h 1290"/>
                    <a:gd name="T70" fmla="*/ 1009 w 1236"/>
                    <a:gd name="T71" fmla="*/ 612 h 1290"/>
                    <a:gd name="T72" fmla="*/ 967 w 1236"/>
                    <a:gd name="T73" fmla="*/ 516 h 1290"/>
                    <a:gd name="T74" fmla="*/ 906 w 1236"/>
                    <a:gd name="T75" fmla="*/ 431 h 1290"/>
                    <a:gd name="T76" fmla="*/ 1196 w 1236"/>
                    <a:gd name="T77" fmla="*/ 69 h 1290"/>
                    <a:gd name="T78" fmla="*/ 1236 w 1236"/>
                    <a:gd name="T79" fmla="*/ 428 h 1290"/>
                    <a:gd name="T80" fmla="*/ 1236 w 1236"/>
                    <a:gd name="T81" fmla="*/ 0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6" h="1290">
                      <a:moveTo>
                        <a:pt x="1215" y="0"/>
                      </a:moveTo>
                      <a:lnTo>
                        <a:pt x="767" y="0"/>
                      </a:lnTo>
                      <a:lnTo>
                        <a:pt x="767" y="39"/>
                      </a:lnTo>
                      <a:lnTo>
                        <a:pt x="1168" y="39"/>
                      </a:lnTo>
                      <a:lnTo>
                        <a:pt x="839" y="368"/>
                      </a:lnTo>
                      <a:lnTo>
                        <a:pt x="821" y="355"/>
                      </a:lnTo>
                      <a:lnTo>
                        <a:pt x="804" y="342"/>
                      </a:lnTo>
                      <a:lnTo>
                        <a:pt x="787" y="331"/>
                      </a:lnTo>
                      <a:lnTo>
                        <a:pt x="769" y="320"/>
                      </a:lnTo>
                      <a:lnTo>
                        <a:pt x="749" y="310"/>
                      </a:lnTo>
                      <a:lnTo>
                        <a:pt x="731" y="301"/>
                      </a:lnTo>
                      <a:lnTo>
                        <a:pt x="710" y="293"/>
                      </a:lnTo>
                      <a:lnTo>
                        <a:pt x="690" y="285"/>
                      </a:lnTo>
                      <a:lnTo>
                        <a:pt x="669" y="278"/>
                      </a:lnTo>
                      <a:lnTo>
                        <a:pt x="649" y="272"/>
                      </a:lnTo>
                      <a:lnTo>
                        <a:pt x="628" y="266"/>
                      </a:lnTo>
                      <a:lnTo>
                        <a:pt x="606" y="263"/>
                      </a:lnTo>
                      <a:lnTo>
                        <a:pt x="584" y="259"/>
                      </a:lnTo>
                      <a:lnTo>
                        <a:pt x="562" y="257"/>
                      </a:lnTo>
                      <a:lnTo>
                        <a:pt x="540" y="255"/>
                      </a:lnTo>
                      <a:lnTo>
                        <a:pt x="517" y="255"/>
                      </a:lnTo>
                      <a:lnTo>
                        <a:pt x="464" y="257"/>
                      </a:lnTo>
                      <a:lnTo>
                        <a:pt x="414" y="265"/>
                      </a:lnTo>
                      <a:lnTo>
                        <a:pt x="364" y="278"/>
                      </a:lnTo>
                      <a:lnTo>
                        <a:pt x="317" y="295"/>
                      </a:lnTo>
                      <a:lnTo>
                        <a:pt x="271" y="317"/>
                      </a:lnTo>
                      <a:lnTo>
                        <a:pt x="228" y="343"/>
                      </a:lnTo>
                      <a:lnTo>
                        <a:pt x="189" y="373"/>
                      </a:lnTo>
                      <a:lnTo>
                        <a:pt x="152" y="407"/>
                      </a:lnTo>
                      <a:lnTo>
                        <a:pt x="119" y="444"/>
                      </a:lnTo>
                      <a:lnTo>
                        <a:pt x="89" y="484"/>
                      </a:lnTo>
                      <a:lnTo>
                        <a:pt x="62" y="527"/>
                      </a:lnTo>
                      <a:lnTo>
                        <a:pt x="41" y="572"/>
                      </a:lnTo>
                      <a:lnTo>
                        <a:pt x="23" y="619"/>
                      </a:lnTo>
                      <a:lnTo>
                        <a:pt x="11" y="668"/>
                      </a:lnTo>
                      <a:lnTo>
                        <a:pt x="3" y="720"/>
                      </a:lnTo>
                      <a:lnTo>
                        <a:pt x="0" y="773"/>
                      </a:lnTo>
                      <a:lnTo>
                        <a:pt x="3" y="826"/>
                      </a:lnTo>
                      <a:lnTo>
                        <a:pt x="11" y="877"/>
                      </a:lnTo>
                      <a:lnTo>
                        <a:pt x="23" y="927"/>
                      </a:lnTo>
                      <a:lnTo>
                        <a:pt x="41" y="974"/>
                      </a:lnTo>
                      <a:lnTo>
                        <a:pt x="62" y="1019"/>
                      </a:lnTo>
                      <a:lnTo>
                        <a:pt x="89" y="1061"/>
                      </a:lnTo>
                      <a:lnTo>
                        <a:pt x="119" y="1102"/>
                      </a:lnTo>
                      <a:lnTo>
                        <a:pt x="152" y="1139"/>
                      </a:lnTo>
                      <a:lnTo>
                        <a:pt x="189" y="1172"/>
                      </a:lnTo>
                      <a:lnTo>
                        <a:pt x="228" y="1201"/>
                      </a:lnTo>
                      <a:lnTo>
                        <a:pt x="271" y="1227"/>
                      </a:lnTo>
                      <a:lnTo>
                        <a:pt x="317" y="1249"/>
                      </a:lnTo>
                      <a:lnTo>
                        <a:pt x="364" y="1267"/>
                      </a:lnTo>
                      <a:lnTo>
                        <a:pt x="414" y="1279"/>
                      </a:lnTo>
                      <a:lnTo>
                        <a:pt x="464" y="1287"/>
                      </a:lnTo>
                      <a:lnTo>
                        <a:pt x="517" y="1290"/>
                      </a:lnTo>
                      <a:lnTo>
                        <a:pt x="570" y="1287"/>
                      </a:lnTo>
                      <a:lnTo>
                        <a:pt x="621" y="1279"/>
                      </a:lnTo>
                      <a:lnTo>
                        <a:pt x="672" y="1267"/>
                      </a:lnTo>
                      <a:lnTo>
                        <a:pt x="719" y="1249"/>
                      </a:lnTo>
                      <a:lnTo>
                        <a:pt x="764" y="1227"/>
                      </a:lnTo>
                      <a:lnTo>
                        <a:pt x="807" y="1201"/>
                      </a:lnTo>
                      <a:lnTo>
                        <a:pt x="847" y="1172"/>
                      </a:lnTo>
                      <a:lnTo>
                        <a:pt x="884" y="1139"/>
                      </a:lnTo>
                      <a:lnTo>
                        <a:pt x="916" y="1102"/>
                      </a:lnTo>
                      <a:lnTo>
                        <a:pt x="946" y="1061"/>
                      </a:lnTo>
                      <a:lnTo>
                        <a:pt x="972" y="1019"/>
                      </a:lnTo>
                      <a:lnTo>
                        <a:pt x="994" y="974"/>
                      </a:lnTo>
                      <a:lnTo>
                        <a:pt x="1012" y="927"/>
                      </a:lnTo>
                      <a:lnTo>
                        <a:pt x="1024" y="877"/>
                      </a:lnTo>
                      <a:lnTo>
                        <a:pt x="1032" y="826"/>
                      </a:lnTo>
                      <a:lnTo>
                        <a:pt x="1035" y="773"/>
                      </a:lnTo>
                      <a:lnTo>
                        <a:pt x="1031" y="718"/>
                      </a:lnTo>
                      <a:lnTo>
                        <a:pt x="1023" y="664"/>
                      </a:lnTo>
                      <a:lnTo>
                        <a:pt x="1009" y="612"/>
                      </a:lnTo>
                      <a:lnTo>
                        <a:pt x="990" y="562"/>
                      </a:lnTo>
                      <a:lnTo>
                        <a:pt x="967" y="516"/>
                      </a:lnTo>
                      <a:lnTo>
                        <a:pt x="938" y="473"/>
                      </a:lnTo>
                      <a:lnTo>
                        <a:pt x="906" y="431"/>
                      </a:lnTo>
                      <a:lnTo>
                        <a:pt x="869" y="394"/>
                      </a:lnTo>
                      <a:lnTo>
                        <a:pt x="1196" y="69"/>
                      </a:lnTo>
                      <a:lnTo>
                        <a:pt x="1196" y="428"/>
                      </a:lnTo>
                      <a:lnTo>
                        <a:pt x="1236" y="428"/>
                      </a:lnTo>
                      <a:lnTo>
                        <a:pt x="1236" y="20"/>
                      </a:lnTo>
                      <a:lnTo>
                        <a:pt x="1236" y="0"/>
                      </a:lnTo>
                      <a:lnTo>
                        <a:pt x="12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66" name="Freeform 51"/>
                <p:cNvSpPr>
                  <a:spLocks/>
                </p:cNvSpPr>
                <p:nvPr/>
              </p:nvSpPr>
              <p:spPr bwMode="auto">
                <a:xfrm>
                  <a:off x="5177" y="875"/>
                  <a:ext cx="192" cy="192"/>
                </a:xfrm>
                <a:custGeom>
                  <a:avLst/>
                  <a:gdLst>
                    <a:gd name="T0" fmla="*/ 952 w 954"/>
                    <a:gd name="T1" fmla="*/ 527 h 955"/>
                    <a:gd name="T2" fmla="*/ 933 w 954"/>
                    <a:gd name="T3" fmla="*/ 620 h 955"/>
                    <a:gd name="T4" fmla="*/ 897 w 954"/>
                    <a:gd name="T5" fmla="*/ 705 h 955"/>
                    <a:gd name="T6" fmla="*/ 845 w 954"/>
                    <a:gd name="T7" fmla="*/ 781 h 955"/>
                    <a:gd name="T8" fmla="*/ 779 w 954"/>
                    <a:gd name="T9" fmla="*/ 846 h 955"/>
                    <a:gd name="T10" fmla="*/ 703 w 954"/>
                    <a:gd name="T11" fmla="*/ 898 h 955"/>
                    <a:gd name="T12" fmla="*/ 618 w 954"/>
                    <a:gd name="T13" fmla="*/ 934 h 955"/>
                    <a:gd name="T14" fmla="*/ 525 w 954"/>
                    <a:gd name="T15" fmla="*/ 953 h 955"/>
                    <a:gd name="T16" fmla="*/ 428 w 954"/>
                    <a:gd name="T17" fmla="*/ 953 h 955"/>
                    <a:gd name="T18" fmla="*/ 335 w 954"/>
                    <a:gd name="T19" fmla="*/ 934 h 955"/>
                    <a:gd name="T20" fmla="*/ 250 w 954"/>
                    <a:gd name="T21" fmla="*/ 898 h 955"/>
                    <a:gd name="T22" fmla="*/ 173 w 954"/>
                    <a:gd name="T23" fmla="*/ 846 h 955"/>
                    <a:gd name="T24" fmla="*/ 109 w 954"/>
                    <a:gd name="T25" fmla="*/ 781 h 955"/>
                    <a:gd name="T26" fmla="*/ 57 w 954"/>
                    <a:gd name="T27" fmla="*/ 705 h 955"/>
                    <a:gd name="T28" fmla="*/ 21 w 954"/>
                    <a:gd name="T29" fmla="*/ 620 h 955"/>
                    <a:gd name="T30" fmla="*/ 2 w 954"/>
                    <a:gd name="T31" fmla="*/ 527 h 955"/>
                    <a:gd name="T32" fmla="*/ 2 w 954"/>
                    <a:gd name="T33" fmla="*/ 430 h 955"/>
                    <a:gd name="T34" fmla="*/ 21 w 954"/>
                    <a:gd name="T35" fmla="*/ 337 h 955"/>
                    <a:gd name="T36" fmla="*/ 57 w 954"/>
                    <a:gd name="T37" fmla="*/ 250 h 955"/>
                    <a:gd name="T38" fmla="*/ 109 w 954"/>
                    <a:gd name="T39" fmla="*/ 174 h 955"/>
                    <a:gd name="T40" fmla="*/ 173 w 954"/>
                    <a:gd name="T41" fmla="*/ 110 h 955"/>
                    <a:gd name="T42" fmla="*/ 250 w 954"/>
                    <a:gd name="T43" fmla="*/ 58 h 955"/>
                    <a:gd name="T44" fmla="*/ 335 w 954"/>
                    <a:gd name="T45" fmla="*/ 22 h 955"/>
                    <a:gd name="T46" fmla="*/ 428 w 954"/>
                    <a:gd name="T47" fmla="*/ 2 h 955"/>
                    <a:gd name="T48" fmla="*/ 525 w 954"/>
                    <a:gd name="T49" fmla="*/ 2 h 955"/>
                    <a:gd name="T50" fmla="*/ 618 w 954"/>
                    <a:gd name="T51" fmla="*/ 22 h 955"/>
                    <a:gd name="T52" fmla="*/ 703 w 954"/>
                    <a:gd name="T53" fmla="*/ 58 h 955"/>
                    <a:gd name="T54" fmla="*/ 779 w 954"/>
                    <a:gd name="T55" fmla="*/ 110 h 955"/>
                    <a:gd name="T56" fmla="*/ 845 w 954"/>
                    <a:gd name="T57" fmla="*/ 174 h 955"/>
                    <a:gd name="T58" fmla="*/ 897 w 954"/>
                    <a:gd name="T59" fmla="*/ 250 h 955"/>
                    <a:gd name="T60" fmla="*/ 933 w 954"/>
                    <a:gd name="T61" fmla="*/ 337 h 955"/>
                    <a:gd name="T62" fmla="*/ 952 w 954"/>
                    <a:gd name="T63" fmla="*/ 43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4" h="955">
                      <a:moveTo>
                        <a:pt x="954" y="478"/>
                      </a:moveTo>
                      <a:lnTo>
                        <a:pt x="952" y="527"/>
                      </a:lnTo>
                      <a:lnTo>
                        <a:pt x="945" y="574"/>
                      </a:lnTo>
                      <a:lnTo>
                        <a:pt x="933" y="620"/>
                      </a:lnTo>
                      <a:lnTo>
                        <a:pt x="916" y="664"/>
                      </a:lnTo>
                      <a:lnTo>
                        <a:pt x="897" y="705"/>
                      </a:lnTo>
                      <a:lnTo>
                        <a:pt x="873" y="745"/>
                      </a:lnTo>
                      <a:lnTo>
                        <a:pt x="845" y="781"/>
                      </a:lnTo>
                      <a:lnTo>
                        <a:pt x="814" y="815"/>
                      </a:lnTo>
                      <a:lnTo>
                        <a:pt x="779" y="846"/>
                      </a:lnTo>
                      <a:lnTo>
                        <a:pt x="744" y="874"/>
                      </a:lnTo>
                      <a:lnTo>
                        <a:pt x="703" y="898"/>
                      </a:lnTo>
                      <a:lnTo>
                        <a:pt x="662" y="917"/>
                      </a:lnTo>
                      <a:lnTo>
                        <a:pt x="618" y="934"/>
                      </a:lnTo>
                      <a:lnTo>
                        <a:pt x="572" y="946"/>
                      </a:lnTo>
                      <a:lnTo>
                        <a:pt x="525" y="953"/>
                      </a:lnTo>
                      <a:lnTo>
                        <a:pt x="476" y="955"/>
                      </a:lnTo>
                      <a:lnTo>
                        <a:pt x="428" y="953"/>
                      </a:lnTo>
                      <a:lnTo>
                        <a:pt x="381" y="946"/>
                      </a:lnTo>
                      <a:lnTo>
                        <a:pt x="335" y="934"/>
                      </a:lnTo>
                      <a:lnTo>
                        <a:pt x="291" y="917"/>
                      </a:lnTo>
                      <a:lnTo>
                        <a:pt x="250" y="898"/>
                      </a:lnTo>
                      <a:lnTo>
                        <a:pt x="210" y="874"/>
                      </a:lnTo>
                      <a:lnTo>
                        <a:pt x="173" y="846"/>
                      </a:lnTo>
                      <a:lnTo>
                        <a:pt x="140" y="815"/>
                      </a:lnTo>
                      <a:lnTo>
                        <a:pt x="109" y="781"/>
                      </a:lnTo>
                      <a:lnTo>
                        <a:pt x="81" y="745"/>
                      </a:lnTo>
                      <a:lnTo>
                        <a:pt x="57" y="705"/>
                      </a:lnTo>
                      <a:lnTo>
                        <a:pt x="38" y="664"/>
                      </a:lnTo>
                      <a:lnTo>
                        <a:pt x="21" y="620"/>
                      </a:lnTo>
                      <a:lnTo>
                        <a:pt x="9" y="574"/>
                      </a:lnTo>
                      <a:lnTo>
                        <a:pt x="2" y="527"/>
                      </a:lnTo>
                      <a:lnTo>
                        <a:pt x="0" y="478"/>
                      </a:lnTo>
                      <a:lnTo>
                        <a:pt x="2" y="430"/>
                      </a:lnTo>
                      <a:lnTo>
                        <a:pt x="9" y="382"/>
                      </a:lnTo>
                      <a:lnTo>
                        <a:pt x="21" y="337"/>
                      </a:lnTo>
                      <a:lnTo>
                        <a:pt x="38" y="293"/>
                      </a:lnTo>
                      <a:lnTo>
                        <a:pt x="57" y="250"/>
                      </a:lnTo>
                      <a:lnTo>
                        <a:pt x="81" y="211"/>
                      </a:lnTo>
                      <a:lnTo>
                        <a:pt x="109" y="174"/>
                      </a:lnTo>
                      <a:lnTo>
                        <a:pt x="140" y="141"/>
                      </a:lnTo>
                      <a:lnTo>
                        <a:pt x="173" y="110"/>
                      </a:lnTo>
                      <a:lnTo>
                        <a:pt x="210" y="82"/>
                      </a:lnTo>
                      <a:lnTo>
                        <a:pt x="250" y="58"/>
                      </a:lnTo>
                      <a:lnTo>
                        <a:pt x="291" y="38"/>
                      </a:lnTo>
                      <a:lnTo>
                        <a:pt x="335" y="22"/>
                      </a:lnTo>
                      <a:lnTo>
                        <a:pt x="381" y="9"/>
                      </a:lnTo>
                      <a:lnTo>
                        <a:pt x="428" y="2"/>
                      </a:lnTo>
                      <a:lnTo>
                        <a:pt x="476" y="0"/>
                      </a:lnTo>
                      <a:lnTo>
                        <a:pt x="525" y="2"/>
                      </a:lnTo>
                      <a:lnTo>
                        <a:pt x="572" y="9"/>
                      </a:lnTo>
                      <a:lnTo>
                        <a:pt x="618" y="22"/>
                      </a:lnTo>
                      <a:lnTo>
                        <a:pt x="662" y="38"/>
                      </a:lnTo>
                      <a:lnTo>
                        <a:pt x="703" y="58"/>
                      </a:lnTo>
                      <a:lnTo>
                        <a:pt x="744" y="82"/>
                      </a:lnTo>
                      <a:lnTo>
                        <a:pt x="779" y="110"/>
                      </a:lnTo>
                      <a:lnTo>
                        <a:pt x="814" y="141"/>
                      </a:lnTo>
                      <a:lnTo>
                        <a:pt x="845" y="174"/>
                      </a:lnTo>
                      <a:lnTo>
                        <a:pt x="873" y="211"/>
                      </a:lnTo>
                      <a:lnTo>
                        <a:pt x="897" y="250"/>
                      </a:lnTo>
                      <a:lnTo>
                        <a:pt x="916" y="293"/>
                      </a:lnTo>
                      <a:lnTo>
                        <a:pt x="933" y="337"/>
                      </a:lnTo>
                      <a:lnTo>
                        <a:pt x="945" y="382"/>
                      </a:lnTo>
                      <a:lnTo>
                        <a:pt x="952" y="430"/>
                      </a:lnTo>
                      <a:lnTo>
                        <a:pt x="954" y="4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67" name="Freeform 52"/>
                <p:cNvSpPr>
                  <a:spLocks/>
                </p:cNvSpPr>
                <p:nvPr/>
              </p:nvSpPr>
              <p:spPr bwMode="auto">
                <a:xfrm>
                  <a:off x="5140" y="847"/>
                  <a:ext cx="234" cy="258"/>
                </a:xfrm>
                <a:custGeom>
                  <a:avLst/>
                  <a:gdLst>
                    <a:gd name="T0" fmla="*/ 438 w 1146"/>
                    <a:gd name="T1" fmla="*/ 20 h 1289"/>
                    <a:gd name="T2" fmla="*/ 343 w 1146"/>
                    <a:gd name="T3" fmla="*/ 62 h 1289"/>
                    <a:gd name="T4" fmla="*/ 257 w 1146"/>
                    <a:gd name="T5" fmla="*/ 117 h 1289"/>
                    <a:gd name="T6" fmla="*/ 181 w 1146"/>
                    <a:gd name="T7" fmla="*/ 185 h 1289"/>
                    <a:gd name="T8" fmla="*/ 116 w 1146"/>
                    <a:gd name="T9" fmla="*/ 266 h 1289"/>
                    <a:gd name="T10" fmla="*/ 51 w 1146"/>
                    <a:gd name="T11" fmla="*/ 384 h 1289"/>
                    <a:gd name="T12" fmla="*/ 3 w 1146"/>
                    <a:gd name="T13" fmla="*/ 572 h 1289"/>
                    <a:gd name="T14" fmla="*/ 13 w 1146"/>
                    <a:gd name="T15" fmla="*/ 761 h 1289"/>
                    <a:gd name="T16" fmla="*/ 74 w 1146"/>
                    <a:gd name="T17" fmla="*/ 937 h 1289"/>
                    <a:gd name="T18" fmla="*/ 185 w 1146"/>
                    <a:gd name="T19" fmla="*/ 1092 h 1289"/>
                    <a:gd name="T20" fmla="*/ 341 w 1146"/>
                    <a:gd name="T21" fmla="*/ 1211 h 1289"/>
                    <a:gd name="T22" fmla="*/ 418 w 1146"/>
                    <a:gd name="T23" fmla="*/ 1246 h 1289"/>
                    <a:gd name="T24" fmla="*/ 497 w 1146"/>
                    <a:gd name="T25" fmla="*/ 1270 h 1289"/>
                    <a:gd name="T26" fmla="*/ 578 w 1146"/>
                    <a:gd name="T27" fmla="*/ 1285 h 1289"/>
                    <a:gd name="T28" fmla="*/ 661 w 1146"/>
                    <a:gd name="T29" fmla="*/ 1289 h 1289"/>
                    <a:gd name="T30" fmla="*/ 742 w 1146"/>
                    <a:gd name="T31" fmla="*/ 1283 h 1289"/>
                    <a:gd name="T32" fmla="*/ 822 w 1146"/>
                    <a:gd name="T33" fmla="*/ 1267 h 1289"/>
                    <a:gd name="T34" fmla="*/ 899 w 1146"/>
                    <a:gd name="T35" fmla="*/ 1241 h 1289"/>
                    <a:gd name="T36" fmla="*/ 973 w 1146"/>
                    <a:gd name="T37" fmla="*/ 1205 h 1289"/>
                    <a:gd name="T38" fmla="*/ 1043 w 1146"/>
                    <a:gd name="T39" fmla="*/ 1160 h 1289"/>
                    <a:gd name="T40" fmla="*/ 1107 w 1146"/>
                    <a:gd name="T41" fmla="*/ 1107 h 1289"/>
                    <a:gd name="T42" fmla="*/ 1115 w 1146"/>
                    <a:gd name="T43" fmla="*/ 1039 h 1289"/>
                    <a:gd name="T44" fmla="*/ 1060 w 1146"/>
                    <a:gd name="T45" fmla="*/ 1095 h 1289"/>
                    <a:gd name="T46" fmla="*/ 997 w 1146"/>
                    <a:gd name="T47" fmla="*/ 1144 h 1289"/>
                    <a:gd name="T48" fmla="*/ 931 w 1146"/>
                    <a:gd name="T49" fmla="*/ 1183 h 1289"/>
                    <a:gd name="T50" fmla="*/ 860 w 1146"/>
                    <a:gd name="T51" fmla="*/ 1213 h 1289"/>
                    <a:gd name="T52" fmla="*/ 787 w 1146"/>
                    <a:gd name="T53" fmla="*/ 1234 h 1289"/>
                    <a:gd name="T54" fmla="*/ 711 w 1146"/>
                    <a:gd name="T55" fmla="*/ 1246 h 1289"/>
                    <a:gd name="T56" fmla="*/ 635 w 1146"/>
                    <a:gd name="T57" fmla="*/ 1249 h 1289"/>
                    <a:gd name="T58" fmla="*/ 557 w 1146"/>
                    <a:gd name="T59" fmla="*/ 1242 h 1289"/>
                    <a:gd name="T60" fmla="*/ 481 w 1146"/>
                    <a:gd name="T61" fmla="*/ 1226 h 1289"/>
                    <a:gd name="T62" fmla="*/ 408 w 1146"/>
                    <a:gd name="T63" fmla="*/ 1198 h 1289"/>
                    <a:gd name="T64" fmla="*/ 307 w 1146"/>
                    <a:gd name="T65" fmla="*/ 1143 h 1289"/>
                    <a:gd name="T66" fmla="*/ 174 w 1146"/>
                    <a:gd name="T67" fmla="*/ 1019 h 1289"/>
                    <a:gd name="T68" fmla="*/ 85 w 1146"/>
                    <a:gd name="T69" fmla="*/ 866 h 1289"/>
                    <a:gd name="T70" fmla="*/ 42 w 1146"/>
                    <a:gd name="T71" fmla="*/ 695 h 1289"/>
                    <a:gd name="T72" fmla="*/ 52 w 1146"/>
                    <a:gd name="T73" fmla="*/ 517 h 1289"/>
                    <a:gd name="T74" fmla="*/ 115 w 1146"/>
                    <a:gd name="T75" fmla="*/ 344 h 1289"/>
                    <a:gd name="T76" fmla="*/ 168 w 1146"/>
                    <a:gd name="T77" fmla="*/ 262 h 1289"/>
                    <a:gd name="T78" fmla="*/ 233 w 1146"/>
                    <a:gd name="T79" fmla="*/ 191 h 1289"/>
                    <a:gd name="T80" fmla="*/ 307 w 1146"/>
                    <a:gd name="T81" fmla="*/ 131 h 1289"/>
                    <a:gd name="T82" fmla="*/ 390 w 1146"/>
                    <a:gd name="T83" fmla="*/ 82 h 1289"/>
                    <a:gd name="T84" fmla="*/ 481 w 1146"/>
                    <a:gd name="T85" fmla="*/ 48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6" h="1289">
                      <a:moveTo>
                        <a:pt x="503" y="0"/>
                      </a:moveTo>
                      <a:lnTo>
                        <a:pt x="470" y="10"/>
                      </a:lnTo>
                      <a:lnTo>
                        <a:pt x="438" y="20"/>
                      </a:lnTo>
                      <a:lnTo>
                        <a:pt x="405" y="33"/>
                      </a:lnTo>
                      <a:lnTo>
                        <a:pt x="374" y="47"/>
                      </a:lnTo>
                      <a:lnTo>
                        <a:pt x="343" y="62"/>
                      </a:lnTo>
                      <a:lnTo>
                        <a:pt x="313" y="79"/>
                      </a:lnTo>
                      <a:lnTo>
                        <a:pt x="284" y="97"/>
                      </a:lnTo>
                      <a:lnTo>
                        <a:pt x="257" y="117"/>
                      </a:lnTo>
                      <a:lnTo>
                        <a:pt x="230" y="139"/>
                      </a:lnTo>
                      <a:lnTo>
                        <a:pt x="205" y="161"/>
                      </a:lnTo>
                      <a:lnTo>
                        <a:pt x="181" y="185"/>
                      </a:lnTo>
                      <a:lnTo>
                        <a:pt x="158" y="210"/>
                      </a:lnTo>
                      <a:lnTo>
                        <a:pt x="136" y="238"/>
                      </a:lnTo>
                      <a:lnTo>
                        <a:pt x="116" y="266"/>
                      </a:lnTo>
                      <a:lnTo>
                        <a:pt x="97" y="294"/>
                      </a:lnTo>
                      <a:lnTo>
                        <a:pt x="79" y="324"/>
                      </a:lnTo>
                      <a:lnTo>
                        <a:pt x="51" y="384"/>
                      </a:lnTo>
                      <a:lnTo>
                        <a:pt x="29" y="446"/>
                      </a:lnTo>
                      <a:lnTo>
                        <a:pt x="13" y="509"/>
                      </a:lnTo>
                      <a:lnTo>
                        <a:pt x="3" y="572"/>
                      </a:lnTo>
                      <a:lnTo>
                        <a:pt x="0" y="635"/>
                      </a:lnTo>
                      <a:lnTo>
                        <a:pt x="3" y="699"/>
                      </a:lnTo>
                      <a:lnTo>
                        <a:pt x="13" y="761"/>
                      </a:lnTo>
                      <a:lnTo>
                        <a:pt x="28" y="821"/>
                      </a:lnTo>
                      <a:lnTo>
                        <a:pt x="48" y="881"/>
                      </a:lnTo>
                      <a:lnTo>
                        <a:pt x="74" y="937"/>
                      </a:lnTo>
                      <a:lnTo>
                        <a:pt x="106" y="993"/>
                      </a:lnTo>
                      <a:lnTo>
                        <a:pt x="143" y="1043"/>
                      </a:lnTo>
                      <a:lnTo>
                        <a:pt x="185" y="1092"/>
                      </a:lnTo>
                      <a:lnTo>
                        <a:pt x="231" y="1136"/>
                      </a:lnTo>
                      <a:lnTo>
                        <a:pt x="284" y="1176"/>
                      </a:lnTo>
                      <a:lnTo>
                        <a:pt x="341" y="1211"/>
                      </a:lnTo>
                      <a:lnTo>
                        <a:pt x="366" y="1223"/>
                      </a:lnTo>
                      <a:lnTo>
                        <a:pt x="391" y="1236"/>
                      </a:lnTo>
                      <a:lnTo>
                        <a:pt x="418" y="1246"/>
                      </a:lnTo>
                      <a:lnTo>
                        <a:pt x="444" y="1256"/>
                      </a:lnTo>
                      <a:lnTo>
                        <a:pt x="471" y="1264"/>
                      </a:lnTo>
                      <a:lnTo>
                        <a:pt x="497" y="1270"/>
                      </a:lnTo>
                      <a:lnTo>
                        <a:pt x="524" y="1276"/>
                      </a:lnTo>
                      <a:lnTo>
                        <a:pt x="552" y="1281"/>
                      </a:lnTo>
                      <a:lnTo>
                        <a:pt x="578" y="1285"/>
                      </a:lnTo>
                      <a:lnTo>
                        <a:pt x="606" y="1288"/>
                      </a:lnTo>
                      <a:lnTo>
                        <a:pt x="633" y="1289"/>
                      </a:lnTo>
                      <a:lnTo>
                        <a:pt x="661" y="1289"/>
                      </a:lnTo>
                      <a:lnTo>
                        <a:pt x="688" y="1288"/>
                      </a:lnTo>
                      <a:lnTo>
                        <a:pt x="715" y="1285"/>
                      </a:lnTo>
                      <a:lnTo>
                        <a:pt x="742" y="1283"/>
                      </a:lnTo>
                      <a:lnTo>
                        <a:pt x="769" y="1279"/>
                      </a:lnTo>
                      <a:lnTo>
                        <a:pt x="796" y="1273"/>
                      </a:lnTo>
                      <a:lnTo>
                        <a:pt x="822" y="1267"/>
                      </a:lnTo>
                      <a:lnTo>
                        <a:pt x="849" y="1259"/>
                      </a:lnTo>
                      <a:lnTo>
                        <a:pt x="874" y="1251"/>
                      </a:lnTo>
                      <a:lnTo>
                        <a:pt x="899" y="1241"/>
                      </a:lnTo>
                      <a:lnTo>
                        <a:pt x="925" y="1230"/>
                      </a:lnTo>
                      <a:lnTo>
                        <a:pt x="949" y="1219"/>
                      </a:lnTo>
                      <a:lnTo>
                        <a:pt x="973" y="1205"/>
                      </a:lnTo>
                      <a:lnTo>
                        <a:pt x="997" y="1191"/>
                      </a:lnTo>
                      <a:lnTo>
                        <a:pt x="1020" y="1176"/>
                      </a:lnTo>
                      <a:lnTo>
                        <a:pt x="1043" y="1160"/>
                      </a:lnTo>
                      <a:lnTo>
                        <a:pt x="1065" y="1144"/>
                      </a:lnTo>
                      <a:lnTo>
                        <a:pt x="1086" y="1125"/>
                      </a:lnTo>
                      <a:lnTo>
                        <a:pt x="1107" y="1107"/>
                      </a:lnTo>
                      <a:lnTo>
                        <a:pt x="1126" y="1086"/>
                      </a:lnTo>
                      <a:lnTo>
                        <a:pt x="1146" y="1065"/>
                      </a:lnTo>
                      <a:lnTo>
                        <a:pt x="1115" y="1039"/>
                      </a:lnTo>
                      <a:lnTo>
                        <a:pt x="1096" y="1058"/>
                      </a:lnTo>
                      <a:lnTo>
                        <a:pt x="1078" y="1077"/>
                      </a:lnTo>
                      <a:lnTo>
                        <a:pt x="1060" y="1095"/>
                      </a:lnTo>
                      <a:lnTo>
                        <a:pt x="1039" y="1113"/>
                      </a:lnTo>
                      <a:lnTo>
                        <a:pt x="1018" y="1128"/>
                      </a:lnTo>
                      <a:lnTo>
                        <a:pt x="997" y="1144"/>
                      </a:lnTo>
                      <a:lnTo>
                        <a:pt x="975" y="1158"/>
                      </a:lnTo>
                      <a:lnTo>
                        <a:pt x="954" y="1170"/>
                      </a:lnTo>
                      <a:lnTo>
                        <a:pt x="931" y="1183"/>
                      </a:lnTo>
                      <a:lnTo>
                        <a:pt x="908" y="1193"/>
                      </a:lnTo>
                      <a:lnTo>
                        <a:pt x="884" y="1204"/>
                      </a:lnTo>
                      <a:lnTo>
                        <a:pt x="860" y="1213"/>
                      </a:lnTo>
                      <a:lnTo>
                        <a:pt x="836" y="1221"/>
                      </a:lnTo>
                      <a:lnTo>
                        <a:pt x="811" y="1228"/>
                      </a:lnTo>
                      <a:lnTo>
                        <a:pt x="787" y="1234"/>
                      </a:lnTo>
                      <a:lnTo>
                        <a:pt x="761" y="1239"/>
                      </a:lnTo>
                      <a:lnTo>
                        <a:pt x="736" y="1243"/>
                      </a:lnTo>
                      <a:lnTo>
                        <a:pt x="711" y="1246"/>
                      </a:lnTo>
                      <a:lnTo>
                        <a:pt x="685" y="1249"/>
                      </a:lnTo>
                      <a:lnTo>
                        <a:pt x="660" y="1249"/>
                      </a:lnTo>
                      <a:lnTo>
                        <a:pt x="635" y="1249"/>
                      </a:lnTo>
                      <a:lnTo>
                        <a:pt x="608" y="1247"/>
                      </a:lnTo>
                      <a:lnTo>
                        <a:pt x="583" y="1245"/>
                      </a:lnTo>
                      <a:lnTo>
                        <a:pt x="557" y="1242"/>
                      </a:lnTo>
                      <a:lnTo>
                        <a:pt x="532" y="1237"/>
                      </a:lnTo>
                      <a:lnTo>
                        <a:pt x="507" y="1231"/>
                      </a:lnTo>
                      <a:lnTo>
                        <a:pt x="481" y="1226"/>
                      </a:lnTo>
                      <a:lnTo>
                        <a:pt x="457" y="1217"/>
                      </a:lnTo>
                      <a:lnTo>
                        <a:pt x="432" y="1208"/>
                      </a:lnTo>
                      <a:lnTo>
                        <a:pt x="408" y="1198"/>
                      </a:lnTo>
                      <a:lnTo>
                        <a:pt x="385" y="1188"/>
                      </a:lnTo>
                      <a:lnTo>
                        <a:pt x="360" y="1175"/>
                      </a:lnTo>
                      <a:lnTo>
                        <a:pt x="307" y="1143"/>
                      </a:lnTo>
                      <a:lnTo>
                        <a:pt x="258" y="1105"/>
                      </a:lnTo>
                      <a:lnTo>
                        <a:pt x="213" y="1064"/>
                      </a:lnTo>
                      <a:lnTo>
                        <a:pt x="174" y="1019"/>
                      </a:lnTo>
                      <a:lnTo>
                        <a:pt x="139" y="971"/>
                      </a:lnTo>
                      <a:lnTo>
                        <a:pt x="109" y="919"/>
                      </a:lnTo>
                      <a:lnTo>
                        <a:pt x="85" y="866"/>
                      </a:lnTo>
                      <a:lnTo>
                        <a:pt x="66" y="811"/>
                      </a:lnTo>
                      <a:lnTo>
                        <a:pt x="52" y="753"/>
                      </a:lnTo>
                      <a:lnTo>
                        <a:pt x="42" y="695"/>
                      </a:lnTo>
                      <a:lnTo>
                        <a:pt x="40" y="635"/>
                      </a:lnTo>
                      <a:lnTo>
                        <a:pt x="44" y="577"/>
                      </a:lnTo>
                      <a:lnTo>
                        <a:pt x="52" y="517"/>
                      </a:lnTo>
                      <a:lnTo>
                        <a:pt x="67" y="458"/>
                      </a:lnTo>
                      <a:lnTo>
                        <a:pt x="87" y="400"/>
                      </a:lnTo>
                      <a:lnTo>
                        <a:pt x="115" y="344"/>
                      </a:lnTo>
                      <a:lnTo>
                        <a:pt x="131" y="316"/>
                      </a:lnTo>
                      <a:lnTo>
                        <a:pt x="148" y="289"/>
                      </a:lnTo>
                      <a:lnTo>
                        <a:pt x="168" y="262"/>
                      </a:lnTo>
                      <a:lnTo>
                        <a:pt x="189" y="238"/>
                      </a:lnTo>
                      <a:lnTo>
                        <a:pt x="210" y="214"/>
                      </a:lnTo>
                      <a:lnTo>
                        <a:pt x="233" y="191"/>
                      </a:lnTo>
                      <a:lnTo>
                        <a:pt x="257" y="170"/>
                      </a:lnTo>
                      <a:lnTo>
                        <a:pt x="281" y="149"/>
                      </a:lnTo>
                      <a:lnTo>
                        <a:pt x="307" y="131"/>
                      </a:lnTo>
                      <a:lnTo>
                        <a:pt x="334" y="113"/>
                      </a:lnTo>
                      <a:lnTo>
                        <a:pt x="362" y="97"/>
                      </a:lnTo>
                      <a:lnTo>
                        <a:pt x="390" y="82"/>
                      </a:lnTo>
                      <a:lnTo>
                        <a:pt x="420" y="70"/>
                      </a:lnTo>
                      <a:lnTo>
                        <a:pt x="450" y="58"/>
                      </a:lnTo>
                      <a:lnTo>
                        <a:pt x="481" y="48"/>
                      </a:lnTo>
                      <a:lnTo>
                        <a:pt x="512" y="40"/>
                      </a:lnTo>
                      <a:lnTo>
                        <a:pt x="5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grpSp>
              <p:nvGrpSpPr>
                <p:cNvPr id="25685" name="Group 53"/>
                <p:cNvGrpSpPr>
                  <a:grpSpLocks/>
                </p:cNvGrpSpPr>
                <p:nvPr/>
              </p:nvGrpSpPr>
              <p:grpSpPr bwMode="auto">
                <a:xfrm>
                  <a:off x="5182" y="880"/>
                  <a:ext cx="183" cy="184"/>
                  <a:chOff x="3459" y="926"/>
                  <a:chExt cx="128" cy="128"/>
                </a:xfrm>
              </p:grpSpPr>
              <p:sp>
                <p:nvSpPr>
                  <p:cNvPr id="270" name="Freeform 54"/>
                  <p:cNvSpPr>
                    <a:spLocks/>
                  </p:cNvSpPr>
                  <p:nvPr/>
                </p:nvSpPr>
                <p:spPr bwMode="auto">
                  <a:xfrm>
                    <a:off x="3459" y="926"/>
                    <a:ext cx="128" cy="127"/>
                  </a:xfrm>
                  <a:custGeom>
                    <a:avLst/>
                    <a:gdLst>
                      <a:gd name="T0" fmla="*/ 629 w 630"/>
                      <a:gd name="T1" fmla="*/ 348 h 631"/>
                      <a:gd name="T2" fmla="*/ 616 w 630"/>
                      <a:gd name="T3" fmla="*/ 409 h 631"/>
                      <a:gd name="T4" fmla="*/ 592 w 630"/>
                      <a:gd name="T5" fmla="*/ 465 h 631"/>
                      <a:gd name="T6" fmla="*/ 557 w 630"/>
                      <a:gd name="T7" fmla="*/ 516 h 631"/>
                      <a:gd name="T8" fmla="*/ 515 w 630"/>
                      <a:gd name="T9" fmla="*/ 558 h 631"/>
                      <a:gd name="T10" fmla="*/ 464 w 630"/>
                      <a:gd name="T11" fmla="*/ 593 h 631"/>
                      <a:gd name="T12" fmla="*/ 407 w 630"/>
                      <a:gd name="T13" fmla="*/ 617 h 631"/>
                      <a:gd name="T14" fmla="*/ 346 w 630"/>
                      <a:gd name="T15" fmla="*/ 630 h 631"/>
                      <a:gd name="T16" fmla="*/ 282 w 630"/>
                      <a:gd name="T17" fmla="*/ 630 h 631"/>
                      <a:gd name="T18" fmla="*/ 221 w 630"/>
                      <a:gd name="T19" fmla="*/ 617 h 631"/>
                      <a:gd name="T20" fmla="*/ 164 w 630"/>
                      <a:gd name="T21" fmla="*/ 593 h 631"/>
                      <a:gd name="T22" fmla="*/ 114 w 630"/>
                      <a:gd name="T23" fmla="*/ 558 h 631"/>
                      <a:gd name="T24" fmla="*/ 71 w 630"/>
                      <a:gd name="T25" fmla="*/ 516 h 631"/>
                      <a:gd name="T26" fmla="*/ 38 w 630"/>
                      <a:gd name="T27" fmla="*/ 465 h 631"/>
                      <a:gd name="T28" fmla="*/ 14 w 630"/>
                      <a:gd name="T29" fmla="*/ 409 h 631"/>
                      <a:gd name="T30" fmla="*/ 1 w 630"/>
                      <a:gd name="T31" fmla="*/ 348 h 631"/>
                      <a:gd name="T32" fmla="*/ 1 w 630"/>
                      <a:gd name="T33" fmla="*/ 283 h 631"/>
                      <a:gd name="T34" fmla="*/ 14 w 630"/>
                      <a:gd name="T35" fmla="*/ 222 h 631"/>
                      <a:gd name="T36" fmla="*/ 38 w 630"/>
                      <a:gd name="T37" fmla="*/ 166 h 631"/>
                      <a:gd name="T38" fmla="*/ 71 w 630"/>
                      <a:gd name="T39" fmla="*/ 115 h 631"/>
                      <a:gd name="T40" fmla="*/ 114 w 630"/>
                      <a:gd name="T41" fmla="*/ 72 h 631"/>
                      <a:gd name="T42" fmla="*/ 164 w 630"/>
                      <a:gd name="T43" fmla="*/ 38 h 631"/>
                      <a:gd name="T44" fmla="*/ 221 w 630"/>
                      <a:gd name="T45" fmla="*/ 13 h 631"/>
                      <a:gd name="T46" fmla="*/ 282 w 630"/>
                      <a:gd name="T47" fmla="*/ 1 h 631"/>
                      <a:gd name="T48" fmla="*/ 346 w 630"/>
                      <a:gd name="T49" fmla="*/ 1 h 631"/>
                      <a:gd name="T50" fmla="*/ 407 w 630"/>
                      <a:gd name="T51" fmla="*/ 13 h 631"/>
                      <a:gd name="T52" fmla="*/ 464 w 630"/>
                      <a:gd name="T53" fmla="*/ 38 h 631"/>
                      <a:gd name="T54" fmla="*/ 515 w 630"/>
                      <a:gd name="T55" fmla="*/ 72 h 631"/>
                      <a:gd name="T56" fmla="*/ 557 w 630"/>
                      <a:gd name="T57" fmla="*/ 115 h 631"/>
                      <a:gd name="T58" fmla="*/ 592 w 630"/>
                      <a:gd name="T59" fmla="*/ 166 h 631"/>
                      <a:gd name="T60" fmla="*/ 616 w 630"/>
                      <a:gd name="T61" fmla="*/ 222 h 631"/>
                      <a:gd name="T62" fmla="*/ 629 w 630"/>
                      <a:gd name="T63" fmla="*/ 283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0" h="631">
                        <a:moveTo>
                          <a:pt x="630" y="315"/>
                        </a:moveTo>
                        <a:lnTo>
                          <a:pt x="629" y="348"/>
                        </a:lnTo>
                        <a:lnTo>
                          <a:pt x="623" y="379"/>
                        </a:lnTo>
                        <a:lnTo>
                          <a:pt x="616" y="409"/>
                        </a:lnTo>
                        <a:lnTo>
                          <a:pt x="604" y="439"/>
                        </a:lnTo>
                        <a:lnTo>
                          <a:pt x="592" y="465"/>
                        </a:lnTo>
                        <a:lnTo>
                          <a:pt x="576" y="492"/>
                        </a:lnTo>
                        <a:lnTo>
                          <a:pt x="557" y="516"/>
                        </a:lnTo>
                        <a:lnTo>
                          <a:pt x="538" y="539"/>
                        </a:lnTo>
                        <a:lnTo>
                          <a:pt x="515" y="558"/>
                        </a:lnTo>
                        <a:lnTo>
                          <a:pt x="490" y="577"/>
                        </a:lnTo>
                        <a:lnTo>
                          <a:pt x="464" y="593"/>
                        </a:lnTo>
                        <a:lnTo>
                          <a:pt x="437" y="606"/>
                        </a:lnTo>
                        <a:lnTo>
                          <a:pt x="407" y="617"/>
                        </a:lnTo>
                        <a:lnTo>
                          <a:pt x="378" y="624"/>
                        </a:lnTo>
                        <a:lnTo>
                          <a:pt x="346" y="630"/>
                        </a:lnTo>
                        <a:lnTo>
                          <a:pt x="314" y="631"/>
                        </a:lnTo>
                        <a:lnTo>
                          <a:pt x="282" y="630"/>
                        </a:lnTo>
                        <a:lnTo>
                          <a:pt x="251" y="624"/>
                        </a:lnTo>
                        <a:lnTo>
                          <a:pt x="221" y="617"/>
                        </a:lnTo>
                        <a:lnTo>
                          <a:pt x="192" y="606"/>
                        </a:lnTo>
                        <a:lnTo>
                          <a:pt x="164" y="593"/>
                        </a:lnTo>
                        <a:lnTo>
                          <a:pt x="138" y="577"/>
                        </a:lnTo>
                        <a:lnTo>
                          <a:pt x="114" y="558"/>
                        </a:lnTo>
                        <a:lnTo>
                          <a:pt x="92" y="539"/>
                        </a:lnTo>
                        <a:lnTo>
                          <a:pt x="71" y="516"/>
                        </a:lnTo>
                        <a:lnTo>
                          <a:pt x="54" y="492"/>
                        </a:lnTo>
                        <a:lnTo>
                          <a:pt x="38" y="465"/>
                        </a:lnTo>
                        <a:lnTo>
                          <a:pt x="24" y="439"/>
                        </a:lnTo>
                        <a:lnTo>
                          <a:pt x="14" y="409"/>
                        </a:lnTo>
                        <a:lnTo>
                          <a:pt x="7" y="379"/>
                        </a:lnTo>
                        <a:lnTo>
                          <a:pt x="1" y="348"/>
                        </a:lnTo>
                        <a:lnTo>
                          <a:pt x="0" y="315"/>
                        </a:lnTo>
                        <a:lnTo>
                          <a:pt x="1" y="283"/>
                        </a:lnTo>
                        <a:lnTo>
                          <a:pt x="7" y="252"/>
                        </a:lnTo>
                        <a:lnTo>
                          <a:pt x="14" y="222"/>
                        </a:lnTo>
                        <a:lnTo>
                          <a:pt x="24" y="192"/>
                        </a:lnTo>
                        <a:lnTo>
                          <a:pt x="38" y="166"/>
                        </a:lnTo>
                        <a:lnTo>
                          <a:pt x="54" y="139"/>
                        </a:lnTo>
                        <a:lnTo>
                          <a:pt x="71" y="115"/>
                        </a:lnTo>
                        <a:lnTo>
                          <a:pt x="92" y="92"/>
                        </a:lnTo>
                        <a:lnTo>
                          <a:pt x="114" y="72"/>
                        </a:lnTo>
                        <a:lnTo>
                          <a:pt x="138" y="54"/>
                        </a:lnTo>
                        <a:lnTo>
                          <a:pt x="164" y="38"/>
                        </a:lnTo>
                        <a:lnTo>
                          <a:pt x="192" y="25"/>
                        </a:lnTo>
                        <a:lnTo>
                          <a:pt x="221" y="13"/>
                        </a:lnTo>
                        <a:lnTo>
                          <a:pt x="251" y="6"/>
                        </a:lnTo>
                        <a:lnTo>
                          <a:pt x="282" y="1"/>
                        </a:lnTo>
                        <a:lnTo>
                          <a:pt x="314" y="0"/>
                        </a:lnTo>
                        <a:lnTo>
                          <a:pt x="346" y="1"/>
                        </a:lnTo>
                        <a:lnTo>
                          <a:pt x="378" y="6"/>
                        </a:lnTo>
                        <a:lnTo>
                          <a:pt x="407" y="13"/>
                        </a:lnTo>
                        <a:lnTo>
                          <a:pt x="437" y="25"/>
                        </a:lnTo>
                        <a:lnTo>
                          <a:pt x="464" y="38"/>
                        </a:lnTo>
                        <a:lnTo>
                          <a:pt x="490" y="54"/>
                        </a:lnTo>
                        <a:lnTo>
                          <a:pt x="515" y="72"/>
                        </a:lnTo>
                        <a:lnTo>
                          <a:pt x="538" y="92"/>
                        </a:lnTo>
                        <a:lnTo>
                          <a:pt x="557" y="115"/>
                        </a:lnTo>
                        <a:lnTo>
                          <a:pt x="576" y="139"/>
                        </a:lnTo>
                        <a:lnTo>
                          <a:pt x="592" y="166"/>
                        </a:lnTo>
                        <a:lnTo>
                          <a:pt x="604" y="192"/>
                        </a:lnTo>
                        <a:lnTo>
                          <a:pt x="616" y="222"/>
                        </a:lnTo>
                        <a:lnTo>
                          <a:pt x="623" y="252"/>
                        </a:lnTo>
                        <a:lnTo>
                          <a:pt x="629" y="283"/>
                        </a:lnTo>
                        <a:lnTo>
                          <a:pt x="630" y="3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71" name="Freeform 55"/>
                  <p:cNvSpPr>
                    <a:spLocks/>
                  </p:cNvSpPr>
                  <p:nvPr/>
                </p:nvSpPr>
                <p:spPr bwMode="auto">
                  <a:xfrm>
                    <a:off x="3518" y="942"/>
                    <a:ext cx="10" cy="13"/>
                  </a:xfrm>
                  <a:custGeom>
                    <a:avLst/>
                    <a:gdLst>
                      <a:gd name="T0" fmla="*/ 61 w 61"/>
                      <a:gd name="T1" fmla="*/ 37 h 74"/>
                      <a:gd name="T2" fmla="*/ 60 w 61"/>
                      <a:gd name="T3" fmla="*/ 45 h 74"/>
                      <a:gd name="T4" fmla="*/ 59 w 61"/>
                      <a:gd name="T5" fmla="*/ 52 h 74"/>
                      <a:gd name="T6" fmla="*/ 55 w 61"/>
                      <a:gd name="T7" fmla="*/ 58 h 74"/>
                      <a:gd name="T8" fmla="*/ 52 w 61"/>
                      <a:gd name="T9" fmla="*/ 63 h 74"/>
                      <a:gd name="T10" fmla="*/ 47 w 61"/>
                      <a:gd name="T11" fmla="*/ 68 h 74"/>
                      <a:gd name="T12" fmla="*/ 42 w 61"/>
                      <a:gd name="T13" fmla="*/ 71 h 74"/>
                      <a:gd name="T14" fmla="*/ 36 w 61"/>
                      <a:gd name="T15" fmla="*/ 73 h 74"/>
                      <a:gd name="T16" fmla="*/ 30 w 61"/>
                      <a:gd name="T17" fmla="*/ 74 h 74"/>
                      <a:gd name="T18" fmla="*/ 24 w 61"/>
                      <a:gd name="T19" fmla="*/ 73 h 74"/>
                      <a:gd name="T20" fmla="*/ 18 w 61"/>
                      <a:gd name="T21" fmla="*/ 71 h 74"/>
                      <a:gd name="T22" fmla="*/ 14 w 61"/>
                      <a:gd name="T23" fmla="*/ 68 h 74"/>
                      <a:gd name="T24" fmla="*/ 8 w 61"/>
                      <a:gd name="T25" fmla="*/ 63 h 74"/>
                      <a:gd name="T26" fmla="*/ 5 w 61"/>
                      <a:gd name="T27" fmla="*/ 58 h 74"/>
                      <a:gd name="T28" fmla="*/ 2 w 61"/>
                      <a:gd name="T29" fmla="*/ 52 h 74"/>
                      <a:gd name="T30" fmla="*/ 0 w 61"/>
                      <a:gd name="T31" fmla="*/ 45 h 74"/>
                      <a:gd name="T32" fmla="*/ 0 w 61"/>
                      <a:gd name="T33" fmla="*/ 37 h 74"/>
                      <a:gd name="T34" fmla="*/ 0 w 61"/>
                      <a:gd name="T35" fmla="*/ 30 h 74"/>
                      <a:gd name="T36" fmla="*/ 2 w 61"/>
                      <a:gd name="T37" fmla="*/ 23 h 74"/>
                      <a:gd name="T38" fmla="*/ 5 w 61"/>
                      <a:gd name="T39" fmla="*/ 17 h 74"/>
                      <a:gd name="T40" fmla="*/ 8 w 61"/>
                      <a:gd name="T41" fmla="*/ 11 h 74"/>
                      <a:gd name="T42" fmla="*/ 14 w 61"/>
                      <a:gd name="T43" fmla="*/ 6 h 74"/>
                      <a:gd name="T44" fmla="*/ 18 w 61"/>
                      <a:gd name="T45" fmla="*/ 2 h 74"/>
                      <a:gd name="T46" fmla="*/ 24 w 61"/>
                      <a:gd name="T47" fmla="*/ 1 h 74"/>
                      <a:gd name="T48" fmla="*/ 30 w 61"/>
                      <a:gd name="T49" fmla="*/ 0 h 74"/>
                      <a:gd name="T50" fmla="*/ 36 w 61"/>
                      <a:gd name="T51" fmla="*/ 1 h 74"/>
                      <a:gd name="T52" fmla="*/ 42 w 61"/>
                      <a:gd name="T53" fmla="*/ 2 h 74"/>
                      <a:gd name="T54" fmla="*/ 47 w 61"/>
                      <a:gd name="T55" fmla="*/ 6 h 74"/>
                      <a:gd name="T56" fmla="*/ 52 w 61"/>
                      <a:gd name="T57" fmla="*/ 11 h 74"/>
                      <a:gd name="T58" fmla="*/ 55 w 61"/>
                      <a:gd name="T59" fmla="*/ 17 h 74"/>
                      <a:gd name="T60" fmla="*/ 59 w 61"/>
                      <a:gd name="T61" fmla="*/ 23 h 74"/>
                      <a:gd name="T62" fmla="*/ 60 w 61"/>
                      <a:gd name="T63" fmla="*/ 30 h 74"/>
                      <a:gd name="T64" fmla="*/ 61 w 61"/>
                      <a:gd name="T65" fmla="*/ 3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 h="74">
                        <a:moveTo>
                          <a:pt x="61" y="37"/>
                        </a:moveTo>
                        <a:lnTo>
                          <a:pt x="60" y="45"/>
                        </a:lnTo>
                        <a:lnTo>
                          <a:pt x="59" y="52"/>
                        </a:lnTo>
                        <a:lnTo>
                          <a:pt x="55" y="58"/>
                        </a:lnTo>
                        <a:lnTo>
                          <a:pt x="52" y="63"/>
                        </a:lnTo>
                        <a:lnTo>
                          <a:pt x="47" y="68"/>
                        </a:lnTo>
                        <a:lnTo>
                          <a:pt x="42" y="71"/>
                        </a:lnTo>
                        <a:lnTo>
                          <a:pt x="36" y="73"/>
                        </a:lnTo>
                        <a:lnTo>
                          <a:pt x="30" y="74"/>
                        </a:lnTo>
                        <a:lnTo>
                          <a:pt x="24" y="73"/>
                        </a:lnTo>
                        <a:lnTo>
                          <a:pt x="18" y="71"/>
                        </a:lnTo>
                        <a:lnTo>
                          <a:pt x="14" y="68"/>
                        </a:lnTo>
                        <a:lnTo>
                          <a:pt x="8" y="63"/>
                        </a:lnTo>
                        <a:lnTo>
                          <a:pt x="5" y="58"/>
                        </a:lnTo>
                        <a:lnTo>
                          <a:pt x="2" y="52"/>
                        </a:lnTo>
                        <a:lnTo>
                          <a:pt x="0" y="45"/>
                        </a:lnTo>
                        <a:lnTo>
                          <a:pt x="0" y="37"/>
                        </a:lnTo>
                        <a:lnTo>
                          <a:pt x="0" y="30"/>
                        </a:lnTo>
                        <a:lnTo>
                          <a:pt x="2" y="23"/>
                        </a:lnTo>
                        <a:lnTo>
                          <a:pt x="5" y="17"/>
                        </a:lnTo>
                        <a:lnTo>
                          <a:pt x="8" y="11"/>
                        </a:lnTo>
                        <a:lnTo>
                          <a:pt x="14" y="6"/>
                        </a:lnTo>
                        <a:lnTo>
                          <a:pt x="18" y="2"/>
                        </a:lnTo>
                        <a:lnTo>
                          <a:pt x="24" y="1"/>
                        </a:lnTo>
                        <a:lnTo>
                          <a:pt x="30" y="0"/>
                        </a:lnTo>
                        <a:lnTo>
                          <a:pt x="36" y="1"/>
                        </a:lnTo>
                        <a:lnTo>
                          <a:pt x="42" y="2"/>
                        </a:lnTo>
                        <a:lnTo>
                          <a:pt x="47" y="6"/>
                        </a:lnTo>
                        <a:lnTo>
                          <a:pt x="52" y="11"/>
                        </a:lnTo>
                        <a:lnTo>
                          <a:pt x="55" y="17"/>
                        </a:lnTo>
                        <a:lnTo>
                          <a:pt x="59" y="23"/>
                        </a:lnTo>
                        <a:lnTo>
                          <a:pt x="60" y="30"/>
                        </a:lnTo>
                        <a:lnTo>
                          <a:pt x="61"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72" name="Freeform 56"/>
                  <p:cNvSpPr>
                    <a:spLocks/>
                  </p:cNvSpPr>
                  <p:nvPr/>
                </p:nvSpPr>
                <p:spPr bwMode="auto">
                  <a:xfrm>
                    <a:off x="3505" y="959"/>
                    <a:ext cx="36" cy="75"/>
                  </a:xfrm>
                  <a:custGeom>
                    <a:avLst/>
                    <a:gdLst>
                      <a:gd name="T0" fmla="*/ 137 w 185"/>
                      <a:gd name="T1" fmla="*/ 344 h 362"/>
                      <a:gd name="T2" fmla="*/ 136 w 185"/>
                      <a:gd name="T3" fmla="*/ 352 h 362"/>
                      <a:gd name="T4" fmla="*/ 132 w 185"/>
                      <a:gd name="T5" fmla="*/ 357 h 362"/>
                      <a:gd name="T6" fmla="*/ 128 w 185"/>
                      <a:gd name="T7" fmla="*/ 361 h 362"/>
                      <a:gd name="T8" fmla="*/ 120 w 185"/>
                      <a:gd name="T9" fmla="*/ 362 h 362"/>
                      <a:gd name="T10" fmla="*/ 112 w 185"/>
                      <a:gd name="T11" fmla="*/ 361 h 362"/>
                      <a:gd name="T12" fmla="*/ 107 w 185"/>
                      <a:gd name="T13" fmla="*/ 357 h 362"/>
                      <a:gd name="T14" fmla="*/ 104 w 185"/>
                      <a:gd name="T15" fmla="*/ 352 h 362"/>
                      <a:gd name="T16" fmla="*/ 102 w 185"/>
                      <a:gd name="T17" fmla="*/ 344 h 362"/>
                      <a:gd name="T18" fmla="*/ 102 w 185"/>
                      <a:gd name="T19" fmla="*/ 143 h 362"/>
                      <a:gd name="T20" fmla="*/ 82 w 185"/>
                      <a:gd name="T21" fmla="*/ 143 h 362"/>
                      <a:gd name="T22" fmla="*/ 82 w 185"/>
                      <a:gd name="T23" fmla="*/ 344 h 362"/>
                      <a:gd name="T24" fmla="*/ 80 w 185"/>
                      <a:gd name="T25" fmla="*/ 352 h 362"/>
                      <a:gd name="T26" fmla="*/ 77 w 185"/>
                      <a:gd name="T27" fmla="*/ 357 h 362"/>
                      <a:gd name="T28" fmla="*/ 71 w 185"/>
                      <a:gd name="T29" fmla="*/ 361 h 362"/>
                      <a:gd name="T30" fmla="*/ 63 w 185"/>
                      <a:gd name="T31" fmla="*/ 362 h 362"/>
                      <a:gd name="T32" fmla="*/ 55 w 185"/>
                      <a:gd name="T33" fmla="*/ 361 h 362"/>
                      <a:gd name="T34" fmla="*/ 51 w 185"/>
                      <a:gd name="T35" fmla="*/ 357 h 362"/>
                      <a:gd name="T36" fmla="*/ 47 w 185"/>
                      <a:gd name="T37" fmla="*/ 352 h 362"/>
                      <a:gd name="T38" fmla="*/ 46 w 185"/>
                      <a:gd name="T39" fmla="*/ 344 h 362"/>
                      <a:gd name="T40" fmla="*/ 46 w 185"/>
                      <a:gd name="T41" fmla="*/ 39 h 362"/>
                      <a:gd name="T42" fmla="*/ 29 w 185"/>
                      <a:gd name="T43" fmla="*/ 39 h 362"/>
                      <a:gd name="T44" fmla="*/ 29 w 185"/>
                      <a:gd name="T45" fmla="*/ 167 h 362"/>
                      <a:gd name="T46" fmla="*/ 27 w 185"/>
                      <a:gd name="T47" fmla="*/ 175 h 362"/>
                      <a:gd name="T48" fmla="*/ 25 w 185"/>
                      <a:gd name="T49" fmla="*/ 181 h 362"/>
                      <a:gd name="T50" fmla="*/ 21 w 185"/>
                      <a:gd name="T51" fmla="*/ 185 h 362"/>
                      <a:gd name="T52" fmla="*/ 14 w 185"/>
                      <a:gd name="T53" fmla="*/ 186 h 362"/>
                      <a:gd name="T54" fmla="*/ 8 w 185"/>
                      <a:gd name="T55" fmla="*/ 185 h 362"/>
                      <a:gd name="T56" fmla="*/ 3 w 185"/>
                      <a:gd name="T57" fmla="*/ 181 h 362"/>
                      <a:gd name="T58" fmla="*/ 1 w 185"/>
                      <a:gd name="T59" fmla="*/ 175 h 362"/>
                      <a:gd name="T60" fmla="*/ 0 w 185"/>
                      <a:gd name="T61" fmla="*/ 167 h 362"/>
                      <a:gd name="T62" fmla="*/ 0 w 185"/>
                      <a:gd name="T63" fmla="*/ 39 h 362"/>
                      <a:gd name="T64" fmla="*/ 1 w 185"/>
                      <a:gd name="T65" fmla="*/ 30 h 362"/>
                      <a:gd name="T66" fmla="*/ 2 w 185"/>
                      <a:gd name="T67" fmla="*/ 22 h 362"/>
                      <a:gd name="T68" fmla="*/ 6 w 185"/>
                      <a:gd name="T69" fmla="*/ 15 h 362"/>
                      <a:gd name="T70" fmla="*/ 9 w 185"/>
                      <a:gd name="T71" fmla="*/ 9 h 362"/>
                      <a:gd name="T72" fmla="*/ 15 w 185"/>
                      <a:gd name="T73" fmla="*/ 6 h 362"/>
                      <a:gd name="T74" fmla="*/ 22 w 185"/>
                      <a:gd name="T75" fmla="*/ 2 h 362"/>
                      <a:gd name="T76" fmla="*/ 29 w 185"/>
                      <a:gd name="T77" fmla="*/ 1 h 362"/>
                      <a:gd name="T78" fmla="*/ 38 w 185"/>
                      <a:gd name="T79" fmla="*/ 0 h 362"/>
                      <a:gd name="T80" fmla="*/ 146 w 185"/>
                      <a:gd name="T81" fmla="*/ 0 h 362"/>
                      <a:gd name="T82" fmla="*/ 155 w 185"/>
                      <a:gd name="T83" fmla="*/ 1 h 362"/>
                      <a:gd name="T84" fmla="*/ 163 w 185"/>
                      <a:gd name="T85" fmla="*/ 2 h 362"/>
                      <a:gd name="T86" fmla="*/ 170 w 185"/>
                      <a:gd name="T87" fmla="*/ 6 h 362"/>
                      <a:gd name="T88" fmla="*/ 176 w 185"/>
                      <a:gd name="T89" fmla="*/ 9 h 362"/>
                      <a:gd name="T90" fmla="*/ 180 w 185"/>
                      <a:gd name="T91" fmla="*/ 15 h 362"/>
                      <a:gd name="T92" fmla="*/ 183 w 185"/>
                      <a:gd name="T93" fmla="*/ 22 h 362"/>
                      <a:gd name="T94" fmla="*/ 184 w 185"/>
                      <a:gd name="T95" fmla="*/ 30 h 362"/>
                      <a:gd name="T96" fmla="*/ 185 w 185"/>
                      <a:gd name="T97" fmla="*/ 39 h 362"/>
                      <a:gd name="T98" fmla="*/ 185 w 185"/>
                      <a:gd name="T99" fmla="*/ 167 h 362"/>
                      <a:gd name="T100" fmla="*/ 184 w 185"/>
                      <a:gd name="T101" fmla="*/ 175 h 362"/>
                      <a:gd name="T102" fmla="*/ 182 w 185"/>
                      <a:gd name="T103" fmla="*/ 181 h 362"/>
                      <a:gd name="T104" fmla="*/ 177 w 185"/>
                      <a:gd name="T105" fmla="*/ 185 h 362"/>
                      <a:gd name="T106" fmla="*/ 171 w 185"/>
                      <a:gd name="T107" fmla="*/ 186 h 362"/>
                      <a:gd name="T108" fmla="*/ 165 w 185"/>
                      <a:gd name="T109" fmla="*/ 185 h 362"/>
                      <a:gd name="T110" fmla="*/ 160 w 185"/>
                      <a:gd name="T111" fmla="*/ 181 h 362"/>
                      <a:gd name="T112" fmla="*/ 158 w 185"/>
                      <a:gd name="T113" fmla="*/ 175 h 362"/>
                      <a:gd name="T114" fmla="*/ 157 w 185"/>
                      <a:gd name="T115" fmla="*/ 167 h 362"/>
                      <a:gd name="T116" fmla="*/ 157 w 185"/>
                      <a:gd name="T117" fmla="*/ 39 h 362"/>
                      <a:gd name="T118" fmla="*/ 138 w 185"/>
                      <a:gd name="T119" fmla="*/ 39 h 362"/>
                      <a:gd name="T120" fmla="*/ 137 w 185"/>
                      <a:gd name="T121" fmla="*/ 344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5" h="362">
                        <a:moveTo>
                          <a:pt x="137" y="344"/>
                        </a:moveTo>
                        <a:lnTo>
                          <a:pt x="136" y="352"/>
                        </a:lnTo>
                        <a:lnTo>
                          <a:pt x="132" y="357"/>
                        </a:lnTo>
                        <a:lnTo>
                          <a:pt x="128" y="361"/>
                        </a:lnTo>
                        <a:lnTo>
                          <a:pt x="120" y="362"/>
                        </a:lnTo>
                        <a:lnTo>
                          <a:pt x="112" y="361"/>
                        </a:lnTo>
                        <a:lnTo>
                          <a:pt x="107" y="357"/>
                        </a:lnTo>
                        <a:lnTo>
                          <a:pt x="104" y="352"/>
                        </a:lnTo>
                        <a:lnTo>
                          <a:pt x="102" y="344"/>
                        </a:lnTo>
                        <a:lnTo>
                          <a:pt x="102" y="143"/>
                        </a:lnTo>
                        <a:lnTo>
                          <a:pt x="82" y="143"/>
                        </a:lnTo>
                        <a:lnTo>
                          <a:pt x="82" y="344"/>
                        </a:lnTo>
                        <a:lnTo>
                          <a:pt x="80" y="352"/>
                        </a:lnTo>
                        <a:lnTo>
                          <a:pt x="77" y="357"/>
                        </a:lnTo>
                        <a:lnTo>
                          <a:pt x="71" y="361"/>
                        </a:lnTo>
                        <a:lnTo>
                          <a:pt x="63" y="362"/>
                        </a:lnTo>
                        <a:lnTo>
                          <a:pt x="55" y="361"/>
                        </a:lnTo>
                        <a:lnTo>
                          <a:pt x="51" y="357"/>
                        </a:lnTo>
                        <a:lnTo>
                          <a:pt x="47" y="352"/>
                        </a:lnTo>
                        <a:lnTo>
                          <a:pt x="46" y="344"/>
                        </a:lnTo>
                        <a:lnTo>
                          <a:pt x="46" y="39"/>
                        </a:lnTo>
                        <a:lnTo>
                          <a:pt x="29" y="39"/>
                        </a:lnTo>
                        <a:lnTo>
                          <a:pt x="29" y="167"/>
                        </a:lnTo>
                        <a:lnTo>
                          <a:pt x="27" y="175"/>
                        </a:lnTo>
                        <a:lnTo>
                          <a:pt x="25" y="181"/>
                        </a:lnTo>
                        <a:lnTo>
                          <a:pt x="21" y="185"/>
                        </a:lnTo>
                        <a:lnTo>
                          <a:pt x="14" y="186"/>
                        </a:lnTo>
                        <a:lnTo>
                          <a:pt x="8" y="185"/>
                        </a:lnTo>
                        <a:lnTo>
                          <a:pt x="3" y="181"/>
                        </a:lnTo>
                        <a:lnTo>
                          <a:pt x="1" y="175"/>
                        </a:lnTo>
                        <a:lnTo>
                          <a:pt x="0" y="167"/>
                        </a:lnTo>
                        <a:lnTo>
                          <a:pt x="0" y="39"/>
                        </a:lnTo>
                        <a:lnTo>
                          <a:pt x="1" y="30"/>
                        </a:lnTo>
                        <a:lnTo>
                          <a:pt x="2" y="22"/>
                        </a:lnTo>
                        <a:lnTo>
                          <a:pt x="6" y="15"/>
                        </a:lnTo>
                        <a:lnTo>
                          <a:pt x="9" y="9"/>
                        </a:lnTo>
                        <a:lnTo>
                          <a:pt x="15" y="6"/>
                        </a:lnTo>
                        <a:lnTo>
                          <a:pt x="22" y="2"/>
                        </a:lnTo>
                        <a:lnTo>
                          <a:pt x="29" y="1"/>
                        </a:lnTo>
                        <a:lnTo>
                          <a:pt x="38" y="0"/>
                        </a:lnTo>
                        <a:lnTo>
                          <a:pt x="146" y="0"/>
                        </a:lnTo>
                        <a:lnTo>
                          <a:pt x="155" y="1"/>
                        </a:lnTo>
                        <a:lnTo>
                          <a:pt x="163" y="2"/>
                        </a:lnTo>
                        <a:lnTo>
                          <a:pt x="170" y="6"/>
                        </a:lnTo>
                        <a:lnTo>
                          <a:pt x="176" y="9"/>
                        </a:lnTo>
                        <a:lnTo>
                          <a:pt x="180" y="15"/>
                        </a:lnTo>
                        <a:lnTo>
                          <a:pt x="183" y="22"/>
                        </a:lnTo>
                        <a:lnTo>
                          <a:pt x="184" y="30"/>
                        </a:lnTo>
                        <a:lnTo>
                          <a:pt x="185" y="39"/>
                        </a:lnTo>
                        <a:lnTo>
                          <a:pt x="185" y="167"/>
                        </a:lnTo>
                        <a:lnTo>
                          <a:pt x="184" y="175"/>
                        </a:lnTo>
                        <a:lnTo>
                          <a:pt x="182" y="181"/>
                        </a:lnTo>
                        <a:lnTo>
                          <a:pt x="177" y="185"/>
                        </a:lnTo>
                        <a:lnTo>
                          <a:pt x="171" y="186"/>
                        </a:lnTo>
                        <a:lnTo>
                          <a:pt x="165" y="185"/>
                        </a:lnTo>
                        <a:lnTo>
                          <a:pt x="160" y="181"/>
                        </a:lnTo>
                        <a:lnTo>
                          <a:pt x="158" y="175"/>
                        </a:lnTo>
                        <a:lnTo>
                          <a:pt x="157" y="167"/>
                        </a:lnTo>
                        <a:lnTo>
                          <a:pt x="157" y="39"/>
                        </a:lnTo>
                        <a:lnTo>
                          <a:pt x="138" y="39"/>
                        </a:lnTo>
                        <a:lnTo>
                          <a:pt x="137" y="3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grpSp>
            <p:sp>
              <p:nvSpPr>
                <p:cNvPr id="25686" name="Rectangle 57"/>
                <p:cNvSpPr>
                  <a:spLocks noChangeArrowheads="1"/>
                </p:cNvSpPr>
                <p:nvPr/>
              </p:nvSpPr>
              <p:spPr bwMode="auto">
                <a:xfrm>
                  <a:off x="5118" y="1048"/>
                  <a:ext cx="304" cy="68"/>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buClrTx/>
                    <a:buSzTx/>
                    <a:buFontTx/>
                    <a:buNone/>
                  </a:pPr>
                  <a:r>
                    <a:rPr lang="en-US" sz="800" b="1">
                      <a:solidFill>
                        <a:srgbClr val="FFFFFF"/>
                      </a:solidFill>
                      <a:effectLst/>
                      <a:cs typeface="Arial" pitchFamily="34" charset="0"/>
                    </a:rPr>
                    <a:t>A87631</a:t>
                  </a:r>
                </a:p>
              </p:txBody>
            </p:sp>
          </p:grpSp>
          <p:grpSp>
            <p:nvGrpSpPr>
              <p:cNvPr id="25654" name="Group 58"/>
              <p:cNvGrpSpPr>
                <a:grpSpLocks/>
              </p:cNvGrpSpPr>
              <p:nvPr/>
            </p:nvGrpSpPr>
            <p:grpSpPr bwMode="auto">
              <a:xfrm>
                <a:off x="4244" y="564"/>
                <a:ext cx="318" cy="237"/>
                <a:chOff x="705" y="916"/>
                <a:chExt cx="453" cy="416"/>
              </a:xfrm>
            </p:grpSpPr>
            <p:sp>
              <p:nvSpPr>
                <p:cNvPr id="252" name="Freeform 59"/>
                <p:cNvSpPr>
                  <a:spLocks/>
                </p:cNvSpPr>
                <p:nvPr/>
              </p:nvSpPr>
              <p:spPr bwMode="auto">
                <a:xfrm>
                  <a:off x="704" y="916"/>
                  <a:ext cx="456" cy="415"/>
                </a:xfrm>
                <a:custGeom>
                  <a:avLst/>
                  <a:gdLst>
                    <a:gd name="T0" fmla="*/ 724 w 2238"/>
                    <a:gd name="T1" fmla="*/ 144 h 2056"/>
                    <a:gd name="T2" fmla="*/ 1029 w 2238"/>
                    <a:gd name="T3" fmla="*/ 365 h 2056"/>
                    <a:gd name="T4" fmla="*/ 1091 w 2238"/>
                    <a:gd name="T5" fmla="*/ 419 h 2056"/>
                    <a:gd name="T6" fmla="*/ 774 w 2238"/>
                    <a:gd name="T7" fmla="*/ 287 h 2056"/>
                    <a:gd name="T8" fmla="*/ 559 w 2238"/>
                    <a:gd name="T9" fmla="*/ 154 h 2056"/>
                    <a:gd name="T10" fmla="*/ 832 w 2238"/>
                    <a:gd name="T11" fmla="*/ 387 h 2056"/>
                    <a:gd name="T12" fmla="*/ 1118 w 2238"/>
                    <a:gd name="T13" fmla="*/ 541 h 2056"/>
                    <a:gd name="T14" fmla="*/ 886 w 2238"/>
                    <a:gd name="T15" fmla="*/ 476 h 2056"/>
                    <a:gd name="T16" fmla="*/ 559 w 2238"/>
                    <a:gd name="T17" fmla="*/ 310 h 2056"/>
                    <a:gd name="T18" fmla="*/ 631 w 2238"/>
                    <a:gd name="T19" fmla="*/ 395 h 2056"/>
                    <a:gd name="T20" fmla="*/ 927 w 2238"/>
                    <a:gd name="T21" fmla="*/ 583 h 2056"/>
                    <a:gd name="T22" fmla="*/ 988 w 2238"/>
                    <a:gd name="T23" fmla="*/ 636 h 2056"/>
                    <a:gd name="T24" fmla="*/ 677 w 2238"/>
                    <a:gd name="T25" fmla="*/ 524 h 2056"/>
                    <a:gd name="T26" fmla="*/ 465 w 2238"/>
                    <a:gd name="T27" fmla="*/ 425 h 2056"/>
                    <a:gd name="T28" fmla="*/ 734 w 2238"/>
                    <a:gd name="T29" fmla="*/ 617 h 2056"/>
                    <a:gd name="T30" fmla="*/ 1017 w 2238"/>
                    <a:gd name="T31" fmla="*/ 759 h 2056"/>
                    <a:gd name="T32" fmla="*/ 788 w 2238"/>
                    <a:gd name="T33" fmla="*/ 702 h 2056"/>
                    <a:gd name="T34" fmla="*/ 464 w 2238"/>
                    <a:gd name="T35" fmla="*/ 566 h 2056"/>
                    <a:gd name="T36" fmla="*/ 534 w 2238"/>
                    <a:gd name="T37" fmla="*/ 641 h 2056"/>
                    <a:gd name="T38" fmla="*/ 829 w 2238"/>
                    <a:gd name="T39" fmla="*/ 808 h 2056"/>
                    <a:gd name="T40" fmla="*/ 890 w 2238"/>
                    <a:gd name="T41" fmla="*/ 861 h 2056"/>
                    <a:gd name="T42" fmla="*/ 581 w 2238"/>
                    <a:gd name="T43" fmla="*/ 762 h 2056"/>
                    <a:gd name="T44" fmla="*/ 367 w 2238"/>
                    <a:gd name="T45" fmla="*/ 680 h 2056"/>
                    <a:gd name="T46" fmla="*/ 637 w 2238"/>
                    <a:gd name="T47" fmla="*/ 849 h 2056"/>
                    <a:gd name="T48" fmla="*/ 921 w 2238"/>
                    <a:gd name="T49" fmla="*/ 987 h 2056"/>
                    <a:gd name="T50" fmla="*/ 691 w 2238"/>
                    <a:gd name="T51" fmla="*/ 935 h 2056"/>
                    <a:gd name="T52" fmla="*/ 363 w 2238"/>
                    <a:gd name="T53" fmla="*/ 812 h 2056"/>
                    <a:gd name="T54" fmla="*/ 434 w 2238"/>
                    <a:gd name="T55" fmla="*/ 883 h 2056"/>
                    <a:gd name="T56" fmla="*/ 735 w 2238"/>
                    <a:gd name="T57" fmla="*/ 1042 h 2056"/>
                    <a:gd name="T58" fmla="*/ 797 w 2238"/>
                    <a:gd name="T59" fmla="*/ 1095 h 2056"/>
                    <a:gd name="T60" fmla="*/ 481 w 2238"/>
                    <a:gd name="T61" fmla="*/ 1003 h 2056"/>
                    <a:gd name="T62" fmla="*/ 259 w 2238"/>
                    <a:gd name="T63" fmla="*/ 924 h 2056"/>
                    <a:gd name="T64" fmla="*/ 539 w 2238"/>
                    <a:gd name="T65" fmla="*/ 1090 h 2056"/>
                    <a:gd name="T66" fmla="*/ 832 w 2238"/>
                    <a:gd name="T67" fmla="*/ 1224 h 2056"/>
                    <a:gd name="T68" fmla="*/ 597 w 2238"/>
                    <a:gd name="T69" fmla="*/ 1177 h 2056"/>
                    <a:gd name="T70" fmla="*/ 253 w 2238"/>
                    <a:gd name="T71" fmla="*/ 1056 h 2056"/>
                    <a:gd name="T72" fmla="*/ 328 w 2238"/>
                    <a:gd name="T73" fmla="*/ 1126 h 2056"/>
                    <a:gd name="T74" fmla="*/ 643 w 2238"/>
                    <a:gd name="T75" fmla="*/ 1287 h 2056"/>
                    <a:gd name="T76" fmla="*/ 708 w 2238"/>
                    <a:gd name="T77" fmla="*/ 1340 h 2056"/>
                    <a:gd name="T78" fmla="*/ 379 w 2238"/>
                    <a:gd name="T79" fmla="*/ 1252 h 2056"/>
                    <a:gd name="T80" fmla="*/ 139 w 2238"/>
                    <a:gd name="T81" fmla="*/ 1163 h 2056"/>
                    <a:gd name="T82" fmla="*/ 440 w 2238"/>
                    <a:gd name="T83" fmla="*/ 1343 h 2056"/>
                    <a:gd name="T84" fmla="*/ 746 w 2238"/>
                    <a:gd name="T85" fmla="*/ 1474 h 2056"/>
                    <a:gd name="T86" fmla="*/ 501 w 2238"/>
                    <a:gd name="T87" fmla="*/ 1434 h 2056"/>
                    <a:gd name="T88" fmla="*/ 131 w 2238"/>
                    <a:gd name="T89" fmla="*/ 1299 h 2056"/>
                    <a:gd name="T90" fmla="*/ 214 w 2238"/>
                    <a:gd name="T91" fmla="*/ 1377 h 2056"/>
                    <a:gd name="T92" fmla="*/ 553 w 2238"/>
                    <a:gd name="T93" fmla="*/ 1548 h 2056"/>
                    <a:gd name="T94" fmla="*/ 622 w 2238"/>
                    <a:gd name="T95" fmla="*/ 1601 h 2056"/>
                    <a:gd name="T96" fmla="*/ 270 w 2238"/>
                    <a:gd name="T97" fmla="*/ 1511 h 2056"/>
                    <a:gd name="T98" fmla="*/ 2 w 2238"/>
                    <a:gd name="T99" fmla="*/ 1406 h 2056"/>
                    <a:gd name="T100" fmla="*/ 485 w 2238"/>
                    <a:gd name="T101" fmla="*/ 1640 h 2056"/>
                    <a:gd name="T102" fmla="*/ 924 w 2238"/>
                    <a:gd name="T103" fmla="*/ 1732 h 2056"/>
                    <a:gd name="T104" fmla="*/ 1300 w 2238"/>
                    <a:gd name="T105" fmla="*/ 1800 h 2056"/>
                    <a:gd name="T106" fmla="*/ 1676 w 2238"/>
                    <a:gd name="T107" fmla="*/ 2011 h 2056"/>
                    <a:gd name="T108" fmla="*/ 1854 w 2238"/>
                    <a:gd name="T109" fmla="*/ 1475 h 2056"/>
                    <a:gd name="T110" fmla="*/ 2183 w 2238"/>
                    <a:gd name="T111" fmla="*/ 930 h 2056"/>
                    <a:gd name="T112" fmla="*/ 1914 w 2238"/>
                    <a:gd name="T113" fmla="*/ 584 h 2056"/>
                    <a:gd name="T114" fmla="*/ 1535 w 2238"/>
                    <a:gd name="T115" fmla="*/ 461 h 2056"/>
                    <a:gd name="T116" fmla="*/ 1128 w 2238"/>
                    <a:gd name="T117" fmla="*/ 357 h 2056"/>
                    <a:gd name="T118" fmla="*/ 669 w 2238"/>
                    <a:gd name="T119" fmla="*/ 61 h 2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38" h="2056">
                      <a:moveTo>
                        <a:pt x="607" y="0"/>
                      </a:moveTo>
                      <a:lnTo>
                        <a:pt x="606" y="5"/>
                      </a:lnTo>
                      <a:lnTo>
                        <a:pt x="605" y="8"/>
                      </a:lnTo>
                      <a:lnTo>
                        <a:pt x="602" y="12"/>
                      </a:lnTo>
                      <a:lnTo>
                        <a:pt x="601" y="16"/>
                      </a:lnTo>
                      <a:lnTo>
                        <a:pt x="643" y="62"/>
                      </a:lnTo>
                      <a:lnTo>
                        <a:pt x="684" y="105"/>
                      </a:lnTo>
                      <a:lnTo>
                        <a:pt x="724" y="144"/>
                      </a:lnTo>
                      <a:lnTo>
                        <a:pt x="765" y="180"/>
                      </a:lnTo>
                      <a:lnTo>
                        <a:pt x="804" y="213"/>
                      </a:lnTo>
                      <a:lnTo>
                        <a:pt x="843" y="244"/>
                      </a:lnTo>
                      <a:lnTo>
                        <a:pt x="881" y="273"/>
                      </a:lnTo>
                      <a:lnTo>
                        <a:pt x="918" y="298"/>
                      </a:lnTo>
                      <a:lnTo>
                        <a:pt x="955" y="323"/>
                      </a:lnTo>
                      <a:lnTo>
                        <a:pt x="992" y="346"/>
                      </a:lnTo>
                      <a:lnTo>
                        <a:pt x="1029" y="365"/>
                      </a:lnTo>
                      <a:lnTo>
                        <a:pt x="1064" y="384"/>
                      </a:lnTo>
                      <a:lnTo>
                        <a:pt x="1100" y="402"/>
                      </a:lnTo>
                      <a:lnTo>
                        <a:pt x="1136" y="418"/>
                      </a:lnTo>
                      <a:lnTo>
                        <a:pt x="1171" y="433"/>
                      </a:lnTo>
                      <a:lnTo>
                        <a:pt x="1206" y="447"/>
                      </a:lnTo>
                      <a:lnTo>
                        <a:pt x="1168" y="439"/>
                      </a:lnTo>
                      <a:lnTo>
                        <a:pt x="1130" y="430"/>
                      </a:lnTo>
                      <a:lnTo>
                        <a:pt x="1091" y="419"/>
                      </a:lnTo>
                      <a:lnTo>
                        <a:pt x="1053" y="408"/>
                      </a:lnTo>
                      <a:lnTo>
                        <a:pt x="1014" y="395"/>
                      </a:lnTo>
                      <a:lnTo>
                        <a:pt x="974" y="381"/>
                      </a:lnTo>
                      <a:lnTo>
                        <a:pt x="935" y="365"/>
                      </a:lnTo>
                      <a:lnTo>
                        <a:pt x="896" y="348"/>
                      </a:lnTo>
                      <a:lnTo>
                        <a:pt x="856" y="330"/>
                      </a:lnTo>
                      <a:lnTo>
                        <a:pt x="815" y="309"/>
                      </a:lnTo>
                      <a:lnTo>
                        <a:pt x="774" y="287"/>
                      </a:lnTo>
                      <a:lnTo>
                        <a:pt x="733" y="263"/>
                      </a:lnTo>
                      <a:lnTo>
                        <a:pt x="691" y="236"/>
                      </a:lnTo>
                      <a:lnTo>
                        <a:pt x="648" y="207"/>
                      </a:lnTo>
                      <a:lnTo>
                        <a:pt x="606" y="177"/>
                      </a:lnTo>
                      <a:lnTo>
                        <a:pt x="562" y="144"/>
                      </a:lnTo>
                      <a:lnTo>
                        <a:pt x="561" y="148"/>
                      </a:lnTo>
                      <a:lnTo>
                        <a:pt x="560" y="151"/>
                      </a:lnTo>
                      <a:lnTo>
                        <a:pt x="559" y="154"/>
                      </a:lnTo>
                      <a:lnTo>
                        <a:pt x="557" y="159"/>
                      </a:lnTo>
                      <a:lnTo>
                        <a:pt x="599" y="199"/>
                      </a:lnTo>
                      <a:lnTo>
                        <a:pt x="638" y="236"/>
                      </a:lnTo>
                      <a:lnTo>
                        <a:pt x="678" y="271"/>
                      </a:lnTo>
                      <a:lnTo>
                        <a:pt x="718" y="303"/>
                      </a:lnTo>
                      <a:lnTo>
                        <a:pt x="756" y="333"/>
                      </a:lnTo>
                      <a:lnTo>
                        <a:pt x="794" y="361"/>
                      </a:lnTo>
                      <a:lnTo>
                        <a:pt x="832" y="387"/>
                      </a:lnTo>
                      <a:lnTo>
                        <a:pt x="868" y="411"/>
                      </a:lnTo>
                      <a:lnTo>
                        <a:pt x="905" y="433"/>
                      </a:lnTo>
                      <a:lnTo>
                        <a:pt x="941" y="454"/>
                      </a:lnTo>
                      <a:lnTo>
                        <a:pt x="978" y="474"/>
                      </a:lnTo>
                      <a:lnTo>
                        <a:pt x="1014" y="492"/>
                      </a:lnTo>
                      <a:lnTo>
                        <a:pt x="1048" y="509"/>
                      </a:lnTo>
                      <a:lnTo>
                        <a:pt x="1084" y="524"/>
                      </a:lnTo>
                      <a:lnTo>
                        <a:pt x="1118" y="541"/>
                      </a:lnTo>
                      <a:lnTo>
                        <a:pt x="1153" y="554"/>
                      </a:lnTo>
                      <a:lnTo>
                        <a:pt x="1115" y="546"/>
                      </a:lnTo>
                      <a:lnTo>
                        <a:pt x="1078" y="537"/>
                      </a:lnTo>
                      <a:lnTo>
                        <a:pt x="1040" y="527"/>
                      </a:lnTo>
                      <a:lnTo>
                        <a:pt x="1001" y="515"/>
                      </a:lnTo>
                      <a:lnTo>
                        <a:pt x="963" y="504"/>
                      </a:lnTo>
                      <a:lnTo>
                        <a:pt x="925" y="491"/>
                      </a:lnTo>
                      <a:lnTo>
                        <a:pt x="886" y="476"/>
                      </a:lnTo>
                      <a:lnTo>
                        <a:pt x="847" y="461"/>
                      </a:lnTo>
                      <a:lnTo>
                        <a:pt x="806" y="444"/>
                      </a:lnTo>
                      <a:lnTo>
                        <a:pt x="766" y="425"/>
                      </a:lnTo>
                      <a:lnTo>
                        <a:pt x="726" y="406"/>
                      </a:lnTo>
                      <a:lnTo>
                        <a:pt x="685" y="385"/>
                      </a:lnTo>
                      <a:lnTo>
                        <a:pt x="644" y="362"/>
                      </a:lnTo>
                      <a:lnTo>
                        <a:pt x="601" y="337"/>
                      </a:lnTo>
                      <a:lnTo>
                        <a:pt x="559" y="310"/>
                      </a:lnTo>
                      <a:lnTo>
                        <a:pt x="516" y="282"/>
                      </a:lnTo>
                      <a:lnTo>
                        <a:pt x="515" y="286"/>
                      </a:lnTo>
                      <a:lnTo>
                        <a:pt x="514" y="289"/>
                      </a:lnTo>
                      <a:lnTo>
                        <a:pt x="513" y="293"/>
                      </a:lnTo>
                      <a:lnTo>
                        <a:pt x="511" y="296"/>
                      </a:lnTo>
                      <a:lnTo>
                        <a:pt x="552" y="332"/>
                      </a:lnTo>
                      <a:lnTo>
                        <a:pt x="592" y="364"/>
                      </a:lnTo>
                      <a:lnTo>
                        <a:pt x="631" y="395"/>
                      </a:lnTo>
                      <a:lnTo>
                        <a:pt x="669" y="425"/>
                      </a:lnTo>
                      <a:lnTo>
                        <a:pt x="707" y="452"/>
                      </a:lnTo>
                      <a:lnTo>
                        <a:pt x="745" y="478"/>
                      </a:lnTo>
                      <a:lnTo>
                        <a:pt x="782" y="501"/>
                      </a:lnTo>
                      <a:lnTo>
                        <a:pt x="819" y="524"/>
                      </a:lnTo>
                      <a:lnTo>
                        <a:pt x="856" y="545"/>
                      </a:lnTo>
                      <a:lnTo>
                        <a:pt x="892" y="565"/>
                      </a:lnTo>
                      <a:lnTo>
                        <a:pt x="927" y="583"/>
                      </a:lnTo>
                      <a:lnTo>
                        <a:pt x="962" y="602"/>
                      </a:lnTo>
                      <a:lnTo>
                        <a:pt x="996" y="618"/>
                      </a:lnTo>
                      <a:lnTo>
                        <a:pt x="1031" y="634"/>
                      </a:lnTo>
                      <a:lnTo>
                        <a:pt x="1065" y="649"/>
                      </a:lnTo>
                      <a:lnTo>
                        <a:pt x="1100" y="664"/>
                      </a:lnTo>
                      <a:lnTo>
                        <a:pt x="1063" y="656"/>
                      </a:lnTo>
                      <a:lnTo>
                        <a:pt x="1025" y="647"/>
                      </a:lnTo>
                      <a:lnTo>
                        <a:pt x="988" y="636"/>
                      </a:lnTo>
                      <a:lnTo>
                        <a:pt x="950" y="626"/>
                      </a:lnTo>
                      <a:lnTo>
                        <a:pt x="912" y="614"/>
                      </a:lnTo>
                      <a:lnTo>
                        <a:pt x="874" y="602"/>
                      </a:lnTo>
                      <a:lnTo>
                        <a:pt x="835" y="588"/>
                      </a:lnTo>
                      <a:lnTo>
                        <a:pt x="797" y="574"/>
                      </a:lnTo>
                      <a:lnTo>
                        <a:pt x="758" y="559"/>
                      </a:lnTo>
                      <a:lnTo>
                        <a:pt x="718" y="542"/>
                      </a:lnTo>
                      <a:lnTo>
                        <a:pt x="677" y="524"/>
                      </a:lnTo>
                      <a:lnTo>
                        <a:pt x="637" y="505"/>
                      </a:lnTo>
                      <a:lnTo>
                        <a:pt x="597" y="484"/>
                      </a:lnTo>
                      <a:lnTo>
                        <a:pt x="555" y="463"/>
                      </a:lnTo>
                      <a:lnTo>
                        <a:pt x="513" y="439"/>
                      </a:lnTo>
                      <a:lnTo>
                        <a:pt x="470" y="415"/>
                      </a:lnTo>
                      <a:lnTo>
                        <a:pt x="469" y="418"/>
                      </a:lnTo>
                      <a:lnTo>
                        <a:pt x="468" y="422"/>
                      </a:lnTo>
                      <a:lnTo>
                        <a:pt x="465" y="425"/>
                      </a:lnTo>
                      <a:lnTo>
                        <a:pt x="464" y="429"/>
                      </a:lnTo>
                      <a:lnTo>
                        <a:pt x="505" y="461"/>
                      </a:lnTo>
                      <a:lnTo>
                        <a:pt x="544" y="490"/>
                      </a:lnTo>
                      <a:lnTo>
                        <a:pt x="583" y="519"/>
                      </a:lnTo>
                      <a:lnTo>
                        <a:pt x="621" y="545"/>
                      </a:lnTo>
                      <a:lnTo>
                        <a:pt x="659" y="570"/>
                      </a:lnTo>
                      <a:lnTo>
                        <a:pt x="697" y="594"/>
                      </a:lnTo>
                      <a:lnTo>
                        <a:pt x="734" y="617"/>
                      </a:lnTo>
                      <a:lnTo>
                        <a:pt x="771" y="637"/>
                      </a:lnTo>
                      <a:lnTo>
                        <a:pt x="806" y="658"/>
                      </a:lnTo>
                      <a:lnTo>
                        <a:pt x="842" y="676"/>
                      </a:lnTo>
                      <a:lnTo>
                        <a:pt x="878" y="695"/>
                      </a:lnTo>
                      <a:lnTo>
                        <a:pt x="913" y="712"/>
                      </a:lnTo>
                      <a:lnTo>
                        <a:pt x="948" y="728"/>
                      </a:lnTo>
                      <a:lnTo>
                        <a:pt x="983" y="744"/>
                      </a:lnTo>
                      <a:lnTo>
                        <a:pt x="1017" y="759"/>
                      </a:lnTo>
                      <a:lnTo>
                        <a:pt x="1052" y="774"/>
                      </a:lnTo>
                      <a:lnTo>
                        <a:pt x="1015" y="766"/>
                      </a:lnTo>
                      <a:lnTo>
                        <a:pt x="977" y="757"/>
                      </a:lnTo>
                      <a:lnTo>
                        <a:pt x="940" y="748"/>
                      </a:lnTo>
                      <a:lnTo>
                        <a:pt x="902" y="738"/>
                      </a:lnTo>
                      <a:lnTo>
                        <a:pt x="864" y="726"/>
                      </a:lnTo>
                      <a:lnTo>
                        <a:pt x="826" y="715"/>
                      </a:lnTo>
                      <a:lnTo>
                        <a:pt x="788" y="702"/>
                      </a:lnTo>
                      <a:lnTo>
                        <a:pt x="749" y="688"/>
                      </a:lnTo>
                      <a:lnTo>
                        <a:pt x="710" y="674"/>
                      </a:lnTo>
                      <a:lnTo>
                        <a:pt x="670" y="659"/>
                      </a:lnTo>
                      <a:lnTo>
                        <a:pt x="630" y="643"/>
                      </a:lnTo>
                      <a:lnTo>
                        <a:pt x="590" y="626"/>
                      </a:lnTo>
                      <a:lnTo>
                        <a:pt x="548" y="607"/>
                      </a:lnTo>
                      <a:lnTo>
                        <a:pt x="507" y="587"/>
                      </a:lnTo>
                      <a:lnTo>
                        <a:pt x="464" y="566"/>
                      </a:lnTo>
                      <a:lnTo>
                        <a:pt x="422" y="544"/>
                      </a:lnTo>
                      <a:lnTo>
                        <a:pt x="420" y="547"/>
                      </a:lnTo>
                      <a:lnTo>
                        <a:pt x="419" y="551"/>
                      </a:lnTo>
                      <a:lnTo>
                        <a:pt x="417" y="554"/>
                      </a:lnTo>
                      <a:lnTo>
                        <a:pt x="416" y="558"/>
                      </a:lnTo>
                      <a:lnTo>
                        <a:pt x="456" y="587"/>
                      </a:lnTo>
                      <a:lnTo>
                        <a:pt x="495" y="614"/>
                      </a:lnTo>
                      <a:lnTo>
                        <a:pt x="534" y="641"/>
                      </a:lnTo>
                      <a:lnTo>
                        <a:pt x="572" y="665"/>
                      </a:lnTo>
                      <a:lnTo>
                        <a:pt x="610" y="689"/>
                      </a:lnTo>
                      <a:lnTo>
                        <a:pt x="648" y="711"/>
                      </a:lnTo>
                      <a:lnTo>
                        <a:pt x="685" y="733"/>
                      </a:lnTo>
                      <a:lnTo>
                        <a:pt x="721" y="753"/>
                      </a:lnTo>
                      <a:lnTo>
                        <a:pt x="758" y="772"/>
                      </a:lnTo>
                      <a:lnTo>
                        <a:pt x="794" y="791"/>
                      </a:lnTo>
                      <a:lnTo>
                        <a:pt x="829" y="808"/>
                      </a:lnTo>
                      <a:lnTo>
                        <a:pt x="864" y="825"/>
                      </a:lnTo>
                      <a:lnTo>
                        <a:pt x="898" y="841"/>
                      </a:lnTo>
                      <a:lnTo>
                        <a:pt x="933" y="857"/>
                      </a:lnTo>
                      <a:lnTo>
                        <a:pt x="968" y="872"/>
                      </a:lnTo>
                      <a:lnTo>
                        <a:pt x="1002" y="887"/>
                      </a:lnTo>
                      <a:lnTo>
                        <a:pt x="965" y="879"/>
                      </a:lnTo>
                      <a:lnTo>
                        <a:pt x="928" y="870"/>
                      </a:lnTo>
                      <a:lnTo>
                        <a:pt x="890" y="861"/>
                      </a:lnTo>
                      <a:lnTo>
                        <a:pt x="854" y="851"/>
                      </a:lnTo>
                      <a:lnTo>
                        <a:pt x="815" y="840"/>
                      </a:lnTo>
                      <a:lnTo>
                        <a:pt x="777" y="830"/>
                      </a:lnTo>
                      <a:lnTo>
                        <a:pt x="738" y="817"/>
                      </a:lnTo>
                      <a:lnTo>
                        <a:pt x="700" y="804"/>
                      </a:lnTo>
                      <a:lnTo>
                        <a:pt x="661" y="792"/>
                      </a:lnTo>
                      <a:lnTo>
                        <a:pt x="621" y="777"/>
                      </a:lnTo>
                      <a:lnTo>
                        <a:pt x="581" y="762"/>
                      </a:lnTo>
                      <a:lnTo>
                        <a:pt x="540" y="746"/>
                      </a:lnTo>
                      <a:lnTo>
                        <a:pt x="499" y="728"/>
                      </a:lnTo>
                      <a:lnTo>
                        <a:pt x="457" y="710"/>
                      </a:lnTo>
                      <a:lnTo>
                        <a:pt x="415" y="690"/>
                      </a:lnTo>
                      <a:lnTo>
                        <a:pt x="371" y="670"/>
                      </a:lnTo>
                      <a:lnTo>
                        <a:pt x="370" y="673"/>
                      </a:lnTo>
                      <a:lnTo>
                        <a:pt x="369" y="676"/>
                      </a:lnTo>
                      <a:lnTo>
                        <a:pt x="367" y="680"/>
                      </a:lnTo>
                      <a:lnTo>
                        <a:pt x="366" y="682"/>
                      </a:lnTo>
                      <a:lnTo>
                        <a:pt x="407" y="710"/>
                      </a:lnTo>
                      <a:lnTo>
                        <a:pt x="446" y="736"/>
                      </a:lnTo>
                      <a:lnTo>
                        <a:pt x="485" y="761"/>
                      </a:lnTo>
                      <a:lnTo>
                        <a:pt x="524" y="785"/>
                      </a:lnTo>
                      <a:lnTo>
                        <a:pt x="562" y="808"/>
                      </a:lnTo>
                      <a:lnTo>
                        <a:pt x="600" y="830"/>
                      </a:lnTo>
                      <a:lnTo>
                        <a:pt x="637" y="849"/>
                      </a:lnTo>
                      <a:lnTo>
                        <a:pt x="674" y="869"/>
                      </a:lnTo>
                      <a:lnTo>
                        <a:pt x="710" y="889"/>
                      </a:lnTo>
                      <a:lnTo>
                        <a:pt x="746" y="906"/>
                      </a:lnTo>
                      <a:lnTo>
                        <a:pt x="782" y="923"/>
                      </a:lnTo>
                      <a:lnTo>
                        <a:pt x="817" y="940"/>
                      </a:lnTo>
                      <a:lnTo>
                        <a:pt x="852" y="957"/>
                      </a:lnTo>
                      <a:lnTo>
                        <a:pt x="887" y="972"/>
                      </a:lnTo>
                      <a:lnTo>
                        <a:pt x="921" y="987"/>
                      </a:lnTo>
                      <a:lnTo>
                        <a:pt x="956" y="1001"/>
                      </a:lnTo>
                      <a:lnTo>
                        <a:pt x="919" y="993"/>
                      </a:lnTo>
                      <a:lnTo>
                        <a:pt x="881" y="984"/>
                      </a:lnTo>
                      <a:lnTo>
                        <a:pt x="844" y="976"/>
                      </a:lnTo>
                      <a:lnTo>
                        <a:pt x="806" y="966"/>
                      </a:lnTo>
                      <a:lnTo>
                        <a:pt x="768" y="957"/>
                      </a:lnTo>
                      <a:lnTo>
                        <a:pt x="729" y="946"/>
                      </a:lnTo>
                      <a:lnTo>
                        <a:pt x="691" y="935"/>
                      </a:lnTo>
                      <a:lnTo>
                        <a:pt x="652" y="922"/>
                      </a:lnTo>
                      <a:lnTo>
                        <a:pt x="613" y="909"/>
                      </a:lnTo>
                      <a:lnTo>
                        <a:pt x="572" y="895"/>
                      </a:lnTo>
                      <a:lnTo>
                        <a:pt x="531" y="882"/>
                      </a:lnTo>
                      <a:lnTo>
                        <a:pt x="491" y="866"/>
                      </a:lnTo>
                      <a:lnTo>
                        <a:pt x="448" y="849"/>
                      </a:lnTo>
                      <a:lnTo>
                        <a:pt x="407" y="832"/>
                      </a:lnTo>
                      <a:lnTo>
                        <a:pt x="363" y="812"/>
                      </a:lnTo>
                      <a:lnTo>
                        <a:pt x="319" y="793"/>
                      </a:lnTo>
                      <a:lnTo>
                        <a:pt x="318" y="796"/>
                      </a:lnTo>
                      <a:lnTo>
                        <a:pt x="317" y="799"/>
                      </a:lnTo>
                      <a:lnTo>
                        <a:pt x="314" y="802"/>
                      </a:lnTo>
                      <a:lnTo>
                        <a:pt x="313" y="806"/>
                      </a:lnTo>
                      <a:lnTo>
                        <a:pt x="355" y="832"/>
                      </a:lnTo>
                      <a:lnTo>
                        <a:pt x="395" y="857"/>
                      </a:lnTo>
                      <a:lnTo>
                        <a:pt x="434" y="883"/>
                      </a:lnTo>
                      <a:lnTo>
                        <a:pt x="473" y="906"/>
                      </a:lnTo>
                      <a:lnTo>
                        <a:pt x="513" y="928"/>
                      </a:lnTo>
                      <a:lnTo>
                        <a:pt x="551" y="948"/>
                      </a:lnTo>
                      <a:lnTo>
                        <a:pt x="589" y="969"/>
                      </a:lnTo>
                      <a:lnTo>
                        <a:pt x="625" y="989"/>
                      </a:lnTo>
                      <a:lnTo>
                        <a:pt x="662" y="1007"/>
                      </a:lnTo>
                      <a:lnTo>
                        <a:pt x="698" y="1025"/>
                      </a:lnTo>
                      <a:lnTo>
                        <a:pt x="735" y="1042"/>
                      </a:lnTo>
                      <a:lnTo>
                        <a:pt x="771" y="1059"/>
                      </a:lnTo>
                      <a:lnTo>
                        <a:pt x="805" y="1074"/>
                      </a:lnTo>
                      <a:lnTo>
                        <a:pt x="841" y="1090"/>
                      </a:lnTo>
                      <a:lnTo>
                        <a:pt x="875" y="1104"/>
                      </a:lnTo>
                      <a:lnTo>
                        <a:pt x="910" y="1119"/>
                      </a:lnTo>
                      <a:lnTo>
                        <a:pt x="873" y="1111"/>
                      </a:lnTo>
                      <a:lnTo>
                        <a:pt x="835" y="1103"/>
                      </a:lnTo>
                      <a:lnTo>
                        <a:pt x="797" y="1095"/>
                      </a:lnTo>
                      <a:lnTo>
                        <a:pt x="759" y="1086"/>
                      </a:lnTo>
                      <a:lnTo>
                        <a:pt x="721" y="1076"/>
                      </a:lnTo>
                      <a:lnTo>
                        <a:pt x="683" y="1066"/>
                      </a:lnTo>
                      <a:lnTo>
                        <a:pt x="644" y="1055"/>
                      </a:lnTo>
                      <a:lnTo>
                        <a:pt x="604" y="1043"/>
                      </a:lnTo>
                      <a:lnTo>
                        <a:pt x="563" y="1030"/>
                      </a:lnTo>
                      <a:lnTo>
                        <a:pt x="523" y="1016"/>
                      </a:lnTo>
                      <a:lnTo>
                        <a:pt x="481" y="1003"/>
                      </a:lnTo>
                      <a:lnTo>
                        <a:pt x="439" y="987"/>
                      </a:lnTo>
                      <a:lnTo>
                        <a:pt x="396" y="970"/>
                      </a:lnTo>
                      <a:lnTo>
                        <a:pt x="354" y="953"/>
                      </a:lnTo>
                      <a:lnTo>
                        <a:pt x="309" y="933"/>
                      </a:lnTo>
                      <a:lnTo>
                        <a:pt x="264" y="914"/>
                      </a:lnTo>
                      <a:lnTo>
                        <a:pt x="263" y="917"/>
                      </a:lnTo>
                      <a:lnTo>
                        <a:pt x="261" y="921"/>
                      </a:lnTo>
                      <a:lnTo>
                        <a:pt x="259" y="924"/>
                      </a:lnTo>
                      <a:lnTo>
                        <a:pt x="258" y="927"/>
                      </a:lnTo>
                      <a:lnTo>
                        <a:pt x="301" y="953"/>
                      </a:lnTo>
                      <a:lnTo>
                        <a:pt x="342" y="980"/>
                      </a:lnTo>
                      <a:lnTo>
                        <a:pt x="382" y="1004"/>
                      </a:lnTo>
                      <a:lnTo>
                        <a:pt x="423" y="1027"/>
                      </a:lnTo>
                      <a:lnTo>
                        <a:pt x="462" y="1049"/>
                      </a:lnTo>
                      <a:lnTo>
                        <a:pt x="501" y="1071"/>
                      </a:lnTo>
                      <a:lnTo>
                        <a:pt x="539" y="1090"/>
                      </a:lnTo>
                      <a:lnTo>
                        <a:pt x="577" y="1110"/>
                      </a:lnTo>
                      <a:lnTo>
                        <a:pt x="615" y="1128"/>
                      </a:lnTo>
                      <a:lnTo>
                        <a:pt x="652" y="1146"/>
                      </a:lnTo>
                      <a:lnTo>
                        <a:pt x="688" y="1163"/>
                      </a:lnTo>
                      <a:lnTo>
                        <a:pt x="724" y="1179"/>
                      </a:lnTo>
                      <a:lnTo>
                        <a:pt x="760" y="1194"/>
                      </a:lnTo>
                      <a:lnTo>
                        <a:pt x="796" y="1209"/>
                      </a:lnTo>
                      <a:lnTo>
                        <a:pt x="832" y="1224"/>
                      </a:lnTo>
                      <a:lnTo>
                        <a:pt x="866" y="1238"/>
                      </a:lnTo>
                      <a:lnTo>
                        <a:pt x="828" y="1231"/>
                      </a:lnTo>
                      <a:lnTo>
                        <a:pt x="791" y="1223"/>
                      </a:lnTo>
                      <a:lnTo>
                        <a:pt x="753" y="1215"/>
                      </a:lnTo>
                      <a:lnTo>
                        <a:pt x="714" y="1207"/>
                      </a:lnTo>
                      <a:lnTo>
                        <a:pt x="676" y="1197"/>
                      </a:lnTo>
                      <a:lnTo>
                        <a:pt x="636" y="1188"/>
                      </a:lnTo>
                      <a:lnTo>
                        <a:pt x="597" y="1177"/>
                      </a:lnTo>
                      <a:lnTo>
                        <a:pt x="556" y="1165"/>
                      </a:lnTo>
                      <a:lnTo>
                        <a:pt x="515" y="1154"/>
                      </a:lnTo>
                      <a:lnTo>
                        <a:pt x="473" y="1140"/>
                      </a:lnTo>
                      <a:lnTo>
                        <a:pt x="431" y="1126"/>
                      </a:lnTo>
                      <a:lnTo>
                        <a:pt x="388" y="1110"/>
                      </a:lnTo>
                      <a:lnTo>
                        <a:pt x="343" y="1094"/>
                      </a:lnTo>
                      <a:lnTo>
                        <a:pt x="298" y="1075"/>
                      </a:lnTo>
                      <a:lnTo>
                        <a:pt x="253" y="1056"/>
                      </a:lnTo>
                      <a:lnTo>
                        <a:pt x="206" y="1035"/>
                      </a:lnTo>
                      <a:lnTo>
                        <a:pt x="205" y="1037"/>
                      </a:lnTo>
                      <a:lnTo>
                        <a:pt x="203" y="1041"/>
                      </a:lnTo>
                      <a:lnTo>
                        <a:pt x="202" y="1044"/>
                      </a:lnTo>
                      <a:lnTo>
                        <a:pt x="199" y="1046"/>
                      </a:lnTo>
                      <a:lnTo>
                        <a:pt x="243" y="1074"/>
                      </a:lnTo>
                      <a:lnTo>
                        <a:pt x="286" y="1101"/>
                      </a:lnTo>
                      <a:lnTo>
                        <a:pt x="328" y="1126"/>
                      </a:lnTo>
                      <a:lnTo>
                        <a:pt x="370" y="1150"/>
                      </a:lnTo>
                      <a:lnTo>
                        <a:pt x="411" y="1172"/>
                      </a:lnTo>
                      <a:lnTo>
                        <a:pt x="450" y="1194"/>
                      </a:lnTo>
                      <a:lnTo>
                        <a:pt x="491" y="1215"/>
                      </a:lnTo>
                      <a:lnTo>
                        <a:pt x="529" y="1234"/>
                      </a:lnTo>
                      <a:lnTo>
                        <a:pt x="568" y="1253"/>
                      </a:lnTo>
                      <a:lnTo>
                        <a:pt x="605" y="1270"/>
                      </a:lnTo>
                      <a:lnTo>
                        <a:pt x="643" y="1287"/>
                      </a:lnTo>
                      <a:lnTo>
                        <a:pt x="680" y="1303"/>
                      </a:lnTo>
                      <a:lnTo>
                        <a:pt x="716" y="1318"/>
                      </a:lnTo>
                      <a:lnTo>
                        <a:pt x="752" y="1333"/>
                      </a:lnTo>
                      <a:lnTo>
                        <a:pt x="788" y="1347"/>
                      </a:lnTo>
                      <a:lnTo>
                        <a:pt x="824" y="1361"/>
                      </a:lnTo>
                      <a:lnTo>
                        <a:pt x="786" y="1354"/>
                      </a:lnTo>
                      <a:lnTo>
                        <a:pt x="748" y="1347"/>
                      </a:lnTo>
                      <a:lnTo>
                        <a:pt x="708" y="1340"/>
                      </a:lnTo>
                      <a:lnTo>
                        <a:pt x="669" y="1332"/>
                      </a:lnTo>
                      <a:lnTo>
                        <a:pt x="630" y="1323"/>
                      </a:lnTo>
                      <a:lnTo>
                        <a:pt x="590" y="1314"/>
                      </a:lnTo>
                      <a:lnTo>
                        <a:pt x="549" y="1303"/>
                      </a:lnTo>
                      <a:lnTo>
                        <a:pt x="508" y="1292"/>
                      </a:lnTo>
                      <a:lnTo>
                        <a:pt x="465" y="1279"/>
                      </a:lnTo>
                      <a:lnTo>
                        <a:pt x="423" y="1265"/>
                      </a:lnTo>
                      <a:lnTo>
                        <a:pt x="379" y="1252"/>
                      </a:lnTo>
                      <a:lnTo>
                        <a:pt x="334" y="1234"/>
                      </a:lnTo>
                      <a:lnTo>
                        <a:pt x="288" y="1217"/>
                      </a:lnTo>
                      <a:lnTo>
                        <a:pt x="241" y="1199"/>
                      </a:lnTo>
                      <a:lnTo>
                        <a:pt x="194" y="1177"/>
                      </a:lnTo>
                      <a:lnTo>
                        <a:pt x="144" y="1155"/>
                      </a:lnTo>
                      <a:lnTo>
                        <a:pt x="143" y="1157"/>
                      </a:lnTo>
                      <a:lnTo>
                        <a:pt x="142" y="1159"/>
                      </a:lnTo>
                      <a:lnTo>
                        <a:pt x="139" y="1163"/>
                      </a:lnTo>
                      <a:lnTo>
                        <a:pt x="138" y="1165"/>
                      </a:lnTo>
                      <a:lnTo>
                        <a:pt x="184" y="1195"/>
                      </a:lnTo>
                      <a:lnTo>
                        <a:pt x="229" y="1223"/>
                      </a:lnTo>
                      <a:lnTo>
                        <a:pt x="273" y="1250"/>
                      </a:lnTo>
                      <a:lnTo>
                        <a:pt x="316" y="1275"/>
                      </a:lnTo>
                      <a:lnTo>
                        <a:pt x="358" y="1299"/>
                      </a:lnTo>
                      <a:lnTo>
                        <a:pt x="400" y="1321"/>
                      </a:lnTo>
                      <a:lnTo>
                        <a:pt x="440" y="1343"/>
                      </a:lnTo>
                      <a:lnTo>
                        <a:pt x="480" y="1362"/>
                      </a:lnTo>
                      <a:lnTo>
                        <a:pt x="519" y="1381"/>
                      </a:lnTo>
                      <a:lnTo>
                        <a:pt x="559" y="1399"/>
                      </a:lnTo>
                      <a:lnTo>
                        <a:pt x="597" y="1415"/>
                      </a:lnTo>
                      <a:lnTo>
                        <a:pt x="635" y="1431"/>
                      </a:lnTo>
                      <a:lnTo>
                        <a:pt x="673" y="1446"/>
                      </a:lnTo>
                      <a:lnTo>
                        <a:pt x="710" y="1460"/>
                      </a:lnTo>
                      <a:lnTo>
                        <a:pt x="746" y="1474"/>
                      </a:lnTo>
                      <a:lnTo>
                        <a:pt x="782" y="1487"/>
                      </a:lnTo>
                      <a:lnTo>
                        <a:pt x="743" y="1481"/>
                      </a:lnTo>
                      <a:lnTo>
                        <a:pt x="705" y="1475"/>
                      </a:lnTo>
                      <a:lnTo>
                        <a:pt x="665" y="1468"/>
                      </a:lnTo>
                      <a:lnTo>
                        <a:pt x="625" y="1461"/>
                      </a:lnTo>
                      <a:lnTo>
                        <a:pt x="585" y="1453"/>
                      </a:lnTo>
                      <a:lnTo>
                        <a:pt x="544" y="1444"/>
                      </a:lnTo>
                      <a:lnTo>
                        <a:pt x="501" y="1434"/>
                      </a:lnTo>
                      <a:lnTo>
                        <a:pt x="458" y="1422"/>
                      </a:lnTo>
                      <a:lnTo>
                        <a:pt x="416" y="1409"/>
                      </a:lnTo>
                      <a:lnTo>
                        <a:pt x="371" y="1394"/>
                      </a:lnTo>
                      <a:lnTo>
                        <a:pt x="325" y="1380"/>
                      </a:lnTo>
                      <a:lnTo>
                        <a:pt x="279" y="1362"/>
                      </a:lnTo>
                      <a:lnTo>
                        <a:pt x="230" y="1343"/>
                      </a:lnTo>
                      <a:lnTo>
                        <a:pt x="182" y="1322"/>
                      </a:lnTo>
                      <a:lnTo>
                        <a:pt x="131" y="1299"/>
                      </a:lnTo>
                      <a:lnTo>
                        <a:pt x="79" y="1273"/>
                      </a:lnTo>
                      <a:lnTo>
                        <a:pt x="78" y="1277"/>
                      </a:lnTo>
                      <a:lnTo>
                        <a:pt x="76" y="1279"/>
                      </a:lnTo>
                      <a:lnTo>
                        <a:pt x="75" y="1283"/>
                      </a:lnTo>
                      <a:lnTo>
                        <a:pt x="73" y="1286"/>
                      </a:lnTo>
                      <a:lnTo>
                        <a:pt x="121" y="1318"/>
                      </a:lnTo>
                      <a:lnTo>
                        <a:pt x="168" y="1348"/>
                      </a:lnTo>
                      <a:lnTo>
                        <a:pt x="214" y="1377"/>
                      </a:lnTo>
                      <a:lnTo>
                        <a:pt x="260" y="1404"/>
                      </a:lnTo>
                      <a:lnTo>
                        <a:pt x="304" y="1429"/>
                      </a:lnTo>
                      <a:lnTo>
                        <a:pt x="348" y="1452"/>
                      </a:lnTo>
                      <a:lnTo>
                        <a:pt x="390" y="1474"/>
                      </a:lnTo>
                      <a:lnTo>
                        <a:pt x="432" y="1495"/>
                      </a:lnTo>
                      <a:lnTo>
                        <a:pt x="472" y="1513"/>
                      </a:lnTo>
                      <a:lnTo>
                        <a:pt x="513" y="1532"/>
                      </a:lnTo>
                      <a:lnTo>
                        <a:pt x="553" y="1548"/>
                      </a:lnTo>
                      <a:lnTo>
                        <a:pt x="591" y="1564"/>
                      </a:lnTo>
                      <a:lnTo>
                        <a:pt x="630" y="1578"/>
                      </a:lnTo>
                      <a:lnTo>
                        <a:pt x="668" y="1592"/>
                      </a:lnTo>
                      <a:lnTo>
                        <a:pt x="705" y="1604"/>
                      </a:lnTo>
                      <a:lnTo>
                        <a:pt x="742" y="1616"/>
                      </a:lnTo>
                      <a:lnTo>
                        <a:pt x="703" y="1611"/>
                      </a:lnTo>
                      <a:lnTo>
                        <a:pt x="662" y="1607"/>
                      </a:lnTo>
                      <a:lnTo>
                        <a:pt x="622" y="1601"/>
                      </a:lnTo>
                      <a:lnTo>
                        <a:pt x="582" y="1594"/>
                      </a:lnTo>
                      <a:lnTo>
                        <a:pt x="539" y="1586"/>
                      </a:lnTo>
                      <a:lnTo>
                        <a:pt x="498" y="1578"/>
                      </a:lnTo>
                      <a:lnTo>
                        <a:pt x="454" y="1567"/>
                      </a:lnTo>
                      <a:lnTo>
                        <a:pt x="409" y="1556"/>
                      </a:lnTo>
                      <a:lnTo>
                        <a:pt x="364" y="1542"/>
                      </a:lnTo>
                      <a:lnTo>
                        <a:pt x="318" y="1528"/>
                      </a:lnTo>
                      <a:lnTo>
                        <a:pt x="270" y="1511"/>
                      </a:lnTo>
                      <a:lnTo>
                        <a:pt x="221" y="1492"/>
                      </a:lnTo>
                      <a:lnTo>
                        <a:pt x="170" y="1472"/>
                      </a:lnTo>
                      <a:lnTo>
                        <a:pt x="119" y="1449"/>
                      </a:lnTo>
                      <a:lnTo>
                        <a:pt x="66" y="1422"/>
                      </a:lnTo>
                      <a:lnTo>
                        <a:pt x="10" y="1394"/>
                      </a:lnTo>
                      <a:lnTo>
                        <a:pt x="8" y="1399"/>
                      </a:lnTo>
                      <a:lnTo>
                        <a:pt x="6" y="1403"/>
                      </a:lnTo>
                      <a:lnTo>
                        <a:pt x="2" y="1406"/>
                      </a:lnTo>
                      <a:lnTo>
                        <a:pt x="0" y="1411"/>
                      </a:lnTo>
                      <a:lnTo>
                        <a:pt x="77" y="1457"/>
                      </a:lnTo>
                      <a:lnTo>
                        <a:pt x="151" y="1497"/>
                      </a:lnTo>
                      <a:lnTo>
                        <a:pt x="222" y="1534"/>
                      </a:lnTo>
                      <a:lnTo>
                        <a:pt x="291" y="1566"/>
                      </a:lnTo>
                      <a:lnTo>
                        <a:pt x="358" y="1595"/>
                      </a:lnTo>
                      <a:lnTo>
                        <a:pt x="423" y="1619"/>
                      </a:lnTo>
                      <a:lnTo>
                        <a:pt x="485" y="1640"/>
                      </a:lnTo>
                      <a:lnTo>
                        <a:pt x="545" y="1658"/>
                      </a:lnTo>
                      <a:lnTo>
                        <a:pt x="604" y="1675"/>
                      </a:lnTo>
                      <a:lnTo>
                        <a:pt x="661" y="1688"/>
                      </a:lnTo>
                      <a:lnTo>
                        <a:pt x="716" y="1700"/>
                      </a:lnTo>
                      <a:lnTo>
                        <a:pt x="771" y="1709"/>
                      </a:lnTo>
                      <a:lnTo>
                        <a:pt x="822" y="1717"/>
                      </a:lnTo>
                      <a:lnTo>
                        <a:pt x="874" y="1725"/>
                      </a:lnTo>
                      <a:lnTo>
                        <a:pt x="924" y="1732"/>
                      </a:lnTo>
                      <a:lnTo>
                        <a:pt x="973" y="1738"/>
                      </a:lnTo>
                      <a:lnTo>
                        <a:pt x="1022" y="1745"/>
                      </a:lnTo>
                      <a:lnTo>
                        <a:pt x="1069" y="1751"/>
                      </a:lnTo>
                      <a:lnTo>
                        <a:pt x="1116" y="1759"/>
                      </a:lnTo>
                      <a:lnTo>
                        <a:pt x="1162" y="1767"/>
                      </a:lnTo>
                      <a:lnTo>
                        <a:pt x="1208" y="1776"/>
                      </a:lnTo>
                      <a:lnTo>
                        <a:pt x="1254" y="1786"/>
                      </a:lnTo>
                      <a:lnTo>
                        <a:pt x="1300" y="1800"/>
                      </a:lnTo>
                      <a:lnTo>
                        <a:pt x="1346" y="1815"/>
                      </a:lnTo>
                      <a:lnTo>
                        <a:pt x="1391" y="1832"/>
                      </a:lnTo>
                      <a:lnTo>
                        <a:pt x="1437" y="1853"/>
                      </a:lnTo>
                      <a:lnTo>
                        <a:pt x="1485" y="1877"/>
                      </a:lnTo>
                      <a:lnTo>
                        <a:pt x="1531" y="1905"/>
                      </a:lnTo>
                      <a:lnTo>
                        <a:pt x="1578" y="1936"/>
                      </a:lnTo>
                      <a:lnTo>
                        <a:pt x="1626" y="1971"/>
                      </a:lnTo>
                      <a:lnTo>
                        <a:pt x="1676" y="2011"/>
                      </a:lnTo>
                      <a:lnTo>
                        <a:pt x="1725" y="2056"/>
                      </a:lnTo>
                      <a:lnTo>
                        <a:pt x="1735" y="1967"/>
                      </a:lnTo>
                      <a:lnTo>
                        <a:pt x="1747" y="1881"/>
                      </a:lnTo>
                      <a:lnTo>
                        <a:pt x="1762" y="1796"/>
                      </a:lnTo>
                      <a:lnTo>
                        <a:pt x="1781" y="1713"/>
                      </a:lnTo>
                      <a:lnTo>
                        <a:pt x="1803" y="1632"/>
                      </a:lnTo>
                      <a:lnTo>
                        <a:pt x="1827" y="1552"/>
                      </a:lnTo>
                      <a:lnTo>
                        <a:pt x="1854" y="1475"/>
                      </a:lnTo>
                      <a:lnTo>
                        <a:pt x="1884" y="1399"/>
                      </a:lnTo>
                      <a:lnTo>
                        <a:pt x="1918" y="1326"/>
                      </a:lnTo>
                      <a:lnTo>
                        <a:pt x="1955" y="1255"/>
                      </a:lnTo>
                      <a:lnTo>
                        <a:pt x="1994" y="1186"/>
                      </a:lnTo>
                      <a:lnTo>
                        <a:pt x="2036" y="1119"/>
                      </a:lnTo>
                      <a:lnTo>
                        <a:pt x="2083" y="1053"/>
                      </a:lnTo>
                      <a:lnTo>
                        <a:pt x="2131" y="991"/>
                      </a:lnTo>
                      <a:lnTo>
                        <a:pt x="2183" y="930"/>
                      </a:lnTo>
                      <a:lnTo>
                        <a:pt x="2238" y="872"/>
                      </a:lnTo>
                      <a:lnTo>
                        <a:pt x="2192" y="815"/>
                      </a:lnTo>
                      <a:lnTo>
                        <a:pt x="2145" y="764"/>
                      </a:lnTo>
                      <a:lnTo>
                        <a:pt x="2099" y="719"/>
                      </a:lnTo>
                      <a:lnTo>
                        <a:pt x="2053" y="679"/>
                      </a:lnTo>
                      <a:lnTo>
                        <a:pt x="2006" y="643"/>
                      </a:lnTo>
                      <a:lnTo>
                        <a:pt x="1960" y="612"/>
                      </a:lnTo>
                      <a:lnTo>
                        <a:pt x="1914" y="584"/>
                      </a:lnTo>
                      <a:lnTo>
                        <a:pt x="1867" y="561"/>
                      </a:lnTo>
                      <a:lnTo>
                        <a:pt x="1821" y="541"/>
                      </a:lnTo>
                      <a:lnTo>
                        <a:pt x="1774" y="523"/>
                      </a:lnTo>
                      <a:lnTo>
                        <a:pt x="1727" y="508"/>
                      </a:lnTo>
                      <a:lnTo>
                        <a:pt x="1679" y="494"/>
                      </a:lnTo>
                      <a:lnTo>
                        <a:pt x="1632" y="483"/>
                      </a:lnTo>
                      <a:lnTo>
                        <a:pt x="1584" y="471"/>
                      </a:lnTo>
                      <a:lnTo>
                        <a:pt x="1535" y="461"/>
                      </a:lnTo>
                      <a:lnTo>
                        <a:pt x="1487" y="452"/>
                      </a:lnTo>
                      <a:lnTo>
                        <a:pt x="1437" y="441"/>
                      </a:lnTo>
                      <a:lnTo>
                        <a:pt x="1387" y="431"/>
                      </a:lnTo>
                      <a:lnTo>
                        <a:pt x="1336" y="419"/>
                      </a:lnTo>
                      <a:lnTo>
                        <a:pt x="1285" y="407"/>
                      </a:lnTo>
                      <a:lnTo>
                        <a:pt x="1234" y="393"/>
                      </a:lnTo>
                      <a:lnTo>
                        <a:pt x="1181" y="376"/>
                      </a:lnTo>
                      <a:lnTo>
                        <a:pt x="1128" y="357"/>
                      </a:lnTo>
                      <a:lnTo>
                        <a:pt x="1074" y="334"/>
                      </a:lnTo>
                      <a:lnTo>
                        <a:pt x="1018" y="309"/>
                      </a:lnTo>
                      <a:lnTo>
                        <a:pt x="963" y="280"/>
                      </a:lnTo>
                      <a:lnTo>
                        <a:pt x="905" y="245"/>
                      </a:lnTo>
                      <a:lnTo>
                        <a:pt x="848" y="207"/>
                      </a:lnTo>
                      <a:lnTo>
                        <a:pt x="789" y="165"/>
                      </a:lnTo>
                      <a:lnTo>
                        <a:pt x="730" y="115"/>
                      </a:lnTo>
                      <a:lnTo>
                        <a:pt x="669" y="61"/>
                      </a:lnTo>
                      <a:lnTo>
                        <a:pt x="607"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grpSp>
              <p:nvGrpSpPr>
                <p:cNvPr id="25670" name="Group 60"/>
                <p:cNvGrpSpPr>
                  <a:grpSpLocks/>
                </p:cNvGrpSpPr>
                <p:nvPr/>
              </p:nvGrpSpPr>
              <p:grpSpPr bwMode="auto">
                <a:xfrm>
                  <a:off x="705" y="916"/>
                  <a:ext cx="453" cy="416"/>
                  <a:chOff x="306" y="786"/>
                  <a:chExt cx="453" cy="416"/>
                </a:xfrm>
              </p:grpSpPr>
              <p:sp>
                <p:nvSpPr>
                  <p:cNvPr id="254" name="AutoShape 61"/>
                  <p:cNvSpPr>
                    <a:spLocks noChangeAspect="1" noChangeArrowheads="1" noTextEdit="1"/>
                  </p:cNvSpPr>
                  <p:nvPr/>
                </p:nvSpPr>
                <p:spPr bwMode="auto">
                  <a:xfrm>
                    <a:off x="305" y="786"/>
                    <a:ext cx="456"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a:p>
                </p:txBody>
              </p:sp>
              <p:sp>
                <p:nvSpPr>
                  <p:cNvPr id="255" name="Freeform 62"/>
                  <p:cNvSpPr>
                    <a:spLocks/>
                  </p:cNvSpPr>
                  <p:nvPr/>
                </p:nvSpPr>
                <p:spPr bwMode="auto">
                  <a:xfrm>
                    <a:off x="463" y="845"/>
                    <a:ext cx="254" cy="259"/>
                  </a:xfrm>
                  <a:custGeom>
                    <a:avLst/>
                    <a:gdLst>
                      <a:gd name="T0" fmla="*/ 767 w 1236"/>
                      <a:gd name="T1" fmla="*/ 0 h 1290"/>
                      <a:gd name="T2" fmla="*/ 1168 w 1236"/>
                      <a:gd name="T3" fmla="*/ 39 h 1290"/>
                      <a:gd name="T4" fmla="*/ 821 w 1236"/>
                      <a:gd name="T5" fmla="*/ 355 h 1290"/>
                      <a:gd name="T6" fmla="*/ 787 w 1236"/>
                      <a:gd name="T7" fmla="*/ 331 h 1290"/>
                      <a:gd name="T8" fmla="*/ 749 w 1236"/>
                      <a:gd name="T9" fmla="*/ 310 h 1290"/>
                      <a:gd name="T10" fmla="*/ 710 w 1236"/>
                      <a:gd name="T11" fmla="*/ 293 h 1290"/>
                      <a:gd name="T12" fmla="*/ 669 w 1236"/>
                      <a:gd name="T13" fmla="*/ 278 h 1290"/>
                      <a:gd name="T14" fmla="*/ 628 w 1236"/>
                      <a:gd name="T15" fmla="*/ 266 h 1290"/>
                      <a:gd name="T16" fmla="*/ 584 w 1236"/>
                      <a:gd name="T17" fmla="*/ 259 h 1290"/>
                      <a:gd name="T18" fmla="*/ 540 w 1236"/>
                      <a:gd name="T19" fmla="*/ 255 h 1290"/>
                      <a:gd name="T20" fmla="*/ 464 w 1236"/>
                      <a:gd name="T21" fmla="*/ 257 h 1290"/>
                      <a:gd name="T22" fmla="*/ 364 w 1236"/>
                      <a:gd name="T23" fmla="*/ 278 h 1290"/>
                      <a:gd name="T24" fmla="*/ 271 w 1236"/>
                      <a:gd name="T25" fmla="*/ 317 h 1290"/>
                      <a:gd name="T26" fmla="*/ 189 w 1236"/>
                      <a:gd name="T27" fmla="*/ 373 h 1290"/>
                      <a:gd name="T28" fmla="*/ 119 w 1236"/>
                      <a:gd name="T29" fmla="*/ 444 h 1290"/>
                      <a:gd name="T30" fmla="*/ 62 w 1236"/>
                      <a:gd name="T31" fmla="*/ 527 h 1290"/>
                      <a:gd name="T32" fmla="*/ 23 w 1236"/>
                      <a:gd name="T33" fmla="*/ 619 h 1290"/>
                      <a:gd name="T34" fmla="*/ 3 w 1236"/>
                      <a:gd name="T35" fmla="*/ 720 h 1290"/>
                      <a:gd name="T36" fmla="*/ 3 w 1236"/>
                      <a:gd name="T37" fmla="*/ 826 h 1290"/>
                      <a:gd name="T38" fmla="*/ 23 w 1236"/>
                      <a:gd name="T39" fmla="*/ 927 h 1290"/>
                      <a:gd name="T40" fmla="*/ 62 w 1236"/>
                      <a:gd name="T41" fmla="*/ 1019 h 1290"/>
                      <a:gd name="T42" fmla="*/ 119 w 1236"/>
                      <a:gd name="T43" fmla="*/ 1102 h 1290"/>
                      <a:gd name="T44" fmla="*/ 189 w 1236"/>
                      <a:gd name="T45" fmla="*/ 1172 h 1290"/>
                      <a:gd name="T46" fmla="*/ 271 w 1236"/>
                      <a:gd name="T47" fmla="*/ 1227 h 1290"/>
                      <a:gd name="T48" fmla="*/ 364 w 1236"/>
                      <a:gd name="T49" fmla="*/ 1267 h 1290"/>
                      <a:gd name="T50" fmla="*/ 464 w 1236"/>
                      <a:gd name="T51" fmla="*/ 1287 h 1290"/>
                      <a:gd name="T52" fmla="*/ 570 w 1236"/>
                      <a:gd name="T53" fmla="*/ 1287 h 1290"/>
                      <a:gd name="T54" fmla="*/ 672 w 1236"/>
                      <a:gd name="T55" fmla="*/ 1267 h 1290"/>
                      <a:gd name="T56" fmla="*/ 764 w 1236"/>
                      <a:gd name="T57" fmla="*/ 1227 h 1290"/>
                      <a:gd name="T58" fmla="*/ 847 w 1236"/>
                      <a:gd name="T59" fmla="*/ 1172 h 1290"/>
                      <a:gd name="T60" fmla="*/ 916 w 1236"/>
                      <a:gd name="T61" fmla="*/ 1102 h 1290"/>
                      <a:gd name="T62" fmla="*/ 972 w 1236"/>
                      <a:gd name="T63" fmla="*/ 1019 h 1290"/>
                      <a:gd name="T64" fmla="*/ 1012 w 1236"/>
                      <a:gd name="T65" fmla="*/ 927 h 1290"/>
                      <a:gd name="T66" fmla="*/ 1032 w 1236"/>
                      <a:gd name="T67" fmla="*/ 826 h 1290"/>
                      <a:gd name="T68" fmla="*/ 1031 w 1236"/>
                      <a:gd name="T69" fmla="*/ 718 h 1290"/>
                      <a:gd name="T70" fmla="*/ 1009 w 1236"/>
                      <a:gd name="T71" fmla="*/ 612 h 1290"/>
                      <a:gd name="T72" fmla="*/ 967 w 1236"/>
                      <a:gd name="T73" fmla="*/ 516 h 1290"/>
                      <a:gd name="T74" fmla="*/ 906 w 1236"/>
                      <a:gd name="T75" fmla="*/ 431 h 1290"/>
                      <a:gd name="T76" fmla="*/ 1196 w 1236"/>
                      <a:gd name="T77" fmla="*/ 69 h 1290"/>
                      <a:gd name="T78" fmla="*/ 1236 w 1236"/>
                      <a:gd name="T79" fmla="*/ 428 h 1290"/>
                      <a:gd name="T80" fmla="*/ 1236 w 1236"/>
                      <a:gd name="T81" fmla="*/ 0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6" h="1290">
                        <a:moveTo>
                          <a:pt x="1215" y="0"/>
                        </a:moveTo>
                        <a:lnTo>
                          <a:pt x="767" y="0"/>
                        </a:lnTo>
                        <a:lnTo>
                          <a:pt x="767" y="39"/>
                        </a:lnTo>
                        <a:lnTo>
                          <a:pt x="1168" y="39"/>
                        </a:lnTo>
                        <a:lnTo>
                          <a:pt x="839" y="368"/>
                        </a:lnTo>
                        <a:lnTo>
                          <a:pt x="821" y="355"/>
                        </a:lnTo>
                        <a:lnTo>
                          <a:pt x="804" y="342"/>
                        </a:lnTo>
                        <a:lnTo>
                          <a:pt x="787" y="331"/>
                        </a:lnTo>
                        <a:lnTo>
                          <a:pt x="769" y="320"/>
                        </a:lnTo>
                        <a:lnTo>
                          <a:pt x="749" y="310"/>
                        </a:lnTo>
                        <a:lnTo>
                          <a:pt x="731" y="301"/>
                        </a:lnTo>
                        <a:lnTo>
                          <a:pt x="710" y="293"/>
                        </a:lnTo>
                        <a:lnTo>
                          <a:pt x="690" y="285"/>
                        </a:lnTo>
                        <a:lnTo>
                          <a:pt x="669" y="278"/>
                        </a:lnTo>
                        <a:lnTo>
                          <a:pt x="649" y="272"/>
                        </a:lnTo>
                        <a:lnTo>
                          <a:pt x="628" y="266"/>
                        </a:lnTo>
                        <a:lnTo>
                          <a:pt x="606" y="263"/>
                        </a:lnTo>
                        <a:lnTo>
                          <a:pt x="584" y="259"/>
                        </a:lnTo>
                        <a:lnTo>
                          <a:pt x="562" y="257"/>
                        </a:lnTo>
                        <a:lnTo>
                          <a:pt x="540" y="255"/>
                        </a:lnTo>
                        <a:lnTo>
                          <a:pt x="517" y="255"/>
                        </a:lnTo>
                        <a:lnTo>
                          <a:pt x="464" y="257"/>
                        </a:lnTo>
                        <a:lnTo>
                          <a:pt x="414" y="265"/>
                        </a:lnTo>
                        <a:lnTo>
                          <a:pt x="364" y="278"/>
                        </a:lnTo>
                        <a:lnTo>
                          <a:pt x="317" y="295"/>
                        </a:lnTo>
                        <a:lnTo>
                          <a:pt x="271" y="317"/>
                        </a:lnTo>
                        <a:lnTo>
                          <a:pt x="228" y="343"/>
                        </a:lnTo>
                        <a:lnTo>
                          <a:pt x="189" y="373"/>
                        </a:lnTo>
                        <a:lnTo>
                          <a:pt x="152" y="407"/>
                        </a:lnTo>
                        <a:lnTo>
                          <a:pt x="119" y="444"/>
                        </a:lnTo>
                        <a:lnTo>
                          <a:pt x="89" y="484"/>
                        </a:lnTo>
                        <a:lnTo>
                          <a:pt x="62" y="527"/>
                        </a:lnTo>
                        <a:lnTo>
                          <a:pt x="41" y="572"/>
                        </a:lnTo>
                        <a:lnTo>
                          <a:pt x="23" y="619"/>
                        </a:lnTo>
                        <a:lnTo>
                          <a:pt x="11" y="668"/>
                        </a:lnTo>
                        <a:lnTo>
                          <a:pt x="3" y="720"/>
                        </a:lnTo>
                        <a:lnTo>
                          <a:pt x="0" y="773"/>
                        </a:lnTo>
                        <a:lnTo>
                          <a:pt x="3" y="826"/>
                        </a:lnTo>
                        <a:lnTo>
                          <a:pt x="11" y="877"/>
                        </a:lnTo>
                        <a:lnTo>
                          <a:pt x="23" y="927"/>
                        </a:lnTo>
                        <a:lnTo>
                          <a:pt x="41" y="974"/>
                        </a:lnTo>
                        <a:lnTo>
                          <a:pt x="62" y="1019"/>
                        </a:lnTo>
                        <a:lnTo>
                          <a:pt x="89" y="1061"/>
                        </a:lnTo>
                        <a:lnTo>
                          <a:pt x="119" y="1102"/>
                        </a:lnTo>
                        <a:lnTo>
                          <a:pt x="152" y="1139"/>
                        </a:lnTo>
                        <a:lnTo>
                          <a:pt x="189" y="1172"/>
                        </a:lnTo>
                        <a:lnTo>
                          <a:pt x="228" y="1201"/>
                        </a:lnTo>
                        <a:lnTo>
                          <a:pt x="271" y="1227"/>
                        </a:lnTo>
                        <a:lnTo>
                          <a:pt x="317" y="1249"/>
                        </a:lnTo>
                        <a:lnTo>
                          <a:pt x="364" y="1267"/>
                        </a:lnTo>
                        <a:lnTo>
                          <a:pt x="414" y="1279"/>
                        </a:lnTo>
                        <a:lnTo>
                          <a:pt x="464" y="1287"/>
                        </a:lnTo>
                        <a:lnTo>
                          <a:pt x="517" y="1290"/>
                        </a:lnTo>
                        <a:lnTo>
                          <a:pt x="570" y="1287"/>
                        </a:lnTo>
                        <a:lnTo>
                          <a:pt x="621" y="1279"/>
                        </a:lnTo>
                        <a:lnTo>
                          <a:pt x="672" y="1267"/>
                        </a:lnTo>
                        <a:lnTo>
                          <a:pt x="719" y="1249"/>
                        </a:lnTo>
                        <a:lnTo>
                          <a:pt x="764" y="1227"/>
                        </a:lnTo>
                        <a:lnTo>
                          <a:pt x="807" y="1201"/>
                        </a:lnTo>
                        <a:lnTo>
                          <a:pt x="847" y="1172"/>
                        </a:lnTo>
                        <a:lnTo>
                          <a:pt x="884" y="1139"/>
                        </a:lnTo>
                        <a:lnTo>
                          <a:pt x="916" y="1102"/>
                        </a:lnTo>
                        <a:lnTo>
                          <a:pt x="946" y="1061"/>
                        </a:lnTo>
                        <a:lnTo>
                          <a:pt x="972" y="1019"/>
                        </a:lnTo>
                        <a:lnTo>
                          <a:pt x="994" y="974"/>
                        </a:lnTo>
                        <a:lnTo>
                          <a:pt x="1012" y="927"/>
                        </a:lnTo>
                        <a:lnTo>
                          <a:pt x="1024" y="877"/>
                        </a:lnTo>
                        <a:lnTo>
                          <a:pt x="1032" y="826"/>
                        </a:lnTo>
                        <a:lnTo>
                          <a:pt x="1035" y="773"/>
                        </a:lnTo>
                        <a:lnTo>
                          <a:pt x="1031" y="718"/>
                        </a:lnTo>
                        <a:lnTo>
                          <a:pt x="1023" y="664"/>
                        </a:lnTo>
                        <a:lnTo>
                          <a:pt x="1009" y="612"/>
                        </a:lnTo>
                        <a:lnTo>
                          <a:pt x="990" y="562"/>
                        </a:lnTo>
                        <a:lnTo>
                          <a:pt x="967" y="516"/>
                        </a:lnTo>
                        <a:lnTo>
                          <a:pt x="938" y="473"/>
                        </a:lnTo>
                        <a:lnTo>
                          <a:pt x="906" y="431"/>
                        </a:lnTo>
                        <a:lnTo>
                          <a:pt x="869" y="394"/>
                        </a:lnTo>
                        <a:lnTo>
                          <a:pt x="1196" y="69"/>
                        </a:lnTo>
                        <a:lnTo>
                          <a:pt x="1196" y="428"/>
                        </a:lnTo>
                        <a:lnTo>
                          <a:pt x="1236" y="428"/>
                        </a:lnTo>
                        <a:lnTo>
                          <a:pt x="1236" y="20"/>
                        </a:lnTo>
                        <a:lnTo>
                          <a:pt x="1236" y="0"/>
                        </a:lnTo>
                        <a:lnTo>
                          <a:pt x="12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56" name="Freeform 63"/>
                  <p:cNvSpPr>
                    <a:spLocks/>
                  </p:cNvSpPr>
                  <p:nvPr/>
                </p:nvSpPr>
                <p:spPr bwMode="auto">
                  <a:xfrm>
                    <a:off x="473" y="904"/>
                    <a:ext cx="192" cy="195"/>
                  </a:xfrm>
                  <a:custGeom>
                    <a:avLst/>
                    <a:gdLst>
                      <a:gd name="T0" fmla="*/ 952 w 954"/>
                      <a:gd name="T1" fmla="*/ 527 h 955"/>
                      <a:gd name="T2" fmla="*/ 933 w 954"/>
                      <a:gd name="T3" fmla="*/ 620 h 955"/>
                      <a:gd name="T4" fmla="*/ 897 w 954"/>
                      <a:gd name="T5" fmla="*/ 705 h 955"/>
                      <a:gd name="T6" fmla="*/ 845 w 954"/>
                      <a:gd name="T7" fmla="*/ 781 h 955"/>
                      <a:gd name="T8" fmla="*/ 779 w 954"/>
                      <a:gd name="T9" fmla="*/ 846 h 955"/>
                      <a:gd name="T10" fmla="*/ 703 w 954"/>
                      <a:gd name="T11" fmla="*/ 898 h 955"/>
                      <a:gd name="T12" fmla="*/ 618 w 954"/>
                      <a:gd name="T13" fmla="*/ 934 h 955"/>
                      <a:gd name="T14" fmla="*/ 525 w 954"/>
                      <a:gd name="T15" fmla="*/ 953 h 955"/>
                      <a:gd name="T16" fmla="*/ 428 w 954"/>
                      <a:gd name="T17" fmla="*/ 953 h 955"/>
                      <a:gd name="T18" fmla="*/ 335 w 954"/>
                      <a:gd name="T19" fmla="*/ 934 h 955"/>
                      <a:gd name="T20" fmla="*/ 250 w 954"/>
                      <a:gd name="T21" fmla="*/ 898 h 955"/>
                      <a:gd name="T22" fmla="*/ 173 w 954"/>
                      <a:gd name="T23" fmla="*/ 846 h 955"/>
                      <a:gd name="T24" fmla="*/ 109 w 954"/>
                      <a:gd name="T25" fmla="*/ 781 h 955"/>
                      <a:gd name="T26" fmla="*/ 57 w 954"/>
                      <a:gd name="T27" fmla="*/ 705 h 955"/>
                      <a:gd name="T28" fmla="*/ 21 w 954"/>
                      <a:gd name="T29" fmla="*/ 620 h 955"/>
                      <a:gd name="T30" fmla="*/ 2 w 954"/>
                      <a:gd name="T31" fmla="*/ 527 h 955"/>
                      <a:gd name="T32" fmla="*/ 2 w 954"/>
                      <a:gd name="T33" fmla="*/ 430 h 955"/>
                      <a:gd name="T34" fmla="*/ 21 w 954"/>
                      <a:gd name="T35" fmla="*/ 337 h 955"/>
                      <a:gd name="T36" fmla="*/ 57 w 954"/>
                      <a:gd name="T37" fmla="*/ 250 h 955"/>
                      <a:gd name="T38" fmla="*/ 109 w 954"/>
                      <a:gd name="T39" fmla="*/ 174 h 955"/>
                      <a:gd name="T40" fmla="*/ 173 w 954"/>
                      <a:gd name="T41" fmla="*/ 110 h 955"/>
                      <a:gd name="T42" fmla="*/ 250 w 954"/>
                      <a:gd name="T43" fmla="*/ 58 h 955"/>
                      <a:gd name="T44" fmla="*/ 335 w 954"/>
                      <a:gd name="T45" fmla="*/ 22 h 955"/>
                      <a:gd name="T46" fmla="*/ 428 w 954"/>
                      <a:gd name="T47" fmla="*/ 2 h 955"/>
                      <a:gd name="T48" fmla="*/ 525 w 954"/>
                      <a:gd name="T49" fmla="*/ 2 h 955"/>
                      <a:gd name="T50" fmla="*/ 618 w 954"/>
                      <a:gd name="T51" fmla="*/ 22 h 955"/>
                      <a:gd name="T52" fmla="*/ 703 w 954"/>
                      <a:gd name="T53" fmla="*/ 58 h 955"/>
                      <a:gd name="T54" fmla="*/ 779 w 954"/>
                      <a:gd name="T55" fmla="*/ 110 h 955"/>
                      <a:gd name="T56" fmla="*/ 845 w 954"/>
                      <a:gd name="T57" fmla="*/ 174 h 955"/>
                      <a:gd name="T58" fmla="*/ 897 w 954"/>
                      <a:gd name="T59" fmla="*/ 250 h 955"/>
                      <a:gd name="T60" fmla="*/ 933 w 954"/>
                      <a:gd name="T61" fmla="*/ 337 h 955"/>
                      <a:gd name="T62" fmla="*/ 952 w 954"/>
                      <a:gd name="T63" fmla="*/ 43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4" h="955">
                        <a:moveTo>
                          <a:pt x="954" y="478"/>
                        </a:moveTo>
                        <a:lnTo>
                          <a:pt x="952" y="527"/>
                        </a:lnTo>
                        <a:lnTo>
                          <a:pt x="945" y="574"/>
                        </a:lnTo>
                        <a:lnTo>
                          <a:pt x="933" y="620"/>
                        </a:lnTo>
                        <a:lnTo>
                          <a:pt x="916" y="664"/>
                        </a:lnTo>
                        <a:lnTo>
                          <a:pt x="897" y="705"/>
                        </a:lnTo>
                        <a:lnTo>
                          <a:pt x="873" y="745"/>
                        </a:lnTo>
                        <a:lnTo>
                          <a:pt x="845" y="781"/>
                        </a:lnTo>
                        <a:lnTo>
                          <a:pt x="814" y="815"/>
                        </a:lnTo>
                        <a:lnTo>
                          <a:pt x="779" y="846"/>
                        </a:lnTo>
                        <a:lnTo>
                          <a:pt x="744" y="874"/>
                        </a:lnTo>
                        <a:lnTo>
                          <a:pt x="703" y="898"/>
                        </a:lnTo>
                        <a:lnTo>
                          <a:pt x="662" y="917"/>
                        </a:lnTo>
                        <a:lnTo>
                          <a:pt x="618" y="934"/>
                        </a:lnTo>
                        <a:lnTo>
                          <a:pt x="572" y="946"/>
                        </a:lnTo>
                        <a:lnTo>
                          <a:pt x="525" y="953"/>
                        </a:lnTo>
                        <a:lnTo>
                          <a:pt x="476" y="955"/>
                        </a:lnTo>
                        <a:lnTo>
                          <a:pt x="428" y="953"/>
                        </a:lnTo>
                        <a:lnTo>
                          <a:pt x="381" y="946"/>
                        </a:lnTo>
                        <a:lnTo>
                          <a:pt x="335" y="934"/>
                        </a:lnTo>
                        <a:lnTo>
                          <a:pt x="291" y="917"/>
                        </a:lnTo>
                        <a:lnTo>
                          <a:pt x="250" y="898"/>
                        </a:lnTo>
                        <a:lnTo>
                          <a:pt x="210" y="874"/>
                        </a:lnTo>
                        <a:lnTo>
                          <a:pt x="173" y="846"/>
                        </a:lnTo>
                        <a:lnTo>
                          <a:pt x="140" y="815"/>
                        </a:lnTo>
                        <a:lnTo>
                          <a:pt x="109" y="781"/>
                        </a:lnTo>
                        <a:lnTo>
                          <a:pt x="81" y="745"/>
                        </a:lnTo>
                        <a:lnTo>
                          <a:pt x="57" y="705"/>
                        </a:lnTo>
                        <a:lnTo>
                          <a:pt x="38" y="664"/>
                        </a:lnTo>
                        <a:lnTo>
                          <a:pt x="21" y="620"/>
                        </a:lnTo>
                        <a:lnTo>
                          <a:pt x="9" y="574"/>
                        </a:lnTo>
                        <a:lnTo>
                          <a:pt x="2" y="527"/>
                        </a:lnTo>
                        <a:lnTo>
                          <a:pt x="0" y="478"/>
                        </a:lnTo>
                        <a:lnTo>
                          <a:pt x="2" y="430"/>
                        </a:lnTo>
                        <a:lnTo>
                          <a:pt x="9" y="382"/>
                        </a:lnTo>
                        <a:lnTo>
                          <a:pt x="21" y="337"/>
                        </a:lnTo>
                        <a:lnTo>
                          <a:pt x="38" y="293"/>
                        </a:lnTo>
                        <a:lnTo>
                          <a:pt x="57" y="250"/>
                        </a:lnTo>
                        <a:lnTo>
                          <a:pt x="81" y="211"/>
                        </a:lnTo>
                        <a:lnTo>
                          <a:pt x="109" y="174"/>
                        </a:lnTo>
                        <a:lnTo>
                          <a:pt x="140" y="141"/>
                        </a:lnTo>
                        <a:lnTo>
                          <a:pt x="173" y="110"/>
                        </a:lnTo>
                        <a:lnTo>
                          <a:pt x="210" y="82"/>
                        </a:lnTo>
                        <a:lnTo>
                          <a:pt x="250" y="58"/>
                        </a:lnTo>
                        <a:lnTo>
                          <a:pt x="291" y="38"/>
                        </a:lnTo>
                        <a:lnTo>
                          <a:pt x="335" y="22"/>
                        </a:lnTo>
                        <a:lnTo>
                          <a:pt x="381" y="9"/>
                        </a:lnTo>
                        <a:lnTo>
                          <a:pt x="428" y="2"/>
                        </a:lnTo>
                        <a:lnTo>
                          <a:pt x="476" y="0"/>
                        </a:lnTo>
                        <a:lnTo>
                          <a:pt x="525" y="2"/>
                        </a:lnTo>
                        <a:lnTo>
                          <a:pt x="572" y="9"/>
                        </a:lnTo>
                        <a:lnTo>
                          <a:pt x="618" y="22"/>
                        </a:lnTo>
                        <a:lnTo>
                          <a:pt x="662" y="38"/>
                        </a:lnTo>
                        <a:lnTo>
                          <a:pt x="703" y="58"/>
                        </a:lnTo>
                        <a:lnTo>
                          <a:pt x="744" y="82"/>
                        </a:lnTo>
                        <a:lnTo>
                          <a:pt x="779" y="110"/>
                        </a:lnTo>
                        <a:lnTo>
                          <a:pt x="814" y="141"/>
                        </a:lnTo>
                        <a:lnTo>
                          <a:pt x="845" y="174"/>
                        </a:lnTo>
                        <a:lnTo>
                          <a:pt x="873" y="211"/>
                        </a:lnTo>
                        <a:lnTo>
                          <a:pt x="897" y="250"/>
                        </a:lnTo>
                        <a:lnTo>
                          <a:pt x="916" y="293"/>
                        </a:lnTo>
                        <a:lnTo>
                          <a:pt x="933" y="337"/>
                        </a:lnTo>
                        <a:lnTo>
                          <a:pt x="945" y="382"/>
                        </a:lnTo>
                        <a:lnTo>
                          <a:pt x="952" y="430"/>
                        </a:lnTo>
                        <a:lnTo>
                          <a:pt x="954" y="4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57" name="Freeform 64"/>
                  <p:cNvSpPr>
                    <a:spLocks/>
                  </p:cNvSpPr>
                  <p:nvPr/>
                </p:nvSpPr>
                <p:spPr bwMode="auto">
                  <a:xfrm>
                    <a:off x="434" y="875"/>
                    <a:ext cx="235" cy="259"/>
                  </a:xfrm>
                  <a:custGeom>
                    <a:avLst/>
                    <a:gdLst>
                      <a:gd name="T0" fmla="*/ 438 w 1146"/>
                      <a:gd name="T1" fmla="*/ 20 h 1289"/>
                      <a:gd name="T2" fmla="*/ 343 w 1146"/>
                      <a:gd name="T3" fmla="*/ 62 h 1289"/>
                      <a:gd name="T4" fmla="*/ 257 w 1146"/>
                      <a:gd name="T5" fmla="*/ 117 h 1289"/>
                      <a:gd name="T6" fmla="*/ 181 w 1146"/>
                      <a:gd name="T7" fmla="*/ 185 h 1289"/>
                      <a:gd name="T8" fmla="*/ 116 w 1146"/>
                      <a:gd name="T9" fmla="*/ 266 h 1289"/>
                      <a:gd name="T10" fmla="*/ 51 w 1146"/>
                      <a:gd name="T11" fmla="*/ 384 h 1289"/>
                      <a:gd name="T12" fmla="*/ 3 w 1146"/>
                      <a:gd name="T13" fmla="*/ 572 h 1289"/>
                      <a:gd name="T14" fmla="*/ 13 w 1146"/>
                      <a:gd name="T15" fmla="*/ 761 h 1289"/>
                      <a:gd name="T16" fmla="*/ 74 w 1146"/>
                      <a:gd name="T17" fmla="*/ 937 h 1289"/>
                      <a:gd name="T18" fmla="*/ 185 w 1146"/>
                      <a:gd name="T19" fmla="*/ 1092 h 1289"/>
                      <a:gd name="T20" fmla="*/ 341 w 1146"/>
                      <a:gd name="T21" fmla="*/ 1211 h 1289"/>
                      <a:gd name="T22" fmla="*/ 418 w 1146"/>
                      <a:gd name="T23" fmla="*/ 1246 h 1289"/>
                      <a:gd name="T24" fmla="*/ 497 w 1146"/>
                      <a:gd name="T25" fmla="*/ 1270 h 1289"/>
                      <a:gd name="T26" fmla="*/ 578 w 1146"/>
                      <a:gd name="T27" fmla="*/ 1285 h 1289"/>
                      <a:gd name="T28" fmla="*/ 661 w 1146"/>
                      <a:gd name="T29" fmla="*/ 1289 h 1289"/>
                      <a:gd name="T30" fmla="*/ 742 w 1146"/>
                      <a:gd name="T31" fmla="*/ 1283 h 1289"/>
                      <a:gd name="T32" fmla="*/ 822 w 1146"/>
                      <a:gd name="T33" fmla="*/ 1267 h 1289"/>
                      <a:gd name="T34" fmla="*/ 899 w 1146"/>
                      <a:gd name="T35" fmla="*/ 1241 h 1289"/>
                      <a:gd name="T36" fmla="*/ 973 w 1146"/>
                      <a:gd name="T37" fmla="*/ 1205 h 1289"/>
                      <a:gd name="T38" fmla="*/ 1043 w 1146"/>
                      <a:gd name="T39" fmla="*/ 1160 h 1289"/>
                      <a:gd name="T40" fmla="*/ 1107 w 1146"/>
                      <a:gd name="T41" fmla="*/ 1107 h 1289"/>
                      <a:gd name="T42" fmla="*/ 1115 w 1146"/>
                      <a:gd name="T43" fmla="*/ 1039 h 1289"/>
                      <a:gd name="T44" fmla="*/ 1060 w 1146"/>
                      <a:gd name="T45" fmla="*/ 1095 h 1289"/>
                      <a:gd name="T46" fmla="*/ 997 w 1146"/>
                      <a:gd name="T47" fmla="*/ 1144 h 1289"/>
                      <a:gd name="T48" fmla="*/ 931 w 1146"/>
                      <a:gd name="T49" fmla="*/ 1183 h 1289"/>
                      <a:gd name="T50" fmla="*/ 860 w 1146"/>
                      <a:gd name="T51" fmla="*/ 1213 h 1289"/>
                      <a:gd name="T52" fmla="*/ 787 w 1146"/>
                      <a:gd name="T53" fmla="*/ 1234 h 1289"/>
                      <a:gd name="T54" fmla="*/ 711 w 1146"/>
                      <a:gd name="T55" fmla="*/ 1246 h 1289"/>
                      <a:gd name="T56" fmla="*/ 635 w 1146"/>
                      <a:gd name="T57" fmla="*/ 1249 h 1289"/>
                      <a:gd name="T58" fmla="*/ 557 w 1146"/>
                      <a:gd name="T59" fmla="*/ 1242 h 1289"/>
                      <a:gd name="T60" fmla="*/ 481 w 1146"/>
                      <a:gd name="T61" fmla="*/ 1226 h 1289"/>
                      <a:gd name="T62" fmla="*/ 408 w 1146"/>
                      <a:gd name="T63" fmla="*/ 1198 h 1289"/>
                      <a:gd name="T64" fmla="*/ 307 w 1146"/>
                      <a:gd name="T65" fmla="*/ 1143 h 1289"/>
                      <a:gd name="T66" fmla="*/ 174 w 1146"/>
                      <a:gd name="T67" fmla="*/ 1019 h 1289"/>
                      <a:gd name="T68" fmla="*/ 85 w 1146"/>
                      <a:gd name="T69" fmla="*/ 866 h 1289"/>
                      <a:gd name="T70" fmla="*/ 42 w 1146"/>
                      <a:gd name="T71" fmla="*/ 695 h 1289"/>
                      <a:gd name="T72" fmla="*/ 52 w 1146"/>
                      <a:gd name="T73" fmla="*/ 517 h 1289"/>
                      <a:gd name="T74" fmla="*/ 115 w 1146"/>
                      <a:gd name="T75" fmla="*/ 344 h 1289"/>
                      <a:gd name="T76" fmla="*/ 168 w 1146"/>
                      <a:gd name="T77" fmla="*/ 262 h 1289"/>
                      <a:gd name="T78" fmla="*/ 233 w 1146"/>
                      <a:gd name="T79" fmla="*/ 191 h 1289"/>
                      <a:gd name="T80" fmla="*/ 307 w 1146"/>
                      <a:gd name="T81" fmla="*/ 131 h 1289"/>
                      <a:gd name="T82" fmla="*/ 390 w 1146"/>
                      <a:gd name="T83" fmla="*/ 82 h 1289"/>
                      <a:gd name="T84" fmla="*/ 481 w 1146"/>
                      <a:gd name="T85" fmla="*/ 48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6" h="1289">
                        <a:moveTo>
                          <a:pt x="503" y="0"/>
                        </a:moveTo>
                        <a:lnTo>
                          <a:pt x="470" y="10"/>
                        </a:lnTo>
                        <a:lnTo>
                          <a:pt x="438" y="20"/>
                        </a:lnTo>
                        <a:lnTo>
                          <a:pt x="405" y="33"/>
                        </a:lnTo>
                        <a:lnTo>
                          <a:pt x="374" y="47"/>
                        </a:lnTo>
                        <a:lnTo>
                          <a:pt x="343" y="62"/>
                        </a:lnTo>
                        <a:lnTo>
                          <a:pt x="313" y="79"/>
                        </a:lnTo>
                        <a:lnTo>
                          <a:pt x="284" y="97"/>
                        </a:lnTo>
                        <a:lnTo>
                          <a:pt x="257" y="117"/>
                        </a:lnTo>
                        <a:lnTo>
                          <a:pt x="230" y="139"/>
                        </a:lnTo>
                        <a:lnTo>
                          <a:pt x="205" y="161"/>
                        </a:lnTo>
                        <a:lnTo>
                          <a:pt x="181" y="185"/>
                        </a:lnTo>
                        <a:lnTo>
                          <a:pt x="158" y="210"/>
                        </a:lnTo>
                        <a:lnTo>
                          <a:pt x="136" y="238"/>
                        </a:lnTo>
                        <a:lnTo>
                          <a:pt x="116" y="266"/>
                        </a:lnTo>
                        <a:lnTo>
                          <a:pt x="97" y="294"/>
                        </a:lnTo>
                        <a:lnTo>
                          <a:pt x="79" y="324"/>
                        </a:lnTo>
                        <a:lnTo>
                          <a:pt x="51" y="384"/>
                        </a:lnTo>
                        <a:lnTo>
                          <a:pt x="29" y="446"/>
                        </a:lnTo>
                        <a:lnTo>
                          <a:pt x="13" y="509"/>
                        </a:lnTo>
                        <a:lnTo>
                          <a:pt x="3" y="572"/>
                        </a:lnTo>
                        <a:lnTo>
                          <a:pt x="0" y="635"/>
                        </a:lnTo>
                        <a:lnTo>
                          <a:pt x="3" y="699"/>
                        </a:lnTo>
                        <a:lnTo>
                          <a:pt x="13" y="761"/>
                        </a:lnTo>
                        <a:lnTo>
                          <a:pt x="28" y="821"/>
                        </a:lnTo>
                        <a:lnTo>
                          <a:pt x="48" y="881"/>
                        </a:lnTo>
                        <a:lnTo>
                          <a:pt x="74" y="937"/>
                        </a:lnTo>
                        <a:lnTo>
                          <a:pt x="106" y="993"/>
                        </a:lnTo>
                        <a:lnTo>
                          <a:pt x="143" y="1043"/>
                        </a:lnTo>
                        <a:lnTo>
                          <a:pt x="185" y="1092"/>
                        </a:lnTo>
                        <a:lnTo>
                          <a:pt x="231" y="1136"/>
                        </a:lnTo>
                        <a:lnTo>
                          <a:pt x="284" y="1176"/>
                        </a:lnTo>
                        <a:lnTo>
                          <a:pt x="341" y="1211"/>
                        </a:lnTo>
                        <a:lnTo>
                          <a:pt x="366" y="1223"/>
                        </a:lnTo>
                        <a:lnTo>
                          <a:pt x="391" y="1236"/>
                        </a:lnTo>
                        <a:lnTo>
                          <a:pt x="418" y="1246"/>
                        </a:lnTo>
                        <a:lnTo>
                          <a:pt x="444" y="1256"/>
                        </a:lnTo>
                        <a:lnTo>
                          <a:pt x="471" y="1264"/>
                        </a:lnTo>
                        <a:lnTo>
                          <a:pt x="497" y="1270"/>
                        </a:lnTo>
                        <a:lnTo>
                          <a:pt x="524" y="1276"/>
                        </a:lnTo>
                        <a:lnTo>
                          <a:pt x="552" y="1281"/>
                        </a:lnTo>
                        <a:lnTo>
                          <a:pt x="578" y="1285"/>
                        </a:lnTo>
                        <a:lnTo>
                          <a:pt x="606" y="1288"/>
                        </a:lnTo>
                        <a:lnTo>
                          <a:pt x="633" y="1289"/>
                        </a:lnTo>
                        <a:lnTo>
                          <a:pt x="661" y="1289"/>
                        </a:lnTo>
                        <a:lnTo>
                          <a:pt x="688" y="1288"/>
                        </a:lnTo>
                        <a:lnTo>
                          <a:pt x="715" y="1285"/>
                        </a:lnTo>
                        <a:lnTo>
                          <a:pt x="742" y="1283"/>
                        </a:lnTo>
                        <a:lnTo>
                          <a:pt x="769" y="1279"/>
                        </a:lnTo>
                        <a:lnTo>
                          <a:pt x="796" y="1273"/>
                        </a:lnTo>
                        <a:lnTo>
                          <a:pt x="822" y="1267"/>
                        </a:lnTo>
                        <a:lnTo>
                          <a:pt x="849" y="1259"/>
                        </a:lnTo>
                        <a:lnTo>
                          <a:pt x="874" y="1251"/>
                        </a:lnTo>
                        <a:lnTo>
                          <a:pt x="899" y="1241"/>
                        </a:lnTo>
                        <a:lnTo>
                          <a:pt x="925" y="1230"/>
                        </a:lnTo>
                        <a:lnTo>
                          <a:pt x="949" y="1219"/>
                        </a:lnTo>
                        <a:lnTo>
                          <a:pt x="973" y="1205"/>
                        </a:lnTo>
                        <a:lnTo>
                          <a:pt x="997" y="1191"/>
                        </a:lnTo>
                        <a:lnTo>
                          <a:pt x="1020" y="1176"/>
                        </a:lnTo>
                        <a:lnTo>
                          <a:pt x="1043" y="1160"/>
                        </a:lnTo>
                        <a:lnTo>
                          <a:pt x="1065" y="1144"/>
                        </a:lnTo>
                        <a:lnTo>
                          <a:pt x="1086" y="1125"/>
                        </a:lnTo>
                        <a:lnTo>
                          <a:pt x="1107" y="1107"/>
                        </a:lnTo>
                        <a:lnTo>
                          <a:pt x="1126" y="1086"/>
                        </a:lnTo>
                        <a:lnTo>
                          <a:pt x="1146" y="1065"/>
                        </a:lnTo>
                        <a:lnTo>
                          <a:pt x="1115" y="1039"/>
                        </a:lnTo>
                        <a:lnTo>
                          <a:pt x="1096" y="1058"/>
                        </a:lnTo>
                        <a:lnTo>
                          <a:pt x="1078" y="1077"/>
                        </a:lnTo>
                        <a:lnTo>
                          <a:pt x="1060" y="1095"/>
                        </a:lnTo>
                        <a:lnTo>
                          <a:pt x="1039" y="1113"/>
                        </a:lnTo>
                        <a:lnTo>
                          <a:pt x="1018" y="1128"/>
                        </a:lnTo>
                        <a:lnTo>
                          <a:pt x="997" y="1144"/>
                        </a:lnTo>
                        <a:lnTo>
                          <a:pt x="975" y="1158"/>
                        </a:lnTo>
                        <a:lnTo>
                          <a:pt x="954" y="1170"/>
                        </a:lnTo>
                        <a:lnTo>
                          <a:pt x="931" y="1183"/>
                        </a:lnTo>
                        <a:lnTo>
                          <a:pt x="908" y="1193"/>
                        </a:lnTo>
                        <a:lnTo>
                          <a:pt x="884" y="1204"/>
                        </a:lnTo>
                        <a:lnTo>
                          <a:pt x="860" y="1213"/>
                        </a:lnTo>
                        <a:lnTo>
                          <a:pt x="836" y="1221"/>
                        </a:lnTo>
                        <a:lnTo>
                          <a:pt x="811" y="1228"/>
                        </a:lnTo>
                        <a:lnTo>
                          <a:pt x="787" y="1234"/>
                        </a:lnTo>
                        <a:lnTo>
                          <a:pt x="761" y="1239"/>
                        </a:lnTo>
                        <a:lnTo>
                          <a:pt x="736" y="1243"/>
                        </a:lnTo>
                        <a:lnTo>
                          <a:pt x="711" y="1246"/>
                        </a:lnTo>
                        <a:lnTo>
                          <a:pt x="685" y="1249"/>
                        </a:lnTo>
                        <a:lnTo>
                          <a:pt x="660" y="1249"/>
                        </a:lnTo>
                        <a:lnTo>
                          <a:pt x="635" y="1249"/>
                        </a:lnTo>
                        <a:lnTo>
                          <a:pt x="608" y="1247"/>
                        </a:lnTo>
                        <a:lnTo>
                          <a:pt x="583" y="1245"/>
                        </a:lnTo>
                        <a:lnTo>
                          <a:pt x="557" y="1242"/>
                        </a:lnTo>
                        <a:lnTo>
                          <a:pt x="532" y="1237"/>
                        </a:lnTo>
                        <a:lnTo>
                          <a:pt x="507" y="1231"/>
                        </a:lnTo>
                        <a:lnTo>
                          <a:pt x="481" y="1226"/>
                        </a:lnTo>
                        <a:lnTo>
                          <a:pt x="457" y="1217"/>
                        </a:lnTo>
                        <a:lnTo>
                          <a:pt x="432" y="1208"/>
                        </a:lnTo>
                        <a:lnTo>
                          <a:pt x="408" y="1198"/>
                        </a:lnTo>
                        <a:lnTo>
                          <a:pt x="385" y="1188"/>
                        </a:lnTo>
                        <a:lnTo>
                          <a:pt x="360" y="1175"/>
                        </a:lnTo>
                        <a:lnTo>
                          <a:pt x="307" y="1143"/>
                        </a:lnTo>
                        <a:lnTo>
                          <a:pt x="258" y="1105"/>
                        </a:lnTo>
                        <a:lnTo>
                          <a:pt x="213" y="1064"/>
                        </a:lnTo>
                        <a:lnTo>
                          <a:pt x="174" y="1019"/>
                        </a:lnTo>
                        <a:lnTo>
                          <a:pt x="139" y="971"/>
                        </a:lnTo>
                        <a:lnTo>
                          <a:pt x="109" y="919"/>
                        </a:lnTo>
                        <a:lnTo>
                          <a:pt x="85" y="866"/>
                        </a:lnTo>
                        <a:lnTo>
                          <a:pt x="66" y="811"/>
                        </a:lnTo>
                        <a:lnTo>
                          <a:pt x="52" y="753"/>
                        </a:lnTo>
                        <a:lnTo>
                          <a:pt x="42" y="695"/>
                        </a:lnTo>
                        <a:lnTo>
                          <a:pt x="40" y="635"/>
                        </a:lnTo>
                        <a:lnTo>
                          <a:pt x="44" y="577"/>
                        </a:lnTo>
                        <a:lnTo>
                          <a:pt x="52" y="517"/>
                        </a:lnTo>
                        <a:lnTo>
                          <a:pt x="67" y="458"/>
                        </a:lnTo>
                        <a:lnTo>
                          <a:pt x="87" y="400"/>
                        </a:lnTo>
                        <a:lnTo>
                          <a:pt x="115" y="344"/>
                        </a:lnTo>
                        <a:lnTo>
                          <a:pt x="131" y="316"/>
                        </a:lnTo>
                        <a:lnTo>
                          <a:pt x="148" y="289"/>
                        </a:lnTo>
                        <a:lnTo>
                          <a:pt x="168" y="262"/>
                        </a:lnTo>
                        <a:lnTo>
                          <a:pt x="189" y="238"/>
                        </a:lnTo>
                        <a:lnTo>
                          <a:pt x="210" y="214"/>
                        </a:lnTo>
                        <a:lnTo>
                          <a:pt x="233" y="191"/>
                        </a:lnTo>
                        <a:lnTo>
                          <a:pt x="257" y="170"/>
                        </a:lnTo>
                        <a:lnTo>
                          <a:pt x="281" y="149"/>
                        </a:lnTo>
                        <a:lnTo>
                          <a:pt x="307" y="131"/>
                        </a:lnTo>
                        <a:lnTo>
                          <a:pt x="334" y="113"/>
                        </a:lnTo>
                        <a:lnTo>
                          <a:pt x="362" y="97"/>
                        </a:lnTo>
                        <a:lnTo>
                          <a:pt x="390" y="82"/>
                        </a:lnTo>
                        <a:lnTo>
                          <a:pt x="420" y="70"/>
                        </a:lnTo>
                        <a:lnTo>
                          <a:pt x="450" y="58"/>
                        </a:lnTo>
                        <a:lnTo>
                          <a:pt x="481" y="48"/>
                        </a:lnTo>
                        <a:lnTo>
                          <a:pt x="512" y="40"/>
                        </a:lnTo>
                        <a:lnTo>
                          <a:pt x="5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grpSp>
                <p:nvGrpSpPr>
                  <p:cNvPr id="25675" name="Group 65"/>
                  <p:cNvGrpSpPr>
                    <a:grpSpLocks/>
                  </p:cNvGrpSpPr>
                  <p:nvPr/>
                </p:nvGrpSpPr>
                <p:grpSpPr bwMode="auto">
                  <a:xfrm>
                    <a:off x="478" y="910"/>
                    <a:ext cx="183" cy="184"/>
                    <a:chOff x="3459" y="926"/>
                    <a:chExt cx="128" cy="128"/>
                  </a:xfrm>
                </p:grpSpPr>
                <p:sp>
                  <p:nvSpPr>
                    <p:cNvPr id="260" name="Freeform 66"/>
                    <p:cNvSpPr>
                      <a:spLocks/>
                    </p:cNvSpPr>
                    <p:nvPr/>
                  </p:nvSpPr>
                  <p:spPr bwMode="auto">
                    <a:xfrm>
                      <a:off x="3459" y="925"/>
                      <a:ext cx="128" cy="130"/>
                    </a:xfrm>
                    <a:custGeom>
                      <a:avLst/>
                      <a:gdLst>
                        <a:gd name="T0" fmla="*/ 629 w 630"/>
                        <a:gd name="T1" fmla="*/ 348 h 631"/>
                        <a:gd name="T2" fmla="*/ 616 w 630"/>
                        <a:gd name="T3" fmla="*/ 409 h 631"/>
                        <a:gd name="T4" fmla="*/ 592 w 630"/>
                        <a:gd name="T5" fmla="*/ 465 h 631"/>
                        <a:gd name="T6" fmla="*/ 557 w 630"/>
                        <a:gd name="T7" fmla="*/ 516 h 631"/>
                        <a:gd name="T8" fmla="*/ 515 w 630"/>
                        <a:gd name="T9" fmla="*/ 558 h 631"/>
                        <a:gd name="T10" fmla="*/ 464 w 630"/>
                        <a:gd name="T11" fmla="*/ 593 h 631"/>
                        <a:gd name="T12" fmla="*/ 407 w 630"/>
                        <a:gd name="T13" fmla="*/ 617 h 631"/>
                        <a:gd name="T14" fmla="*/ 346 w 630"/>
                        <a:gd name="T15" fmla="*/ 630 h 631"/>
                        <a:gd name="T16" fmla="*/ 282 w 630"/>
                        <a:gd name="T17" fmla="*/ 630 h 631"/>
                        <a:gd name="T18" fmla="*/ 221 w 630"/>
                        <a:gd name="T19" fmla="*/ 617 h 631"/>
                        <a:gd name="T20" fmla="*/ 164 w 630"/>
                        <a:gd name="T21" fmla="*/ 593 h 631"/>
                        <a:gd name="T22" fmla="*/ 114 w 630"/>
                        <a:gd name="T23" fmla="*/ 558 h 631"/>
                        <a:gd name="T24" fmla="*/ 71 w 630"/>
                        <a:gd name="T25" fmla="*/ 516 h 631"/>
                        <a:gd name="T26" fmla="*/ 38 w 630"/>
                        <a:gd name="T27" fmla="*/ 465 h 631"/>
                        <a:gd name="T28" fmla="*/ 14 w 630"/>
                        <a:gd name="T29" fmla="*/ 409 h 631"/>
                        <a:gd name="T30" fmla="*/ 1 w 630"/>
                        <a:gd name="T31" fmla="*/ 348 h 631"/>
                        <a:gd name="T32" fmla="*/ 1 w 630"/>
                        <a:gd name="T33" fmla="*/ 283 h 631"/>
                        <a:gd name="T34" fmla="*/ 14 w 630"/>
                        <a:gd name="T35" fmla="*/ 222 h 631"/>
                        <a:gd name="T36" fmla="*/ 38 w 630"/>
                        <a:gd name="T37" fmla="*/ 166 h 631"/>
                        <a:gd name="T38" fmla="*/ 71 w 630"/>
                        <a:gd name="T39" fmla="*/ 115 h 631"/>
                        <a:gd name="T40" fmla="*/ 114 w 630"/>
                        <a:gd name="T41" fmla="*/ 72 h 631"/>
                        <a:gd name="T42" fmla="*/ 164 w 630"/>
                        <a:gd name="T43" fmla="*/ 38 h 631"/>
                        <a:gd name="T44" fmla="*/ 221 w 630"/>
                        <a:gd name="T45" fmla="*/ 13 h 631"/>
                        <a:gd name="T46" fmla="*/ 282 w 630"/>
                        <a:gd name="T47" fmla="*/ 1 h 631"/>
                        <a:gd name="T48" fmla="*/ 346 w 630"/>
                        <a:gd name="T49" fmla="*/ 1 h 631"/>
                        <a:gd name="T50" fmla="*/ 407 w 630"/>
                        <a:gd name="T51" fmla="*/ 13 h 631"/>
                        <a:gd name="T52" fmla="*/ 464 w 630"/>
                        <a:gd name="T53" fmla="*/ 38 h 631"/>
                        <a:gd name="T54" fmla="*/ 515 w 630"/>
                        <a:gd name="T55" fmla="*/ 72 h 631"/>
                        <a:gd name="T56" fmla="*/ 557 w 630"/>
                        <a:gd name="T57" fmla="*/ 115 h 631"/>
                        <a:gd name="T58" fmla="*/ 592 w 630"/>
                        <a:gd name="T59" fmla="*/ 166 h 631"/>
                        <a:gd name="T60" fmla="*/ 616 w 630"/>
                        <a:gd name="T61" fmla="*/ 222 h 631"/>
                        <a:gd name="T62" fmla="*/ 629 w 630"/>
                        <a:gd name="T63" fmla="*/ 283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0" h="631">
                          <a:moveTo>
                            <a:pt x="630" y="315"/>
                          </a:moveTo>
                          <a:lnTo>
                            <a:pt x="629" y="348"/>
                          </a:lnTo>
                          <a:lnTo>
                            <a:pt x="623" y="379"/>
                          </a:lnTo>
                          <a:lnTo>
                            <a:pt x="616" y="409"/>
                          </a:lnTo>
                          <a:lnTo>
                            <a:pt x="604" y="439"/>
                          </a:lnTo>
                          <a:lnTo>
                            <a:pt x="592" y="465"/>
                          </a:lnTo>
                          <a:lnTo>
                            <a:pt x="576" y="492"/>
                          </a:lnTo>
                          <a:lnTo>
                            <a:pt x="557" y="516"/>
                          </a:lnTo>
                          <a:lnTo>
                            <a:pt x="538" y="539"/>
                          </a:lnTo>
                          <a:lnTo>
                            <a:pt x="515" y="558"/>
                          </a:lnTo>
                          <a:lnTo>
                            <a:pt x="490" y="577"/>
                          </a:lnTo>
                          <a:lnTo>
                            <a:pt x="464" y="593"/>
                          </a:lnTo>
                          <a:lnTo>
                            <a:pt x="437" y="606"/>
                          </a:lnTo>
                          <a:lnTo>
                            <a:pt x="407" y="617"/>
                          </a:lnTo>
                          <a:lnTo>
                            <a:pt x="378" y="624"/>
                          </a:lnTo>
                          <a:lnTo>
                            <a:pt x="346" y="630"/>
                          </a:lnTo>
                          <a:lnTo>
                            <a:pt x="314" y="631"/>
                          </a:lnTo>
                          <a:lnTo>
                            <a:pt x="282" y="630"/>
                          </a:lnTo>
                          <a:lnTo>
                            <a:pt x="251" y="624"/>
                          </a:lnTo>
                          <a:lnTo>
                            <a:pt x="221" y="617"/>
                          </a:lnTo>
                          <a:lnTo>
                            <a:pt x="192" y="606"/>
                          </a:lnTo>
                          <a:lnTo>
                            <a:pt x="164" y="593"/>
                          </a:lnTo>
                          <a:lnTo>
                            <a:pt x="138" y="577"/>
                          </a:lnTo>
                          <a:lnTo>
                            <a:pt x="114" y="558"/>
                          </a:lnTo>
                          <a:lnTo>
                            <a:pt x="92" y="539"/>
                          </a:lnTo>
                          <a:lnTo>
                            <a:pt x="71" y="516"/>
                          </a:lnTo>
                          <a:lnTo>
                            <a:pt x="54" y="492"/>
                          </a:lnTo>
                          <a:lnTo>
                            <a:pt x="38" y="465"/>
                          </a:lnTo>
                          <a:lnTo>
                            <a:pt x="24" y="439"/>
                          </a:lnTo>
                          <a:lnTo>
                            <a:pt x="14" y="409"/>
                          </a:lnTo>
                          <a:lnTo>
                            <a:pt x="7" y="379"/>
                          </a:lnTo>
                          <a:lnTo>
                            <a:pt x="1" y="348"/>
                          </a:lnTo>
                          <a:lnTo>
                            <a:pt x="0" y="315"/>
                          </a:lnTo>
                          <a:lnTo>
                            <a:pt x="1" y="283"/>
                          </a:lnTo>
                          <a:lnTo>
                            <a:pt x="7" y="252"/>
                          </a:lnTo>
                          <a:lnTo>
                            <a:pt x="14" y="222"/>
                          </a:lnTo>
                          <a:lnTo>
                            <a:pt x="24" y="192"/>
                          </a:lnTo>
                          <a:lnTo>
                            <a:pt x="38" y="166"/>
                          </a:lnTo>
                          <a:lnTo>
                            <a:pt x="54" y="139"/>
                          </a:lnTo>
                          <a:lnTo>
                            <a:pt x="71" y="115"/>
                          </a:lnTo>
                          <a:lnTo>
                            <a:pt x="92" y="92"/>
                          </a:lnTo>
                          <a:lnTo>
                            <a:pt x="114" y="72"/>
                          </a:lnTo>
                          <a:lnTo>
                            <a:pt x="138" y="54"/>
                          </a:lnTo>
                          <a:lnTo>
                            <a:pt x="164" y="38"/>
                          </a:lnTo>
                          <a:lnTo>
                            <a:pt x="192" y="25"/>
                          </a:lnTo>
                          <a:lnTo>
                            <a:pt x="221" y="13"/>
                          </a:lnTo>
                          <a:lnTo>
                            <a:pt x="251" y="6"/>
                          </a:lnTo>
                          <a:lnTo>
                            <a:pt x="282" y="1"/>
                          </a:lnTo>
                          <a:lnTo>
                            <a:pt x="314" y="0"/>
                          </a:lnTo>
                          <a:lnTo>
                            <a:pt x="346" y="1"/>
                          </a:lnTo>
                          <a:lnTo>
                            <a:pt x="378" y="6"/>
                          </a:lnTo>
                          <a:lnTo>
                            <a:pt x="407" y="13"/>
                          </a:lnTo>
                          <a:lnTo>
                            <a:pt x="437" y="25"/>
                          </a:lnTo>
                          <a:lnTo>
                            <a:pt x="464" y="38"/>
                          </a:lnTo>
                          <a:lnTo>
                            <a:pt x="490" y="54"/>
                          </a:lnTo>
                          <a:lnTo>
                            <a:pt x="515" y="72"/>
                          </a:lnTo>
                          <a:lnTo>
                            <a:pt x="538" y="92"/>
                          </a:lnTo>
                          <a:lnTo>
                            <a:pt x="557" y="115"/>
                          </a:lnTo>
                          <a:lnTo>
                            <a:pt x="576" y="139"/>
                          </a:lnTo>
                          <a:lnTo>
                            <a:pt x="592" y="166"/>
                          </a:lnTo>
                          <a:lnTo>
                            <a:pt x="604" y="192"/>
                          </a:lnTo>
                          <a:lnTo>
                            <a:pt x="616" y="222"/>
                          </a:lnTo>
                          <a:lnTo>
                            <a:pt x="623" y="252"/>
                          </a:lnTo>
                          <a:lnTo>
                            <a:pt x="629" y="283"/>
                          </a:lnTo>
                          <a:lnTo>
                            <a:pt x="630" y="3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61" name="Freeform 67"/>
                    <p:cNvSpPr>
                      <a:spLocks/>
                    </p:cNvSpPr>
                    <p:nvPr/>
                  </p:nvSpPr>
                  <p:spPr bwMode="auto">
                    <a:xfrm>
                      <a:off x="3516" y="940"/>
                      <a:ext cx="13" cy="15"/>
                    </a:xfrm>
                    <a:custGeom>
                      <a:avLst/>
                      <a:gdLst>
                        <a:gd name="T0" fmla="*/ 61 w 61"/>
                        <a:gd name="T1" fmla="*/ 37 h 74"/>
                        <a:gd name="T2" fmla="*/ 60 w 61"/>
                        <a:gd name="T3" fmla="*/ 45 h 74"/>
                        <a:gd name="T4" fmla="*/ 59 w 61"/>
                        <a:gd name="T5" fmla="*/ 52 h 74"/>
                        <a:gd name="T6" fmla="*/ 55 w 61"/>
                        <a:gd name="T7" fmla="*/ 58 h 74"/>
                        <a:gd name="T8" fmla="*/ 52 w 61"/>
                        <a:gd name="T9" fmla="*/ 63 h 74"/>
                        <a:gd name="T10" fmla="*/ 47 w 61"/>
                        <a:gd name="T11" fmla="*/ 68 h 74"/>
                        <a:gd name="T12" fmla="*/ 42 w 61"/>
                        <a:gd name="T13" fmla="*/ 71 h 74"/>
                        <a:gd name="T14" fmla="*/ 36 w 61"/>
                        <a:gd name="T15" fmla="*/ 73 h 74"/>
                        <a:gd name="T16" fmla="*/ 30 w 61"/>
                        <a:gd name="T17" fmla="*/ 74 h 74"/>
                        <a:gd name="T18" fmla="*/ 24 w 61"/>
                        <a:gd name="T19" fmla="*/ 73 h 74"/>
                        <a:gd name="T20" fmla="*/ 18 w 61"/>
                        <a:gd name="T21" fmla="*/ 71 h 74"/>
                        <a:gd name="T22" fmla="*/ 14 w 61"/>
                        <a:gd name="T23" fmla="*/ 68 h 74"/>
                        <a:gd name="T24" fmla="*/ 8 w 61"/>
                        <a:gd name="T25" fmla="*/ 63 h 74"/>
                        <a:gd name="T26" fmla="*/ 5 w 61"/>
                        <a:gd name="T27" fmla="*/ 58 h 74"/>
                        <a:gd name="T28" fmla="*/ 2 w 61"/>
                        <a:gd name="T29" fmla="*/ 52 h 74"/>
                        <a:gd name="T30" fmla="*/ 0 w 61"/>
                        <a:gd name="T31" fmla="*/ 45 h 74"/>
                        <a:gd name="T32" fmla="*/ 0 w 61"/>
                        <a:gd name="T33" fmla="*/ 37 h 74"/>
                        <a:gd name="T34" fmla="*/ 0 w 61"/>
                        <a:gd name="T35" fmla="*/ 30 h 74"/>
                        <a:gd name="T36" fmla="*/ 2 w 61"/>
                        <a:gd name="T37" fmla="*/ 23 h 74"/>
                        <a:gd name="T38" fmla="*/ 5 w 61"/>
                        <a:gd name="T39" fmla="*/ 17 h 74"/>
                        <a:gd name="T40" fmla="*/ 8 w 61"/>
                        <a:gd name="T41" fmla="*/ 11 h 74"/>
                        <a:gd name="T42" fmla="*/ 14 w 61"/>
                        <a:gd name="T43" fmla="*/ 6 h 74"/>
                        <a:gd name="T44" fmla="*/ 18 w 61"/>
                        <a:gd name="T45" fmla="*/ 2 h 74"/>
                        <a:gd name="T46" fmla="*/ 24 w 61"/>
                        <a:gd name="T47" fmla="*/ 1 h 74"/>
                        <a:gd name="T48" fmla="*/ 30 w 61"/>
                        <a:gd name="T49" fmla="*/ 0 h 74"/>
                        <a:gd name="T50" fmla="*/ 36 w 61"/>
                        <a:gd name="T51" fmla="*/ 1 h 74"/>
                        <a:gd name="T52" fmla="*/ 42 w 61"/>
                        <a:gd name="T53" fmla="*/ 2 h 74"/>
                        <a:gd name="T54" fmla="*/ 47 w 61"/>
                        <a:gd name="T55" fmla="*/ 6 h 74"/>
                        <a:gd name="T56" fmla="*/ 52 w 61"/>
                        <a:gd name="T57" fmla="*/ 11 h 74"/>
                        <a:gd name="T58" fmla="*/ 55 w 61"/>
                        <a:gd name="T59" fmla="*/ 17 h 74"/>
                        <a:gd name="T60" fmla="*/ 59 w 61"/>
                        <a:gd name="T61" fmla="*/ 23 h 74"/>
                        <a:gd name="T62" fmla="*/ 60 w 61"/>
                        <a:gd name="T63" fmla="*/ 30 h 74"/>
                        <a:gd name="T64" fmla="*/ 61 w 61"/>
                        <a:gd name="T65" fmla="*/ 3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 h="74">
                          <a:moveTo>
                            <a:pt x="61" y="37"/>
                          </a:moveTo>
                          <a:lnTo>
                            <a:pt x="60" y="45"/>
                          </a:lnTo>
                          <a:lnTo>
                            <a:pt x="59" y="52"/>
                          </a:lnTo>
                          <a:lnTo>
                            <a:pt x="55" y="58"/>
                          </a:lnTo>
                          <a:lnTo>
                            <a:pt x="52" y="63"/>
                          </a:lnTo>
                          <a:lnTo>
                            <a:pt x="47" y="68"/>
                          </a:lnTo>
                          <a:lnTo>
                            <a:pt x="42" y="71"/>
                          </a:lnTo>
                          <a:lnTo>
                            <a:pt x="36" y="73"/>
                          </a:lnTo>
                          <a:lnTo>
                            <a:pt x="30" y="74"/>
                          </a:lnTo>
                          <a:lnTo>
                            <a:pt x="24" y="73"/>
                          </a:lnTo>
                          <a:lnTo>
                            <a:pt x="18" y="71"/>
                          </a:lnTo>
                          <a:lnTo>
                            <a:pt x="14" y="68"/>
                          </a:lnTo>
                          <a:lnTo>
                            <a:pt x="8" y="63"/>
                          </a:lnTo>
                          <a:lnTo>
                            <a:pt x="5" y="58"/>
                          </a:lnTo>
                          <a:lnTo>
                            <a:pt x="2" y="52"/>
                          </a:lnTo>
                          <a:lnTo>
                            <a:pt x="0" y="45"/>
                          </a:lnTo>
                          <a:lnTo>
                            <a:pt x="0" y="37"/>
                          </a:lnTo>
                          <a:lnTo>
                            <a:pt x="0" y="30"/>
                          </a:lnTo>
                          <a:lnTo>
                            <a:pt x="2" y="23"/>
                          </a:lnTo>
                          <a:lnTo>
                            <a:pt x="5" y="17"/>
                          </a:lnTo>
                          <a:lnTo>
                            <a:pt x="8" y="11"/>
                          </a:lnTo>
                          <a:lnTo>
                            <a:pt x="14" y="6"/>
                          </a:lnTo>
                          <a:lnTo>
                            <a:pt x="18" y="2"/>
                          </a:lnTo>
                          <a:lnTo>
                            <a:pt x="24" y="1"/>
                          </a:lnTo>
                          <a:lnTo>
                            <a:pt x="30" y="0"/>
                          </a:lnTo>
                          <a:lnTo>
                            <a:pt x="36" y="1"/>
                          </a:lnTo>
                          <a:lnTo>
                            <a:pt x="42" y="2"/>
                          </a:lnTo>
                          <a:lnTo>
                            <a:pt x="47" y="6"/>
                          </a:lnTo>
                          <a:lnTo>
                            <a:pt x="52" y="11"/>
                          </a:lnTo>
                          <a:lnTo>
                            <a:pt x="55" y="17"/>
                          </a:lnTo>
                          <a:lnTo>
                            <a:pt x="59" y="23"/>
                          </a:lnTo>
                          <a:lnTo>
                            <a:pt x="60" y="30"/>
                          </a:lnTo>
                          <a:lnTo>
                            <a:pt x="61"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62" name="Freeform 68"/>
                    <p:cNvSpPr>
                      <a:spLocks/>
                    </p:cNvSpPr>
                    <p:nvPr/>
                  </p:nvSpPr>
                  <p:spPr bwMode="auto">
                    <a:xfrm>
                      <a:off x="3502" y="960"/>
                      <a:ext cx="40" cy="74"/>
                    </a:xfrm>
                    <a:custGeom>
                      <a:avLst/>
                      <a:gdLst>
                        <a:gd name="T0" fmla="*/ 137 w 185"/>
                        <a:gd name="T1" fmla="*/ 344 h 362"/>
                        <a:gd name="T2" fmla="*/ 136 w 185"/>
                        <a:gd name="T3" fmla="*/ 352 h 362"/>
                        <a:gd name="T4" fmla="*/ 132 w 185"/>
                        <a:gd name="T5" fmla="*/ 357 h 362"/>
                        <a:gd name="T6" fmla="*/ 128 w 185"/>
                        <a:gd name="T7" fmla="*/ 361 h 362"/>
                        <a:gd name="T8" fmla="*/ 120 w 185"/>
                        <a:gd name="T9" fmla="*/ 362 h 362"/>
                        <a:gd name="T10" fmla="*/ 112 w 185"/>
                        <a:gd name="T11" fmla="*/ 361 h 362"/>
                        <a:gd name="T12" fmla="*/ 107 w 185"/>
                        <a:gd name="T13" fmla="*/ 357 h 362"/>
                        <a:gd name="T14" fmla="*/ 104 w 185"/>
                        <a:gd name="T15" fmla="*/ 352 h 362"/>
                        <a:gd name="T16" fmla="*/ 102 w 185"/>
                        <a:gd name="T17" fmla="*/ 344 h 362"/>
                        <a:gd name="T18" fmla="*/ 102 w 185"/>
                        <a:gd name="T19" fmla="*/ 143 h 362"/>
                        <a:gd name="T20" fmla="*/ 82 w 185"/>
                        <a:gd name="T21" fmla="*/ 143 h 362"/>
                        <a:gd name="T22" fmla="*/ 82 w 185"/>
                        <a:gd name="T23" fmla="*/ 344 h 362"/>
                        <a:gd name="T24" fmla="*/ 80 w 185"/>
                        <a:gd name="T25" fmla="*/ 352 h 362"/>
                        <a:gd name="T26" fmla="*/ 77 w 185"/>
                        <a:gd name="T27" fmla="*/ 357 h 362"/>
                        <a:gd name="T28" fmla="*/ 71 w 185"/>
                        <a:gd name="T29" fmla="*/ 361 h 362"/>
                        <a:gd name="T30" fmla="*/ 63 w 185"/>
                        <a:gd name="T31" fmla="*/ 362 h 362"/>
                        <a:gd name="T32" fmla="*/ 55 w 185"/>
                        <a:gd name="T33" fmla="*/ 361 h 362"/>
                        <a:gd name="T34" fmla="*/ 51 w 185"/>
                        <a:gd name="T35" fmla="*/ 357 h 362"/>
                        <a:gd name="T36" fmla="*/ 47 w 185"/>
                        <a:gd name="T37" fmla="*/ 352 h 362"/>
                        <a:gd name="T38" fmla="*/ 46 w 185"/>
                        <a:gd name="T39" fmla="*/ 344 h 362"/>
                        <a:gd name="T40" fmla="*/ 46 w 185"/>
                        <a:gd name="T41" fmla="*/ 39 h 362"/>
                        <a:gd name="T42" fmla="*/ 29 w 185"/>
                        <a:gd name="T43" fmla="*/ 39 h 362"/>
                        <a:gd name="T44" fmla="*/ 29 w 185"/>
                        <a:gd name="T45" fmla="*/ 167 h 362"/>
                        <a:gd name="T46" fmla="*/ 27 w 185"/>
                        <a:gd name="T47" fmla="*/ 175 h 362"/>
                        <a:gd name="T48" fmla="*/ 25 w 185"/>
                        <a:gd name="T49" fmla="*/ 181 h 362"/>
                        <a:gd name="T50" fmla="*/ 21 w 185"/>
                        <a:gd name="T51" fmla="*/ 185 h 362"/>
                        <a:gd name="T52" fmla="*/ 14 w 185"/>
                        <a:gd name="T53" fmla="*/ 186 h 362"/>
                        <a:gd name="T54" fmla="*/ 8 w 185"/>
                        <a:gd name="T55" fmla="*/ 185 h 362"/>
                        <a:gd name="T56" fmla="*/ 3 w 185"/>
                        <a:gd name="T57" fmla="*/ 181 h 362"/>
                        <a:gd name="T58" fmla="*/ 1 w 185"/>
                        <a:gd name="T59" fmla="*/ 175 h 362"/>
                        <a:gd name="T60" fmla="*/ 0 w 185"/>
                        <a:gd name="T61" fmla="*/ 167 h 362"/>
                        <a:gd name="T62" fmla="*/ 0 w 185"/>
                        <a:gd name="T63" fmla="*/ 39 h 362"/>
                        <a:gd name="T64" fmla="*/ 1 w 185"/>
                        <a:gd name="T65" fmla="*/ 30 h 362"/>
                        <a:gd name="T66" fmla="*/ 2 w 185"/>
                        <a:gd name="T67" fmla="*/ 22 h 362"/>
                        <a:gd name="T68" fmla="*/ 6 w 185"/>
                        <a:gd name="T69" fmla="*/ 15 h 362"/>
                        <a:gd name="T70" fmla="*/ 9 w 185"/>
                        <a:gd name="T71" fmla="*/ 9 h 362"/>
                        <a:gd name="T72" fmla="*/ 15 w 185"/>
                        <a:gd name="T73" fmla="*/ 6 h 362"/>
                        <a:gd name="T74" fmla="*/ 22 w 185"/>
                        <a:gd name="T75" fmla="*/ 2 h 362"/>
                        <a:gd name="T76" fmla="*/ 29 w 185"/>
                        <a:gd name="T77" fmla="*/ 1 h 362"/>
                        <a:gd name="T78" fmla="*/ 38 w 185"/>
                        <a:gd name="T79" fmla="*/ 0 h 362"/>
                        <a:gd name="T80" fmla="*/ 146 w 185"/>
                        <a:gd name="T81" fmla="*/ 0 h 362"/>
                        <a:gd name="T82" fmla="*/ 155 w 185"/>
                        <a:gd name="T83" fmla="*/ 1 h 362"/>
                        <a:gd name="T84" fmla="*/ 163 w 185"/>
                        <a:gd name="T85" fmla="*/ 2 h 362"/>
                        <a:gd name="T86" fmla="*/ 170 w 185"/>
                        <a:gd name="T87" fmla="*/ 6 h 362"/>
                        <a:gd name="T88" fmla="*/ 176 w 185"/>
                        <a:gd name="T89" fmla="*/ 9 h 362"/>
                        <a:gd name="T90" fmla="*/ 180 w 185"/>
                        <a:gd name="T91" fmla="*/ 15 h 362"/>
                        <a:gd name="T92" fmla="*/ 183 w 185"/>
                        <a:gd name="T93" fmla="*/ 22 h 362"/>
                        <a:gd name="T94" fmla="*/ 184 w 185"/>
                        <a:gd name="T95" fmla="*/ 30 h 362"/>
                        <a:gd name="T96" fmla="*/ 185 w 185"/>
                        <a:gd name="T97" fmla="*/ 39 h 362"/>
                        <a:gd name="T98" fmla="*/ 185 w 185"/>
                        <a:gd name="T99" fmla="*/ 167 h 362"/>
                        <a:gd name="T100" fmla="*/ 184 w 185"/>
                        <a:gd name="T101" fmla="*/ 175 h 362"/>
                        <a:gd name="T102" fmla="*/ 182 w 185"/>
                        <a:gd name="T103" fmla="*/ 181 h 362"/>
                        <a:gd name="T104" fmla="*/ 177 w 185"/>
                        <a:gd name="T105" fmla="*/ 185 h 362"/>
                        <a:gd name="T106" fmla="*/ 171 w 185"/>
                        <a:gd name="T107" fmla="*/ 186 h 362"/>
                        <a:gd name="T108" fmla="*/ 165 w 185"/>
                        <a:gd name="T109" fmla="*/ 185 h 362"/>
                        <a:gd name="T110" fmla="*/ 160 w 185"/>
                        <a:gd name="T111" fmla="*/ 181 h 362"/>
                        <a:gd name="T112" fmla="*/ 158 w 185"/>
                        <a:gd name="T113" fmla="*/ 175 h 362"/>
                        <a:gd name="T114" fmla="*/ 157 w 185"/>
                        <a:gd name="T115" fmla="*/ 167 h 362"/>
                        <a:gd name="T116" fmla="*/ 157 w 185"/>
                        <a:gd name="T117" fmla="*/ 39 h 362"/>
                        <a:gd name="T118" fmla="*/ 138 w 185"/>
                        <a:gd name="T119" fmla="*/ 39 h 362"/>
                        <a:gd name="T120" fmla="*/ 137 w 185"/>
                        <a:gd name="T121" fmla="*/ 344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5" h="362">
                          <a:moveTo>
                            <a:pt x="137" y="344"/>
                          </a:moveTo>
                          <a:lnTo>
                            <a:pt x="136" y="352"/>
                          </a:lnTo>
                          <a:lnTo>
                            <a:pt x="132" y="357"/>
                          </a:lnTo>
                          <a:lnTo>
                            <a:pt x="128" y="361"/>
                          </a:lnTo>
                          <a:lnTo>
                            <a:pt x="120" y="362"/>
                          </a:lnTo>
                          <a:lnTo>
                            <a:pt x="112" y="361"/>
                          </a:lnTo>
                          <a:lnTo>
                            <a:pt x="107" y="357"/>
                          </a:lnTo>
                          <a:lnTo>
                            <a:pt x="104" y="352"/>
                          </a:lnTo>
                          <a:lnTo>
                            <a:pt x="102" y="344"/>
                          </a:lnTo>
                          <a:lnTo>
                            <a:pt x="102" y="143"/>
                          </a:lnTo>
                          <a:lnTo>
                            <a:pt x="82" y="143"/>
                          </a:lnTo>
                          <a:lnTo>
                            <a:pt x="82" y="344"/>
                          </a:lnTo>
                          <a:lnTo>
                            <a:pt x="80" y="352"/>
                          </a:lnTo>
                          <a:lnTo>
                            <a:pt x="77" y="357"/>
                          </a:lnTo>
                          <a:lnTo>
                            <a:pt x="71" y="361"/>
                          </a:lnTo>
                          <a:lnTo>
                            <a:pt x="63" y="362"/>
                          </a:lnTo>
                          <a:lnTo>
                            <a:pt x="55" y="361"/>
                          </a:lnTo>
                          <a:lnTo>
                            <a:pt x="51" y="357"/>
                          </a:lnTo>
                          <a:lnTo>
                            <a:pt x="47" y="352"/>
                          </a:lnTo>
                          <a:lnTo>
                            <a:pt x="46" y="344"/>
                          </a:lnTo>
                          <a:lnTo>
                            <a:pt x="46" y="39"/>
                          </a:lnTo>
                          <a:lnTo>
                            <a:pt x="29" y="39"/>
                          </a:lnTo>
                          <a:lnTo>
                            <a:pt x="29" y="167"/>
                          </a:lnTo>
                          <a:lnTo>
                            <a:pt x="27" y="175"/>
                          </a:lnTo>
                          <a:lnTo>
                            <a:pt x="25" y="181"/>
                          </a:lnTo>
                          <a:lnTo>
                            <a:pt x="21" y="185"/>
                          </a:lnTo>
                          <a:lnTo>
                            <a:pt x="14" y="186"/>
                          </a:lnTo>
                          <a:lnTo>
                            <a:pt x="8" y="185"/>
                          </a:lnTo>
                          <a:lnTo>
                            <a:pt x="3" y="181"/>
                          </a:lnTo>
                          <a:lnTo>
                            <a:pt x="1" y="175"/>
                          </a:lnTo>
                          <a:lnTo>
                            <a:pt x="0" y="167"/>
                          </a:lnTo>
                          <a:lnTo>
                            <a:pt x="0" y="39"/>
                          </a:lnTo>
                          <a:lnTo>
                            <a:pt x="1" y="30"/>
                          </a:lnTo>
                          <a:lnTo>
                            <a:pt x="2" y="22"/>
                          </a:lnTo>
                          <a:lnTo>
                            <a:pt x="6" y="15"/>
                          </a:lnTo>
                          <a:lnTo>
                            <a:pt x="9" y="9"/>
                          </a:lnTo>
                          <a:lnTo>
                            <a:pt x="15" y="6"/>
                          </a:lnTo>
                          <a:lnTo>
                            <a:pt x="22" y="2"/>
                          </a:lnTo>
                          <a:lnTo>
                            <a:pt x="29" y="1"/>
                          </a:lnTo>
                          <a:lnTo>
                            <a:pt x="38" y="0"/>
                          </a:lnTo>
                          <a:lnTo>
                            <a:pt x="146" y="0"/>
                          </a:lnTo>
                          <a:lnTo>
                            <a:pt x="155" y="1"/>
                          </a:lnTo>
                          <a:lnTo>
                            <a:pt x="163" y="2"/>
                          </a:lnTo>
                          <a:lnTo>
                            <a:pt x="170" y="6"/>
                          </a:lnTo>
                          <a:lnTo>
                            <a:pt x="176" y="9"/>
                          </a:lnTo>
                          <a:lnTo>
                            <a:pt x="180" y="15"/>
                          </a:lnTo>
                          <a:lnTo>
                            <a:pt x="183" y="22"/>
                          </a:lnTo>
                          <a:lnTo>
                            <a:pt x="184" y="30"/>
                          </a:lnTo>
                          <a:lnTo>
                            <a:pt x="185" y="39"/>
                          </a:lnTo>
                          <a:lnTo>
                            <a:pt x="185" y="167"/>
                          </a:lnTo>
                          <a:lnTo>
                            <a:pt x="184" y="175"/>
                          </a:lnTo>
                          <a:lnTo>
                            <a:pt x="182" y="181"/>
                          </a:lnTo>
                          <a:lnTo>
                            <a:pt x="177" y="185"/>
                          </a:lnTo>
                          <a:lnTo>
                            <a:pt x="171" y="186"/>
                          </a:lnTo>
                          <a:lnTo>
                            <a:pt x="165" y="185"/>
                          </a:lnTo>
                          <a:lnTo>
                            <a:pt x="160" y="181"/>
                          </a:lnTo>
                          <a:lnTo>
                            <a:pt x="158" y="175"/>
                          </a:lnTo>
                          <a:lnTo>
                            <a:pt x="157" y="167"/>
                          </a:lnTo>
                          <a:lnTo>
                            <a:pt x="157" y="39"/>
                          </a:lnTo>
                          <a:lnTo>
                            <a:pt x="138" y="39"/>
                          </a:lnTo>
                          <a:lnTo>
                            <a:pt x="137" y="3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grpSp>
              <p:sp>
                <p:nvSpPr>
                  <p:cNvPr id="25676" name="Rectangle 69"/>
                  <p:cNvSpPr>
                    <a:spLocks noChangeArrowheads="1"/>
                  </p:cNvSpPr>
                  <p:nvPr/>
                </p:nvSpPr>
                <p:spPr bwMode="auto">
                  <a:xfrm>
                    <a:off x="414" y="1078"/>
                    <a:ext cx="304" cy="68"/>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buClrTx/>
                      <a:buSzTx/>
                      <a:buFontTx/>
                      <a:buNone/>
                    </a:pPr>
                    <a:r>
                      <a:rPr lang="en-US" sz="800" b="1">
                        <a:solidFill>
                          <a:srgbClr val="FFFFFF"/>
                        </a:solidFill>
                        <a:effectLst/>
                        <a:cs typeface="Arial" pitchFamily="34" charset="0"/>
                      </a:rPr>
                      <a:t>14355</a:t>
                    </a:r>
                  </a:p>
                </p:txBody>
              </p:sp>
            </p:grpSp>
          </p:grpSp>
          <p:grpSp>
            <p:nvGrpSpPr>
              <p:cNvPr id="25655" name="Group 70"/>
              <p:cNvGrpSpPr>
                <a:grpSpLocks/>
              </p:cNvGrpSpPr>
              <p:nvPr/>
            </p:nvGrpSpPr>
            <p:grpSpPr bwMode="auto">
              <a:xfrm>
                <a:off x="3790" y="563"/>
                <a:ext cx="344" cy="238"/>
                <a:chOff x="5046" y="2850"/>
                <a:chExt cx="453" cy="416"/>
              </a:xfrm>
            </p:grpSpPr>
            <p:sp>
              <p:nvSpPr>
                <p:cNvPr id="242" name="AutoShape 71"/>
                <p:cNvSpPr>
                  <a:spLocks noChangeAspect="1" noChangeArrowheads="1" noTextEdit="1"/>
                </p:cNvSpPr>
                <p:nvPr/>
              </p:nvSpPr>
              <p:spPr bwMode="auto">
                <a:xfrm>
                  <a:off x="5048" y="2852"/>
                  <a:ext cx="453"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a:p>
              </p:txBody>
            </p:sp>
            <p:sp>
              <p:nvSpPr>
                <p:cNvPr id="243" name="Freeform 72"/>
                <p:cNvSpPr>
                  <a:spLocks/>
                </p:cNvSpPr>
                <p:nvPr/>
              </p:nvSpPr>
              <p:spPr bwMode="auto">
                <a:xfrm>
                  <a:off x="5048" y="2852"/>
                  <a:ext cx="453" cy="414"/>
                </a:xfrm>
                <a:custGeom>
                  <a:avLst/>
                  <a:gdLst>
                    <a:gd name="T0" fmla="*/ 724 w 2238"/>
                    <a:gd name="T1" fmla="*/ 144 h 2056"/>
                    <a:gd name="T2" fmla="*/ 1029 w 2238"/>
                    <a:gd name="T3" fmla="*/ 365 h 2056"/>
                    <a:gd name="T4" fmla="*/ 1091 w 2238"/>
                    <a:gd name="T5" fmla="*/ 419 h 2056"/>
                    <a:gd name="T6" fmla="*/ 774 w 2238"/>
                    <a:gd name="T7" fmla="*/ 287 h 2056"/>
                    <a:gd name="T8" fmla="*/ 559 w 2238"/>
                    <a:gd name="T9" fmla="*/ 154 h 2056"/>
                    <a:gd name="T10" fmla="*/ 832 w 2238"/>
                    <a:gd name="T11" fmla="*/ 387 h 2056"/>
                    <a:gd name="T12" fmla="*/ 1118 w 2238"/>
                    <a:gd name="T13" fmla="*/ 541 h 2056"/>
                    <a:gd name="T14" fmla="*/ 886 w 2238"/>
                    <a:gd name="T15" fmla="*/ 476 h 2056"/>
                    <a:gd name="T16" fmla="*/ 559 w 2238"/>
                    <a:gd name="T17" fmla="*/ 310 h 2056"/>
                    <a:gd name="T18" fmla="*/ 631 w 2238"/>
                    <a:gd name="T19" fmla="*/ 395 h 2056"/>
                    <a:gd name="T20" fmla="*/ 927 w 2238"/>
                    <a:gd name="T21" fmla="*/ 583 h 2056"/>
                    <a:gd name="T22" fmla="*/ 988 w 2238"/>
                    <a:gd name="T23" fmla="*/ 636 h 2056"/>
                    <a:gd name="T24" fmla="*/ 677 w 2238"/>
                    <a:gd name="T25" fmla="*/ 524 h 2056"/>
                    <a:gd name="T26" fmla="*/ 465 w 2238"/>
                    <a:gd name="T27" fmla="*/ 425 h 2056"/>
                    <a:gd name="T28" fmla="*/ 734 w 2238"/>
                    <a:gd name="T29" fmla="*/ 617 h 2056"/>
                    <a:gd name="T30" fmla="*/ 1017 w 2238"/>
                    <a:gd name="T31" fmla="*/ 759 h 2056"/>
                    <a:gd name="T32" fmla="*/ 788 w 2238"/>
                    <a:gd name="T33" fmla="*/ 702 h 2056"/>
                    <a:gd name="T34" fmla="*/ 464 w 2238"/>
                    <a:gd name="T35" fmla="*/ 566 h 2056"/>
                    <a:gd name="T36" fmla="*/ 534 w 2238"/>
                    <a:gd name="T37" fmla="*/ 641 h 2056"/>
                    <a:gd name="T38" fmla="*/ 829 w 2238"/>
                    <a:gd name="T39" fmla="*/ 808 h 2056"/>
                    <a:gd name="T40" fmla="*/ 890 w 2238"/>
                    <a:gd name="T41" fmla="*/ 861 h 2056"/>
                    <a:gd name="T42" fmla="*/ 581 w 2238"/>
                    <a:gd name="T43" fmla="*/ 762 h 2056"/>
                    <a:gd name="T44" fmla="*/ 367 w 2238"/>
                    <a:gd name="T45" fmla="*/ 680 h 2056"/>
                    <a:gd name="T46" fmla="*/ 637 w 2238"/>
                    <a:gd name="T47" fmla="*/ 849 h 2056"/>
                    <a:gd name="T48" fmla="*/ 921 w 2238"/>
                    <a:gd name="T49" fmla="*/ 987 h 2056"/>
                    <a:gd name="T50" fmla="*/ 691 w 2238"/>
                    <a:gd name="T51" fmla="*/ 935 h 2056"/>
                    <a:gd name="T52" fmla="*/ 363 w 2238"/>
                    <a:gd name="T53" fmla="*/ 812 h 2056"/>
                    <a:gd name="T54" fmla="*/ 434 w 2238"/>
                    <a:gd name="T55" fmla="*/ 883 h 2056"/>
                    <a:gd name="T56" fmla="*/ 735 w 2238"/>
                    <a:gd name="T57" fmla="*/ 1042 h 2056"/>
                    <a:gd name="T58" fmla="*/ 797 w 2238"/>
                    <a:gd name="T59" fmla="*/ 1095 h 2056"/>
                    <a:gd name="T60" fmla="*/ 481 w 2238"/>
                    <a:gd name="T61" fmla="*/ 1003 h 2056"/>
                    <a:gd name="T62" fmla="*/ 259 w 2238"/>
                    <a:gd name="T63" fmla="*/ 924 h 2056"/>
                    <a:gd name="T64" fmla="*/ 539 w 2238"/>
                    <a:gd name="T65" fmla="*/ 1090 h 2056"/>
                    <a:gd name="T66" fmla="*/ 832 w 2238"/>
                    <a:gd name="T67" fmla="*/ 1224 h 2056"/>
                    <a:gd name="T68" fmla="*/ 597 w 2238"/>
                    <a:gd name="T69" fmla="*/ 1177 h 2056"/>
                    <a:gd name="T70" fmla="*/ 253 w 2238"/>
                    <a:gd name="T71" fmla="*/ 1056 h 2056"/>
                    <a:gd name="T72" fmla="*/ 328 w 2238"/>
                    <a:gd name="T73" fmla="*/ 1126 h 2056"/>
                    <a:gd name="T74" fmla="*/ 643 w 2238"/>
                    <a:gd name="T75" fmla="*/ 1287 h 2056"/>
                    <a:gd name="T76" fmla="*/ 708 w 2238"/>
                    <a:gd name="T77" fmla="*/ 1340 h 2056"/>
                    <a:gd name="T78" fmla="*/ 379 w 2238"/>
                    <a:gd name="T79" fmla="*/ 1252 h 2056"/>
                    <a:gd name="T80" fmla="*/ 139 w 2238"/>
                    <a:gd name="T81" fmla="*/ 1163 h 2056"/>
                    <a:gd name="T82" fmla="*/ 440 w 2238"/>
                    <a:gd name="T83" fmla="*/ 1343 h 2056"/>
                    <a:gd name="T84" fmla="*/ 746 w 2238"/>
                    <a:gd name="T85" fmla="*/ 1474 h 2056"/>
                    <a:gd name="T86" fmla="*/ 501 w 2238"/>
                    <a:gd name="T87" fmla="*/ 1434 h 2056"/>
                    <a:gd name="T88" fmla="*/ 131 w 2238"/>
                    <a:gd name="T89" fmla="*/ 1299 h 2056"/>
                    <a:gd name="T90" fmla="*/ 214 w 2238"/>
                    <a:gd name="T91" fmla="*/ 1377 h 2056"/>
                    <a:gd name="T92" fmla="*/ 553 w 2238"/>
                    <a:gd name="T93" fmla="*/ 1548 h 2056"/>
                    <a:gd name="T94" fmla="*/ 622 w 2238"/>
                    <a:gd name="T95" fmla="*/ 1601 h 2056"/>
                    <a:gd name="T96" fmla="*/ 270 w 2238"/>
                    <a:gd name="T97" fmla="*/ 1511 h 2056"/>
                    <a:gd name="T98" fmla="*/ 2 w 2238"/>
                    <a:gd name="T99" fmla="*/ 1406 h 2056"/>
                    <a:gd name="T100" fmla="*/ 485 w 2238"/>
                    <a:gd name="T101" fmla="*/ 1640 h 2056"/>
                    <a:gd name="T102" fmla="*/ 924 w 2238"/>
                    <a:gd name="T103" fmla="*/ 1732 h 2056"/>
                    <a:gd name="T104" fmla="*/ 1300 w 2238"/>
                    <a:gd name="T105" fmla="*/ 1800 h 2056"/>
                    <a:gd name="T106" fmla="*/ 1676 w 2238"/>
                    <a:gd name="T107" fmla="*/ 2011 h 2056"/>
                    <a:gd name="T108" fmla="*/ 1854 w 2238"/>
                    <a:gd name="T109" fmla="*/ 1475 h 2056"/>
                    <a:gd name="T110" fmla="*/ 2183 w 2238"/>
                    <a:gd name="T111" fmla="*/ 930 h 2056"/>
                    <a:gd name="T112" fmla="*/ 1914 w 2238"/>
                    <a:gd name="T113" fmla="*/ 584 h 2056"/>
                    <a:gd name="T114" fmla="*/ 1535 w 2238"/>
                    <a:gd name="T115" fmla="*/ 461 h 2056"/>
                    <a:gd name="T116" fmla="*/ 1128 w 2238"/>
                    <a:gd name="T117" fmla="*/ 357 h 2056"/>
                    <a:gd name="T118" fmla="*/ 669 w 2238"/>
                    <a:gd name="T119" fmla="*/ 61 h 2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38" h="2056">
                      <a:moveTo>
                        <a:pt x="607" y="0"/>
                      </a:moveTo>
                      <a:lnTo>
                        <a:pt x="606" y="5"/>
                      </a:lnTo>
                      <a:lnTo>
                        <a:pt x="605" y="8"/>
                      </a:lnTo>
                      <a:lnTo>
                        <a:pt x="602" y="12"/>
                      </a:lnTo>
                      <a:lnTo>
                        <a:pt x="601" y="16"/>
                      </a:lnTo>
                      <a:lnTo>
                        <a:pt x="643" y="62"/>
                      </a:lnTo>
                      <a:lnTo>
                        <a:pt x="684" y="105"/>
                      </a:lnTo>
                      <a:lnTo>
                        <a:pt x="724" y="144"/>
                      </a:lnTo>
                      <a:lnTo>
                        <a:pt x="765" y="180"/>
                      </a:lnTo>
                      <a:lnTo>
                        <a:pt x="804" y="213"/>
                      </a:lnTo>
                      <a:lnTo>
                        <a:pt x="843" y="244"/>
                      </a:lnTo>
                      <a:lnTo>
                        <a:pt x="881" y="273"/>
                      </a:lnTo>
                      <a:lnTo>
                        <a:pt x="918" y="298"/>
                      </a:lnTo>
                      <a:lnTo>
                        <a:pt x="955" y="323"/>
                      </a:lnTo>
                      <a:lnTo>
                        <a:pt x="992" y="346"/>
                      </a:lnTo>
                      <a:lnTo>
                        <a:pt x="1029" y="365"/>
                      </a:lnTo>
                      <a:lnTo>
                        <a:pt x="1064" y="384"/>
                      </a:lnTo>
                      <a:lnTo>
                        <a:pt x="1100" y="402"/>
                      </a:lnTo>
                      <a:lnTo>
                        <a:pt x="1136" y="418"/>
                      </a:lnTo>
                      <a:lnTo>
                        <a:pt x="1171" y="433"/>
                      </a:lnTo>
                      <a:lnTo>
                        <a:pt x="1206" y="447"/>
                      </a:lnTo>
                      <a:lnTo>
                        <a:pt x="1168" y="439"/>
                      </a:lnTo>
                      <a:lnTo>
                        <a:pt x="1130" y="430"/>
                      </a:lnTo>
                      <a:lnTo>
                        <a:pt x="1091" y="419"/>
                      </a:lnTo>
                      <a:lnTo>
                        <a:pt x="1053" y="408"/>
                      </a:lnTo>
                      <a:lnTo>
                        <a:pt x="1014" y="395"/>
                      </a:lnTo>
                      <a:lnTo>
                        <a:pt x="974" y="381"/>
                      </a:lnTo>
                      <a:lnTo>
                        <a:pt x="935" y="365"/>
                      </a:lnTo>
                      <a:lnTo>
                        <a:pt x="896" y="348"/>
                      </a:lnTo>
                      <a:lnTo>
                        <a:pt x="856" y="330"/>
                      </a:lnTo>
                      <a:lnTo>
                        <a:pt x="815" y="309"/>
                      </a:lnTo>
                      <a:lnTo>
                        <a:pt x="774" y="287"/>
                      </a:lnTo>
                      <a:lnTo>
                        <a:pt x="733" y="263"/>
                      </a:lnTo>
                      <a:lnTo>
                        <a:pt x="691" y="236"/>
                      </a:lnTo>
                      <a:lnTo>
                        <a:pt x="648" y="207"/>
                      </a:lnTo>
                      <a:lnTo>
                        <a:pt x="606" y="177"/>
                      </a:lnTo>
                      <a:lnTo>
                        <a:pt x="562" y="144"/>
                      </a:lnTo>
                      <a:lnTo>
                        <a:pt x="561" y="148"/>
                      </a:lnTo>
                      <a:lnTo>
                        <a:pt x="560" y="151"/>
                      </a:lnTo>
                      <a:lnTo>
                        <a:pt x="559" y="154"/>
                      </a:lnTo>
                      <a:lnTo>
                        <a:pt x="557" y="159"/>
                      </a:lnTo>
                      <a:lnTo>
                        <a:pt x="599" y="199"/>
                      </a:lnTo>
                      <a:lnTo>
                        <a:pt x="638" y="236"/>
                      </a:lnTo>
                      <a:lnTo>
                        <a:pt x="678" y="271"/>
                      </a:lnTo>
                      <a:lnTo>
                        <a:pt x="718" y="303"/>
                      </a:lnTo>
                      <a:lnTo>
                        <a:pt x="756" y="333"/>
                      </a:lnTo>
                      <a:lnTo>
                        <a:pt x="794" y="361"/>
                      </a:lnTo>
                      <a:lnTo>
                        <a:pt x="832" y="387"/>
                      </a:lnTo>
                      <a:lnTo>
                        <a:pt x="868" y="411"/>
                      </a:lnTo>
                      <a:lnTo>
                        <a:pt x="905" y="433"/>
                      </a:lnTo>
                      <a:lnTo>
                        <a:pt x="941" y="454"/>
                      </a:lnTo>
                      <a:lnTo>
                        <a:pt x="978" y="474"/>
                      </a:lnTo>
                      <a:lnTo>
                        <a:pt x="1014" y="492"/>
                      </a:lnTo>
                      <a:lnTo>
                        <a:pt x="1048" y="509"/>
                      </a:lnTo>
                      <a:lnTo>
                        <a:pt x="1084" y="524"/>
                      </a:lnTo>
                      <a:lnTo>
                        <a:pt x="1118" y="541"/>
                      </a:lnTo>
                      <a:lnTo>
                        <a:pt x="1153" y="554"/>
                      </a:lnTo>
                      <a:lnTo>
                        <a:pt x="1115" y="546"/>
                      </a:lnTo>
                      <a:lnTo>
                        <a:pt x="1078" y="537"/>
                      </a:lnTo>
                      <a:lnTo>
                        <a:pt x="1040" y="527"/>
                      </a:lnTo>
                      <a:lnTo>
                        <a:pt x="1001" y="515"/>
                      </a:lnTo>
                      <a:lnTo>
                        <a:pt x="963" y="504"/>
                      </a:lnTo>
                      <a:lnTo>
                        <a:pt x="925" y="491"/>
                      </a:lnTo>
                      <a:lnTo>
                        <a:pt x="886" y="476"/>
                      </a:lnTo>
                      <a:lnTo>
                        <a:pt x="847" y="461"/>
                      </a:lnTo>
                      <a:lnTo>
                        <a:pt x="806" y="444"/>
                      </a:lnTo>
                      <a:lnTo>
                        <a:pt x="766" y="425"/>
                      </a:lnTo>
                      <a:lnTo>
                        <a:pt x="726" y="406"/>
                      </a:lnTo>
                      <a:lnTo>
                        <a:pt x="685" y="385"/>
                      </a:lnTo>
                      <a:lnTo>
                        <a:pt x="644" y="362"/>
                      </a:lnTo>
                      <a:lnTo>
                        <a:pt x="601" y="337"/>
                      </a:lnTo>
                      <a:lnTo>
                        <a:pt x="559" y="310"/>
                      </a:lnTo>
                      <a:lnTo>
                        <a:pt x="516" y="282"/>
                      </a:lnTo>
                      <a:lnTo>
                        <a:pt x="515" y="286"/>
                      </a:lnTo>
                      <a:lnTo>
                        <a:pt x="514" y="289"/>
                      </a:lnTo>
                      <a:lnTo>
                        <a:pt x="513" y="293"/>
                      </a:lnTo>
                      <a:lnTo>
                        <a:pt x="511" y="296"/>
                      </a:lnTo>
                      <a:lnTo>
                        <a:pt x="552" y="332"/>
                      </a:lnTo>
                      <a:lnTo>
                        <a:pt x="592" y="364"/>
                      </a:lnTo>
                      <a:lnTo>
                        <a:pt x="631" y="395"/>
                      </a:lnTo>
                      <a:lnTo>
                        <a:pt x="669" y="425"/>
                      </a:lnTo>
                      <a:lnTo>
                        <a:pt x="707" y="452"/>
                      </a:lnTo>
                      <a:lnTo>
                        <a:pt x="745" y="478"/>
                      </a:lnTo>
                      <a:lnTo>
                        <a:pt x="782" y="501"/>
                      </a:lnTo>
                      <a:lnTo>
                        <a:pt x="819" y="524"/>
                      </a:lnTo>
                      <a:lnTo>
                        <a:pt x="856" y="545"/>
                      </a:lnTo>
                      <a:lnTo>
                        <a:pt x="892" y="565"/>
                      </a:lnTo>
                      <a:lnTo>
                        <a:pt x="927" y="583"/>
                      </a:lnTo>
                      <a:lnTo>
                        <a:pt x="962" y="602"/>
                      </a:lnTo>
                      <a:lnTo>
                        <a:pt x="996" y="618"/>
                      </a:lnTo>
                      <a:lnTo>
                        <a:pt x="1031" y="634"/>
                      </a:lnTo>
                      <a:lnTo>
                        <a:pt x="1065" y="649"/>
                      </a:lnTo>
                      <a:lnTo>
                        <a:pt x="1100" y="664"/>
                      </a:lnTo>
                      <a:lnTo>
                        <a:pt x="1063" y="656"/>
                      </a:lnTo>
                      <a:lnTo>
                        <a:pt x="1025" y="647"/>
                      </a:lnTo>
                      <a:lnTo>
                        <a:pt x="988" y="636"/>
                      </a:lnTo>
                      <a:lnTo>
                        <a:pt x="950" y="626"/>
                      </a:lnTo>
                      <a:lnTo>
                        <a:pt x="912" y="614"/>
                      </a:lnTo>
                      <a:lnTo>
                        <a:pt x="874" y="602"/>
                      </a:lnTo>
                      <a:lnTo>
                        <a:pt x="835" y="588"/>
                      </a:lnTo>
                      <a:lnTo>
                        <a:pt x="797" y="574"/>
                      </a:lnTo>
                      <a:lnTo>
                        <a:pt x="758" y="559"/>
                      </a:lnTo>
                      <a:lnTo>
                        <a:pt x="718" y="542"/>
                      </a:lnTo>
                      <a:lnTo>
                        <a:pt x="677" y="524"/>
                      </a:lnTo>
                      <a:lnTo>
                        <a:pt x="637" y="505"/>
                      </a:lnTo>
                      <a:lnTo>
                        <a:pt x="597" y="484"/>
                      </a:lnTo>
                      <a:lnTo>
                        <a:pt x="555" y="463"/>
                      </a:lnTo>
                      <a:lnTo>
                        <a:pt x="513" y="439"/>
                      </a:lnTo>
                      <a:lnTo>
                        <a:pt x="470" y="415"/>
                      </a:lnTo>
                      <a:lnTo>
                        <a:pt x="469" y="418"/>
                      </a:lnTo>
                      <a:lnTo>
                        <a:pt x="468" y="422"/>
                      </a:lnTo>
                      <a:lnTo>
                        <a:pt x="465" y="425"/>
                      </a:lnTo>
                      <a:lnTo>
                        <a:pt x="464" y="429"/>
                      </a:lnTo>
                      <a:lnTo>
                        <a:pt x="505" y="461"/>
                      </a:lnTo>
                      <a:lnTo>
                        <a:pt x="544" y="490"/>
                      </a:lnTo>
                      <a:lnTo>
                        <a:pt x="583" y="519"/>
                      </a:lnTo>
                      <a:lnTo>
                        <a:pt x="621" y="545"/>
                      </a:lnTo>
                      <a:lnTo>
                        <a:pt x="659" y="570"/>
                      </a:lnTo>
                      <a:lnTo>
                        <a:pt x="697" y="594"/>
                      </a:lnTo>
                      <a:lnTo>
                        <a:pt x="734" y="617"/>
                      </a:lnTo>
                      <a:lnTo>
                        <a:pt x="771" y="637"/>
                      </a:lnTo>
                      <a:lnTo>
                        <a:pt x="806" y="658"/>
                      </a:lnTo>
                      <a:lnTo>
                        <a:pt x="842" y="676"/>
                      </a:lnTo>
                      <a:lnTo>
                        <a:pt x="878" y="695"/>
                      </a:lnTo>
                      <a:lnTo>
                        <a:pt x="913" y="712"/>
                      </a:lnTo>
                      <a:lnTo>
                        <a:pt x="948" y="728"/>
                      </a:lnTo>
                      <a:lnTo>
                        <a:pt x="983" y="744"/>
                      </a:lnTo>
                      <a:lnTo>
                        <a:pt x="1017" y="759"/>
                      </a:lnTo>
                      <a:lnTo>
                        <a:pt x="1052" y="774"/>
                      </a:lnTo>
                      <a:lnTo>
                        <a:pt x="1015" y="766"/>
                      </a:lnTo>
                      <a:lnTo>
                        <a:pt x="977" y="757"/>
                      </a:lnTo>
                      <a:lnTo>
                        <a:pt x="940" y="748"/>
                      </a:lnTo>
                      <a:lnTo>
                        <a:pt x="902" y="738"/>
                      </a:lnTo>
                      <a:lnTo>
                        <a:pt x="864" y="726"/>
                      </a:lnTo>
                      <a:lnTo>
                        <a:pt x="826" y="715"/>
                      </a:lnTo>
                      <a:lnTo>
                        <a:pt x="788" y="702"/>
                      </a:lnTo>
                      <a:lnTo>
                        <a:pt x="749" y="688"/>
                      </a:lnTo>
                      <a:lnTo>
                        <a:pt x="710" y="674"/>
                      </a:lnTo>
                      <a:lnTo>
                        <a:pt x="670" y="659"/>
                      </a:lnTo>
                      <a:lnTo>
                        <a:pt x="630" y="643"/>
                      </a:lnTo>
                      <a:lnTo>
                        <a:pt x="590" y="626"/>
                      </a:lnTo>
                      <a:lnTo>
                        <a:pt x="548" y="607"/>
                      </a:lnTo>
                      <a:lnTo>
                        <a:pt x="507" y="587"/>
                      </a:lnTo>
                      <a:lnTo>
                        <a:pt x="464" y="566"/>
                      </a:lnTo>
                      <a:lnTo>
                        <a:pt x="422" y="544"/>
                      </a:lnTo>
                      <a:lnTo>
                        <a:pt x="420" y="547"/>
                      </a:lnTo>
                      <a:lnTo>
                        <a:pt x="419" y="551"/>
                      </a:lnTo>
                      <a:lnTo>
                        <a:pt x="417" y="554"/>
                      </a:lnTo>
                      <a:lnTo>
                        <a:pt x="416" y="558"/>
                      </a:lnTo>
                      <a:lnTo>
                        <a:pt x="456" y="587"/>
                      </a:lnTo>
                      <a:lnTo>
                        <a:pt x="495" y="614"/>
                      </a:lnTo>
                      <a:lnTo>
                        <a:pt x="534" y="641"/>
                      </a:lnTo>
                      <a:lnTo>
                        <a:pt x="572" y="665"/>
                      </a:lnTo>
                      <a:lnTo>
                        <a:pt x="610" y="689"/>
                      </a:lnTo>
                      <a:lnTo>
                        <a:pt x="648" y="711"/>
                      </a:lnTo>
                      <a:lnTo>
                        <a:pt x="685" y="733"/>
                      </a:lnTo>
                      <a:lnTo>
                        <a:pt x="721" y="753"/>
                      </a:lnTo>
                      <a:lnTo>
                        <a:pt x="758" y="772"/>
                      </a:lnTo>
                      <a:lnTo>
                        <a:pt x="794" y="791"/>
                      </a:lnTo>
                      <a:lnTo>
                        <a:pt x="829" y="808"/>
                      </a:lnTo>
                      <a:lnTo>
                        <a:pt x="864" y="825"/>
                      </a:lnTo>
                      <a:lnTo>
                        <a:pt x="898" y="841"/>
                      </a:lnTo>
                      <a:lnTo>
                        <a:pt x="933" y="857"/>
                      </a:lnTo>
                      <a:lnTo>
                        <a:pt x="968" y="872"/>
                      </a:lnTo>
                      <a:lnTo>
                        <a:pt x="1002" y="887"/>
                      </a:lnTo>
                      <a:lnTo>
                        <a:pt x="965" y="879"/>
                      </a:lnTo>
                      <a:lnTo>
                        <a:pt x="928" y="870"/>
                      </a:lnTo>
                      <a:lnTo>
                        <a:pt x="890" y="861"/>
                      </a:lnTo>
                      <a:lnTo>
                        <a:pt x="854" y="851"/>
                      </a:lnTo>
                      <a:lnTo>
                        <a:pt x="815" y="840"/>
                      </a:lnTo>
                      <a:lnTo>
                        <a:pt x="777" y="830"/>
                      </a:lnTo>
                      <a:lnTo>
                        <a:pt x="738" y="817"/>
                      </a:lnTo>
                      <a:lnTo>
                        <a:pt x="700" y="804"/>
                      </a:lnTo>
                      <a:lnTo>
                        <a:pt x="661" y="792"/>
                      </a:lnTo>
                      <a:lnTo>
                        <a:pt x="621" y="777"/>
                      </a:lnTo>
                      <a:lnTo>
                        <a:pt x="581" y="762"/>
                      </a:lnTo>
                      <a:lnTo>
                        <a:pt x="540" y="746"/>
                      </a:lnTo>
                      <a:lnTo>
                        <a:pt x="499" y="728"/>
                      </a:lnTo>
                      <a:lnTo>
                        <a:pt x="457" y="710"/>
                      </a:lnTo>
                      <a:lnTo>
                        <a:pt x="415" y="690"/>
                      </a:lnTo>
                      <a:lnTo>
                        <a:pt x="371" y="670"/>
                      </a:lnTo>
                      <a:lnTo>
                        <a:pt x="370" y="673"/>
                      </a:lnTo>
                      <a:lnTo>
                        <a:pt x="369" y="676"/>
                      </a:lnTo>
                      <a:lnTo>
                        <a:pt x="367" y="680"/>
                      </a:lnTo>
                      <a:lnTo>
                        <a:pt x="366" y="682"/>
                      </a:lnTo>
                      <a:lnTo>
                        <a:pt x="407" y="710"/>
                      </a:lnTo>
                      <a:lnTo>
                        <a:pt x="446" y="736"/>
                      </a:lnTo>
                      <a:lnTo>
                        <a:pt x="485" y="761"/>
                      </a:lnTo>
                      <a:lnTo>
                        <a:pt x="524" y="785"/>
                      </a:lnTo>
                      <a:lnTo>
                        <a:pt x="562" y="808"/>
                      </a:lnTo>
                      <a:lnTo>
                        <a:pt x="600" y="830"/>
                      </a:lnTo>
                      <a:lnTo>
                        <a:pt x="637" y="849"/>
                      </a:lnTo>
                      <a:lnTo>
                        <a:pt x="674" y="869"/>
                      </a:lnTo>
                      <a:lnTo>
                        <a:pt x="710" y="889"/>
                      </a:lnTo>
                      <a:lnTo>
                        <a:pt x="746" y="906"/>
                      </a:lnTo>
                      <a:lnTo>
                        <a:pt x="782" y="923"/>
                      </a:lnTo>
                      <a:lnTo>
                        <a:pt x="817" y="940"/>
                      </a:lnTo>
                      <a:lnTo>
                        <a:pt x="852" y="957"/>
                      </a:lnTo>
                      <a:lnTo>
                        <a:pt x="887" y="972"/>
                      </a:lnTo>
                      <a:lnTo>
                        <a:pt x="921" y="987"/>
                      </a:lnTo>
                      <a:lnTo>
                        <a:pt x="956" y="1001"/>
                      </a:lnTo>
                      <a:lnTo>
                        <a:pt x="919" y="993"/>
                      </a:lnTo>
                      <a:lnTo>
                        <a:pt x="881" y="984"/>
                      </a:lnTo>
                      <a:lnTo>
                        <a:pt x="844" y="976"/>
                      </a:lnTo>
                      <a:lnTo>
                        <a:pt x="806" y="966"/>
                      </a:lnTo>
                      <a:lnTo>
                        <a:pt x="768" y="957"/>
                      </a:lnTo>
                      <a:lnTo>
                        <a:pt x="729" y="946"/>
                      </a:lnTo>
                      <a:lnTo>
                        <a:pt x="691" y="935"/>
                      </a:lnTo>
                      <a:lnTo>
                        <a:pt x="652" y="922"/>
                      </a:lnTo>
                      <a:lnTo>
                        <a:pt x="613" y="909"/>
                      </a:lnTo>
                      <a:lnTo>
                        <a:pt x="572" y="895"/>
                      </a:lnTo>
                      <a:lnTo>
                        <a:pt x="531" y="882"/>
                      </a:lnTo>
                      <a:lnTo>
                        <a:pt x="491" y="866"/>
                      </a:lnTo>
                      <a:lnTo>
                        <a:pt x="448" y="849"/>
                      </a:lnTo>
                      <a:lnTo>
                        <a:pt x="407" y="832"/>
                      </a:lnTo>
                      <a:lnTo>
                        <a:pt x="363" y="812"/>
                      </a:lnTo>
                      <a:lnTo>
                        <a:pt x="319" y="793"/>
                      </a:lnTo>
                      <a:lnTo>
                        <a:pt x="318" y="796"/>
                      </a:lnTo>
                      <a:lnTo>
                        <a:pt x="317" y="799"/>
                      </a:lnTo>
                      <a:lnTo>
                        <a:pt x="314" y="802"/>
                      </a:lnTo>
                      <a:lnTo>
                        <a:pt x="313" y="806"/>
                      </a:lnTo>
                      <a:lnTo>
                        <a:pt x="355" y="832"/>
                      </a:lnTo>
                      <a:lnTo>
                        <a:pt x="395" y="857"/>
                      </a:lnTo>
                      <a:lnTo>
                        <a:pt x="434" y="883"/>
                      </a:lnTo>
                      <a:lnTo>
                        <a:pt x="473" y="906"/>
                      </a:lnTo>
                      <a:lnTo>
                        <a:pt x="513" y="928"/>
                      </a:lnTo>
                      <a:lnTo>
                        <a:pt x="551" y="948"/>
                      </a:lnTo>
                      <a:lnTo>
                        <a:pt x="589" y="969"/>
                      </a:lnTo>
                      <a:lnTo>
                        <a:pt x="625" y="989"/>
                      </a:lnTo>
                      <a:lnTo>
                        <a:pt x="662" y="1007"/>
                      </a:lnTo>
                      <a:lnTo>
                        <a:pt x="698" y="1025"/>
                      </a:lnTo>
                      <a:lnTo>
                        <a:pt x="735" y="1042"/>
                      </a:lnTo>
                      <a:lnTo>
                        <a:pt x="771" y="1059"/>
                      </a:lnTo>
                      <a:lnTo>
                        <a:pt x="805" y="1074"/>
                      </a:lnTo>
                      <a:lnTo>
                        <a:pt x="841" y="1090"/>
                      </a:lnTo>
                      <a:lnTo>
                        <a:pt x="875" y="1104"/>
                      </a:lnTo>
                      <a:lnTo>
                        <a:pt x="910" y="1119"/>
                      </a:lnTo>
                      <a:lnTo>
                        <a:pt x="873" y="1111"/>
                      </a:lnTo>
                      <a:lnTo>
                        <a:pt x="835" y="1103"/>
                      </a:lnTo>
                      <a:lnTo>
                        <a:pt x="797" y="1095"/>
                      </a:lnTo>
                      <a:lnTo>
                        <a:pt x="759" y="1086"/>
                      </a:lnTo>
                      <a:lnTo>
                        <a:pt x="721" y="1076"/>
                      </a:lnTo>
                      <a:lnTo>
                        <a:pt x="683" y="1066"/>
                      </a:lnTo>
                      <a:lnTo>
                        <a:pt x="644" y="1055"/>
                      </a:lnTo>
                      <a:lnTo>
                        <a:pt x="604" y="1043"/>
                      </a:lnTo>
                      <a:lnTo>
                        <a:pt x="563" y="1030"/>
                      </a:lnTo>
                      <a:lnTo>
                        <a:pt x="523" y="1016"/>
                      </a:lnTo>
                      <a:lnTo>
                        <a:pt x="481" y="1003"/>
                      </a:lnTo>
                      <a:lnTo>
                        <a:pt x="439" y="987"/>
                      </a:lnTo>
                      <a:lnTo>
                        <a:pt x="396" y="970"/>
                      </a:lnTo>
                      <a:lnTo>
                        <a:pt x="354" y="953"/>
                      </a:lnTo>
                      <a:lnTo>
                        <a:pt x="309" y="933"/>
                      </a:lnTo>
                      <a:lnTo>
                        <a:pt x="264" y="914"/>
                      </a:lnTo>
                      <a:lnTo>
                        <a:pt x="263" y="917"/>
                      </a:lnTo>
                      <a:lnTo>
                        <a:pt x="261" y="921"/>
                      </a:lnTo>
                      <a:lnTo>
                        <a:pt x="259" y="924"/>
                      </a:lnTo>
                      <a:lnTo>
                        <a:pt x="258" y="927"/>
                      </a:lnTo>
                      <a:lnTo>
                        <a:pt x="301" y="953"/>
                      </a:lnTo>
                      <a:lnTo>
                        <a:pt x="342" y="980"/>
                      </a:lnTo>
                      <a:lnTo>
                        <a:pt x="382" y="1004"/>
                      </a:lnTo>
                      <a:lnTo>
                        <a:pt x="423" y="1027"/>
                      </a:lnTo>
                      <a:lnTo>
                        <a:pt x="462" y="1049"/>
                      </a:lnTo>
                      <a:lnTo>
                        <a:pt x="501" y="1071"/>
                      </a:lnTo>
                      <a:lnTo>
                        <a:pt x="539" y="1090"/>
                      </a:lnTo>
                      <a:lnTo>
                        <a:pt x="577" y="1110"/>
                      </a:lnTo>
                      <a:lnTo>
                        <a:pt x="615" y="1128"/>
                      </a:lnTo>
                      <a:lnTo>
                        <a:pt x="652" y="1146"/>
                      </a:lnTo>
                      <a:lnTo>
                        <a:pt x="688" y="1163"/>
                      </a:lnTo>
                      <a:lnTo>
                        <a:pt x="724" y="1179"/>
                      </a:lnTo>
                      <a:lnTo>
                        <a:pt x="760" y="1194"/>
                      </a:lnTo>
                      <a:lnTo>
                        <a:pt x="796" y="1209"/>
                      </a:lnTo>
                      <a:lnTo>
                        <a:pt x="832" y="1224"/>
                      </a:lnTo>
                      <a:lnTo>
                        <a:pt x="866" y="1238"/>
                      </a:lnTo>
                      <a:lnTo>
                        <a:pt x="828" y="1231"/>
                      </a:lnTo>
                      <a:lnTo>
                        <a:pt x="791" y="1223"/>
                      </a:lnTo>
                      <a:lnTo>
                        <a:pt x="753" y="1215"/>
                      </a:lnTo>
                      <a:lnTo>
                        <a:pt x="714" y="1207"/>
                      </a:lnTo>
                      <a:lnTo>
                        <a:pt x="676" y="1197"/>
                      </a:lnTo>
                      <a:lnTo>
                        <a:pt x="636" y="1188"/>
                      </a:lnTo>
                      <a:lnTo>
                        <a:pt x="597" y="1177"/>
                      </a:lnTo>
                      <a:lnTo>
                        <a:pt x="556" y="1165"/>
                      </a:lnTo>
                      <a:lnTo>
                        <a:pt x="515" y="1154"/>
                      </a:lnTo>
                      <a:lnTo>
                        <a:pt x="473" y="1140"/>
                      </a:lnTo>
                      <a:lnTo>
                        <a:pt x="431" y="1126"/>
                      </a:lnTo>
                      <a:lnTo>
                        <a:pt x="388" y="1110"/>
                      </a:lnTo>
                      <a:lnTo>
                        <a:pt x="343" y="1094"/>
                      </a:lnTo>
                      <a:lnTo>
                        <a:pt x="298" y="1075"/>
                      </a:lnTo>
                      <a:lnTo>
                        <a:pt x="253" y="1056"/>
                      </a:lnTo>
                      <a:lnTo>
                        <a:pt x="206" y="1035"/>
                      </a:lnTo>
                      <a:lnTo>
                        <a:pt x="205" y="1037"/>
                      </a:lnTo>
                      <a:lnTo>
                        <a:pt x="203" y="1041"/>
                      </a:lnTo>
                      <a:lnTo>
                        <a:pt x="202" y="1044"/>
                      </a:lnTo>
                      <a:lnTo>
                        <a:pt x="199" y="1046"/>
                      </a:lnTo>
                      <a:lnTo>
                        <a:pt x="243" y="1074"/>
                      </a:lnTo>
                      <a:lnTo>
                        <a:pt x="286" y="1101"/>
                      </a:lnTo>
                      <a:lnTo>
                        <a:pt x="328" y="1126"/>
                      </a:lnTo>
                      <a:lnTo>
                        <a:pt x="370" y="1150"/>
                      </a:lnTo>
                      <a:lnTo>
                        <a:pt x="411" y="1172"/>
                      </a:lnTo>
                      <a:lnTo>
                        <a:pt x="450" y="1194"/>
                      </a:lnTo>
                      <a:lnTo>
                        <a:pt x="491" y="1215"/>
                      </a:lnTo>
                      <a:lnTo>
                        <a:pt x="529" y="1234"/>
                      </a:lnTo>
                      <a:lnTo>
                        <a:pt x="568" y="1253"/>
                      </a:lnTo>
                      <a:lnTo>
                        <a:pt x="605" y="1270"/>
                      </a:lnTo>
                      <a:lnTo>
                        <a:pt x="643" y="1287"/>
                      </a:lnTo>
                      <a:lnTo>
                        <a:pt x="680" y="1303"/>
                      </a:lnTo>
                      <a:lnTo>
                        <a:pt x="716" y="1318"/>
                      </a:lnTo>
                      <a:lnTo>
                        <a:pt x="752" y="1333"/>
                      </a:lnTo>
                      <a:lnTo>
                        <a:pt x="788" y="1347"/>
                      </a:lnTo>
                      <a:lnTo>
                        <a:pt x="824" y="1361"/>
                      </a:lnTo>
                      <a:lnTo>
                        <a:pt x="786" y="1354"/>
                      </a:lnTo>
                      <a:lnTo>
                        <a:pt x="748" y="1347"/>
                      </a:lnTo>
                      <a:lnTo>
                        <a:pt x="708" y="1340"/>
                      </a:lnTo>
                      <a:lnTo>
                        <a:pt x="669" y="1332"/>
                      </a:lnTo>
                      <a:lnTo>
                        <a:pt x="630" y="1323"/>
                      </a:lnTo>
                      <a:lnTo>
                        <a:pt x="590" y="1314"/>
                      </a:lnTo>
                      <a:lnTo>
                        <a:pt x="549" y="1303"/>
                      </a:lnTo>
                      <a:lnTo>
                        <a:pt x="508" y="1292"/>
                      </a:lnTo>
                      <a:lnTo>
                        <a:pt x="465" y="1279"/>
                      </a:lnTo>
                      <a:lnTo>
                        <a:pt x="423" y="1265"/>
                      </a:lnTo>
                      <a:lnTo>
                        <a:pt x="379" y="1252"/>
                      </a:lnTo>
                      <a:lnTo>
                        <a:pt x="334" y="1234"/>
                      </a:lnTo>
                      <a:lnTo>
                        <a:pt x="288" y="1217"/>
                      </a:lnTo>
                      <a:lnTo>
                        <a:pt x="241" y="1199"/>
                      </a:lnTo>
                      <a:lnTo>
                        <a:pt x="194" y="1177"/>
                      </a:lnTo>
                      <a:lnTo>
                        <a:pt x="144" y="1155"/>
                      </a:lnTo>
                      <a:lnTo>
                        <a:pt x="143" y="1157"/>
                      </a:lnTo>
                      <a:lnTo>
                        <a:pt x="142" y="1159"/>
                      </a:lnTo>
                      <a:lnTo>
                        <a:pt x="139" y="1163"/>
                      </a:lnTo>
                      <a:lnTo>
                        <a:pt x="138" y="1165"/>
                      </a:lnTo>
                      <a:lnTo>
                        <a:pt x="184" y="1195"/>
                      </a:lnTo>
                      <a:lnTo>
                        <a:pt x="229" y="1223"/>
                      </a:lnTo>
                      <a:lnTo>
                        <a:pt x="273" y="1250"/>
                      </a:lnTo>
                      <a:lnTo>
                        <a:pt x="316" y="1275"/>
                      </a:lnTo>
                      <a:lnTo>
                        <a:pt x="358" y="1299"/>
                      </a:lnTo>
                      <a:lnTo>
                        <a:pt x="400" y="1321"/>
                      </a:lnTo>
                      <a:lnTo>
                        <a:pt x="440" y="1343"/>
                      </a:lnTo>
                      <a:lnTo>
                        <a:pt x="480" y="1362"/>
                      </a:lnTo>
                      <a:lnTo>
                        <a:pt x="519" y="1381"/>
                      </a:lnTo>
                      <a:lnTo>
                        <a:pt x="559" y="1399"/>
                      </a:lnTo>
                      <a:lnTo>
                        <a:pt x="597" y="1415"/>
                      </a:lnTo>
                      <a:lnTo>
                        <a:pt x="635" y="1431"/>
                      </a:lnTo>
                      <a:lnTo>
                        <a:pt x="673" y="1446"/>
                      </a:lnTo>
                      <a:lnTo>
                        <a:pt x="710" y="1460"/>
                      </a:lnTo>
                      <a:lnTo>
                        <a:pt x="746" y="1474"/>
                      </a:lnTo>
                      <a:lnTo>
                        <a:pt x="782" y="1487"/>
                      </a:lnTo>
                      <a:lnTo>
                        <a:pt x="743" y="1481"/>
                      </a:lnTo>
                      <a:lnTo>
                        <a:pt x="705" y="1475"/>
                      </a:lnTo>
                      <a:lnTo>
                        <a:pt x="665" y="1468"/>
                      </a:lnTo>
                      <a:lnTo>
                        <a:pt x="625" y="1461"/>
                      </a:lnTo>
                      <a:lnTo>
                        <a:pt x="585" y="1453"/>
                      </a:lnTo>
                      <a:lnTo>
                        <a:pt x="544" y="1444"/>
                      </a:lnTo>
                      <a:lnTo>
                        <a:pt x="501" y="1434"/>
                      </a:lnTo>
                      <a:lnTo>
                        <a:pt x="458" y="1422"/>
                      </a:lnTo>
                      <a:lnTo>
                        <a:pt x="416" y="1409"/>
                      </a:lnTo>
                      <a:lnTo>
                        <a:pt x="371" y="1394"/>
                      </a:lnTo>
                      <a:lnTo>
                        <a:pt x="325" y="1380"/>
                      </a:lnTo>
                      <a:lnTo>
                        <a:pt x="279" y="1362"/>
                      </a:lnTo>
                      <a:lnTo>
                        <a:pt x="230" y="1343"/>
                      </a:lnTo>
                      <a:lnTo>
                        <a:pt x="182" y="1322"/>
                      </a:lnTo>
                      <a:lnTo>
                        <a:pt x="131" y="1299"/>
                      </a:lnTo>
                      <a:lnTo>
                        <a:pt x="79" y="1273"/>
                      </a:lnTo>
                      <a:lnTo>
                        <a:pt x="78" y="1277"/>
                      </a:lnTo>
                      <a:lnTo>
                        <a:pt x="76" y="1279"/>
                      </a:lnTo>
                      <a:lnTo>
                        <a:pt x="75" y="1283"/>
                      </a:lnTo>
                      <a:lnTo>
                        <a:pt x="73" y="1286"/>
                      </a:lnTo>
                      <a:lnTo>
                        <a:pt x="121" y="1318"/>
                      </a:lnTo>
                      <a:lnTo>
                        <a:pt x="168" y="1348"/>
                      </a:lnTo>
                      <a:lnTo>
                        <a:pt x="214" y="1377"/>
                      </a:lnTo>
                      <a:lnTo>
                        <a:pt x="260" y="1404"/>
                      </a:lnTo>
                      <a:lnTo>
                        <a:pt x="304" y="1429"/>
                      </a:lnTo>
                      <a:lnTo>
                        <a:pt x="348" y="1452"/>
                      </a:lnTo>
                      <a:lnTo>
                        <a:pt x="390" y="1474"/>
                      </a:lnTo>
                      <a:lnTo>
                        <a:pt x="432" y="1495"/>
                      </a:lnTo>
                      <a:lnTo>
                        <a:pt x="472" y="1513"/>
                      </a:lnTo>
                      <a:lnTo>
                        <a:pt x="513" y="1532"/>
                      </a:lnTo>
                      <a:lnTo>
                        <a:pt x="553" y="1548"/>
                      </a:lnTo>
                      <a:lnTo>
                        <a:pt x="591" y="1564"/>
                      </a:lnTo>
                      <a:lnTo>
                        <a:pt x="630" y="1578"/>
                      </a:lnTo>
                      <a:lnTo>
                        <a:pt x="668" y="1592"/>
                      </a:lnTo>
                      <a:lnTo>
                        <a:pt x="705" y="1604"/>
                      </a:lnTo>
                      <a:lnTo>
                        <a:pt x="742" y="1616"/>
                      </a:lnTo>
                      <a:lnTo>
                        <a:pt x="703" y="1611"/>
                      </a:lnTo>
                      <a:lnTo>
                        <a:pt x="662" y="1607"/>
                      </a:lnTo>
                      <a:lnTo>
                        <a:pt x="622" y="1601"/>
                      </a:lnTo>
                      <a:lnTo>
                        <a:pt x="582" y="1594"/>
                      </a:lnTo>
                      <a:lnTo>
                        <a:pt x="539" y="1586"/>
                      </a:lnTo>
                      <a:lnTo>
                        <a:pt x="498" y="1578"/>
                      </a:lnTo>
                      <a:lnTo>
                        <a:pt x="454" y="1567"/>
                      </a:lnTo>
                      <a:lnTo>
                        <a:pt x="409" y="1556"/>
                      </a:lnTo>
                      <a:lnTo>
                        <a:pt x="364" y="1542"/>
                      </a:lnTo>
                      <a:lnTo>
                        <a:pt x="318" y="1528"/>
                      </a:lnTo>
                      <a:lnTo>
                        <a:pt x="270" y="1511"/>
                      </a:lnTo>
                      <a:lnTo>
                        <a:pt x="221" y="1492"/>
                      </a:lnTo>
                      <a:lnTo>
                        <a:pt x="170" y="1472"/>
                      </a:lnTo>
                      <a:lnTo>
                        <a:pt x="119" y="1449"/>
                      </a:lnTo>
                      <a:lnTo>
                        <a:pt x="66" y="1422"/>
                      </a:lnTo>
                      <a:lnTo>
                        <a:pt x="10" y="1394"/>
                      </a:lnTo>
                      <a:lnTo>
                        <a:pt x="8" y="1399"/>
                      </a:lnTo>
                      <a:lnTo>
                        <a:pt x="6" y="1403"/>
                      </a:lnTo>
                      <a:lnTo>
                        <a:pt x="2" y="1406"/>
                      </a:lnTo>
                      <a:lnTo>
                        <a:pt x="0" y="1411"/>
                      </a:lnTo>
                      <a:lnTo>
                        <a:pt x="77" y="1457"/>
                      </a:lnTo>
                      <a:lnTo>
                        <a:pt x="151" y="1497"/>
                      </a:lnTo>
                      <a:lnTo>
                        <a:pt x="222" y="1534"/>
                      </a:lnTo>
                      <a:lnTo>
                        <a:pt x="291" y="1566"/>
                      </a:lnTo>
                      <a:lnTo>
                        <a:pt x="358" y="1595"/>
                      </a:lnTo>
                      <a:lnTo>
                        <a:pt x="423" y="1619"/>
                      </a:lnTo>
                      <a:lnTo>
                        <a:pt x="485" y="1640"/>
                      </a:lnTo>
                      <a:lnTo>
                        <a:pt x="545" y="1658"/>
                      </a:lnTo>
                      <a:lnTo>
                        <a:pt x="604" y="1675"/>
                      </a:lnTo>
                      <a:lnTo>
                        <a:pt x="661" y="1688"/>
                      </a:lnTo>
                      <a:lnTo>
                        <a:pt x="716" y="1700"/>
                      </a:lnTo>
                      <a:lnTo>
                        <a:pt x="771" y="1709"/>
                      </a:lnTo>
                      <a:lnTo>
                        <a:pt x="822" y="1717"/>
                      </a:lnTo>
                      <a:lnTo>
                        <a:pt x="874" y="1725"/>
                      </a:lnTo>
                      <a:lnTo>
                        <a:pt x="924" y="1732"/>
                      </a:lnTo>
                      <a:lnTo>
                        <a:pt x="973" y="1738"/>
                      </a:lnTo>
                      <a:lnTo>
                        <a:pt x="1022" y="1745"/>
                      </a:lnTo>
                      <a:lnTo>
                        <a:pt x="1069" y="1751"/>
                      </a:lnTo>
                      <a:lnTo>
                        <a:pt x="1116" y="1759"/>
                      </a:lnTo>
                      <a:lnTo>
                        <a:pt x="1162" y="1767"/>
                      </a:lnTo>
                      <a:lnTo>
                        <a:pt x="1208" y="1776"/>
                      </a:lnTo>
                      <a:lnTo>
                        <a:pt x="1254" y="1786"/>
                      </a:lnTo>
                      <a:lnTo>
                        <a:pt x="1300" y="1800"/>
                      </a:lnTo>
                      <a:lnTo>
                        <a:pt x="1346" y="1815"/>
                      </a:lnTo>
                      <a:lnTo>
                        <a:pt x="1391" y="1832"/>
                      </a:lnTo>
                      <a:lnTo>
                        <a:pt x="1437" y="1853"/>
                      </a:lnTo>
                      <a:lnTo>
                        <a:pt x="1485" y="1877"/>
                      </a:lnTo>
                      <a:lnTo>
                        <a:pt x="1531" y="1905"/>
                      </a:lnTo>
                      <a:lnTo>
                        <a:pt x="1578" y="1936"/>
                      </a:lnTo>
                      <a:lnTo>
                        <a:pt x="1626" y="1971"/>
                      </a:lnTo>
                      <a:lnTo>
                        <a:pt x="1676" y="2011"/>
                      </a:lnTo>
                      <a:lnTo>
                        <a:pt x="1725" y="2056"/>
                      </a:lnTo>
                      <a:lnTo>
                        <a:pt x="1735" y="1967"/>
                      </a:lnTo>
                      <a:lnTo>
                        <a:pt x="1747" y="1881"/>
                      </a:lnTo>
                      <a:lnTo>
                        <a:pt x="1762" y="1796"/>
                      </a:lnTo>
                      <a:lnTo>
                        <a:pt x="1781" y="1713"/>
                      </a:lnTo>
                      <a:lnTo>
                        <a:pt x="1803" y="1632"/>
                      </a:lnTo>
                      <a:lnTo>
                        <a:pt x="1827" y="1552"/>
                      </a:lnTo>
                      <a:lnTo>
                        <a:pt x="1854" y="1475"/>
                      </a:lnTo>
                      <a:lnTo>
                        <a:pt x="1884" y="1399"/>
                      </a:lnTo>
                      <a:lnTo>
                        <a:pt x="1918" y="1326"/>
                      </a:lnTo>
                      <a:lnTo>
                        <a:pt x="1955" y="1255"/>
                      </a:lnTo>
                      <a:lnTo>
                        <a:pt x="1994" y="1186"/>
                      </a:lnTo>
                      <a:lnTo>
                        <a:pt x="2036" y="1119"/>
                      </a:lnTo>
                      <a:lnTo>
                        <a:pt x="2083" y="1053"/>
                      </a:lnTo>
                      <a:lnTo>
                        <a:pt x="2131" y="991"/>
                      </a:lnTo>
                      <a:lnTo>
                        <a:pt x="2183" y="930"/>
                      </a:lnTo>
                      <a:lnTo>
                        <a:pt x="2238" y="872"/>
                      </a:lnTo>
                      <a:lnTo>
                        <a:pt x="2192" y="815"/>
                      </a:lnTo>
                      <a:lnTo>
                        <a:pt x="2145" y="764"/>
                      </a:lnTo>
                      <a:lnTo>
                        <a:pt x="2099" y="719"/>
                      </a:lnTo>
                      <a:lnTo>
                        <a:pt x="2053" y="679"/>
                      </a:lnTo>
                      <a:lnTo>
                        <a:pt x="2006" y="643"/>
                      </a:lnTo>
                      <a:lnTo>
                        <a:pt x="1960" y="612"/>
                      </a:lnTo>
                      <a:lnTo>
                        <a:pt x="1914" y="584"/>
                      </a:lnTo>
                      <a:lnTo>
                        <a:pt x="1867" y="561"/>
                      </a:lnTo>
                      <a:lnTo>
                        <a:pt x="1821" y="541"/>
                      </a:lnTo>
                      <a:lnTo>
                        <a:pt x="1774" y="523"/>
                      </a:lnTo>
                      <a:lnTo>
                        <a:pt x="1727" y="508"/>
                      </a:lnTo>
                      <a:lnTo>
                        <a:pt x="1679" y="494"/>
                      </a:lnTo>
                      <a:lnTo>
                        <a:pt x="1632" y="483"/>
                      </a:lnTo>
                      <a:lnTo>
                        <a:pt x="1584" y="471"/>
                      </a:lnTo>
                      <a:lnTo>
                        <a:pt x="1535" y="461"/>
                      </a:lnTo>
                      <a:lnTo>
                        <a:pt x="1487" y="452"/>
                      </a:lnTo>
                      <a:lnTo>
                        <a:pt x="1437" y="441"/>
                      </a:lnTo>
                      <a:lnTo>
                        <a:pt x="1387" y="431"/>
                      </a:lnTo>
                      <a:lnTo>
                        <a:pt x="1336" y="419"/>
                      </a:lnTo>
                      <a:lnTo>
                        <a:pt x="1285" y="407"/>
                      </a:lnTo>
                      <a:lnTo>
                        <a:pt x="1234" y="393"/>
                      </a:lnTo>
                      <a:lnTo>
                        <a:pt x="1181" y="376"/>
                      </a:lnTo>
                      <a:lnTo>
                        <a:pt x="1128" y="357"/>
                      </a:lnTo>
                      <a:lnTo>
                        <a:pt x="1074" y="334"/>
                      </a:lnTo>
                      <a:lnTo>
                        <a:pt x="1018" y="309"/>
                      </a:lnTo>
                      <a:lnTo>
                        <a:pt x="963" y="280"/>
                      </a:lnTo>
                      <a:lnTo>
                        <a:pt x="905" y="245"/>
                      </a:lnTo>
                      <a:lnTo>
                        <a:pt x="848" y="207"/>
                      </a:lnTo>
                      <a:lnTo>
                        <a:pt x="789" y="165"/>
                      </a:lnTo>
                      <a:lnTo>
                        <a:pt x="730" y="115"/>
                      </a:lnTo>
                      <a:lnTo>
                        <a:pt x="669" y="61"/>
                      </a:lnTo>
                      <a:lnTo>
                        <a:pt x="60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44" name="Freeform 73"/>
                <p:cNvSpPr>
                  <a:spLocks/>
                </p:cNvSpPr>
                <p:nvPr/>
              </p:nvSpPr>
              <p:spPr bwMode="auto">
                <a:xfrm>
                  <a:off x="5208" y="2911"/>
                  <a:ext cx="253" cy="257"/>
                </a:xfrm>
                <a:custGeom>
                  <a:avLst/>
                  <a:gdLst>
                    <a:gd name="T0" fmla="*/ 767 w 1236"/>
                    <a:gd name="T1" fmla="*/ 0 h 1290"/>
                    <a:gd name="T2" fmla="*/ 1168 w 1236"/>
                    <a:gd name="T3" fmla="*/ 39 h 1290"/>
                    <a:gd name="T4" fmla="*/ 821 w 1236"/>
                    <a:gd name="T5" fmla="*/ 355 h 1290"/>
                    <a:gd name="T6" fmla="*/ 787 w 1236"/>
                    <a:gd name="T7" fmla="*/ 331 h 1290"/>
                    <a:gd name="T8" fmla="*/ 749 w 1236"/>
                    <a:gd name="T9" fmla="*/ 310 h 1290"/>
                    <a:gd name="T10" fmla="*/ 710 w 1236"/>
                    <a:gd name="T11" fmla="*/ 293 h 1290"/>
                    <a:gd name="T12" fmla="*/ 669 w 1236"/>
                    <a:gd name="T13" fmla="*/ 278 h 1290"/>
                    <a:gd name="T14" fmla="*/ 628 w 1236"/>
                    <a:gd name="T15" fmla="*/ 266 h 1290"/>
                    <a:gd name="T16" fmla="*/ 584 w 1236"/>
                    <a:gd name="T17" fmla="*/ 259 h 1290"/>
                    <a:gd name="T18" fmla="*/ 540 w 1236"/>
                    <a:gd name="T19" fmla="*/ 255 h 1290"/>
                    <a:gd name="T20" fmla="*/ 464 w 1236"/>
                    <a:gd name="T21" fmla="*/ 257 h 1290"/>
                    <a:gd name="T22" fmla="*/ 364 w 1236"/>
                    <a:gd name="T23" fmla="*/ 278 h 1290"/>
                    <a:gd name="T24" fmla="*/ 271 w 1236"/>
                    <a:gd name="T25" fmla="*/ 317 h 1290"/>
                    <a:gd name="T26" fmla="*/ 189 w 1236"/>
                    <a:gd name="T27" fmla="*/ 373 h 1290"/>
                    <a:gd name="T28" fmla="*/ 119 w 1236"/>
                    <a:gd name="T29" fmla="*/ 444 h 1290"/>
                    <a:gd name="T30" fmla="*/ 62 w 1236"/>
                    <a:gd name="T31" fmla="*/ 527 h 1290"/>
                    <a:gd name="T32" fmla="*/ 23 w 1236"/>
                    <a:gd name="T33" fmla="*/ 619 h 1290"/>
                    <a:gd name="T34" fmla="*/ 3 w 1236"/>
                    <a:gd name="T35" fmla="*/ 720 h 1290"/>
                    <a:gd name="T36" fmla="*/ 3 w 1236"/>
                    <a:gd name="T37" fmla="*/ 826 h 1290"/>
                    <a:gd name="T38" fmla="*/ 23 w 1236"/>
                    <a:gd name="T39" fmla="*/ 927 h 1290"/>
                    <a:gd name="T40" fmla="*/ 62 w 1236"/>
                    <a:gd name="T41" fmla="*/ 1019 h 1290"/>
                    <a:gd name="T42" fmla="*/ 119 w 1236"/>
                    <a:gd name="T43" fmla="*/ 1102 h 1290"/>
                    <a:gd name="T44" fmla="*/ 189 w 1236"/>
                    <a:gd name="T45" fmla="*/ 1172 h 1290"/>
                    <a:gd name="T46" fmla="*/ 271 w 1236"/>
                    <a:gd name="T47" fmla="*/ 1227 h 1290"/>
                    <a:gd name="T48" fmla="*/ 364 w 1236"/>
                    <a:gd name="T49" fmla="*/ 1267 h 1290"/>
                    <a:gd name="T50" fmla="*/ 464 w 1236"/>
                    <a:gd name="T51" fmla="*/ 1287 h 1290"/>
                    <a:gd name="T52" fmla="*/ 570 w 1236"/>
                    <a:gd name="T53" fmla="*/ 1287 h 1290"/>
                    <a:gd name="T54" fmla="*/ 672 w 1236"/>
                    <a:gd name="T55" fmla="*/ 1267 h 1290"/>
                    <a:gd name="T56" fmla="*/ 764 w 1236"/>
                    <a:gd name="T57" fmla="*/ 1227 h 1290"/>
                    <a:gd name="T58" fmla="*/ 847 w 1236"/>
                    <a:gd name="T59" fmla="*/ 1172 h 1290"/>
                    <a:gd name="T60" fmla="*/ 916 w 1236"/>
                    <a:gd name="T61" fmla="*/ 1102 h 1290"/>
                    <a:gd name="T62" fmla="*/ 972 w 1236"/>
                    <a:gd name="T63" fmla="*/ 1019 h 1290"/>
                    <a:gd name="T64" fmla="*/ 1012 w 1236"/>
                    <a:gd name="T65" fmla="*/ 927 h 1290"/>
                    <a:gd name="T66" fmla="*/ 1032 w 1236"/>
                    <a:gd name="T67" fmla="*/ 826 h 1290"/>
                    <a:gd name="T68" fmla="*/ 1031 w 1236"/>
                    <a:gd name="T69" fmla="*/ 718 h 1290"/>
                    <a:gd name="T70" fmla="*/ 1009 w 1236"/>
                    <a:gd name="T71" fmla="*/ 612 h 1290"/>
                    <a:gd name="T72" fmla="*/ 967 w 1236"/>
                    <a:gd name="T73" fmla="*/ 516 h 1290"/>
                    <a:gd name="T74" fmla="*/ 906 w 1236"/>
                    <a:gd name="T75" fmla="*/ 431 h 1290"/>
                    <a:gd name="T76" fmla="*/ 1196 w 1236"/>
                    <a:gd name="T77" fmla="*/ 69 h 1290"/>
                    <a:gd name="T78" fmla="*/ 1236 w 1236"/>
                    <a:gd name="T79" fmla="*/ 428 h 1290"/>
                    <a:gd name="T80" fmla="*/ 1236 w 1236"/>
                    <a:gd name="T81" fmla="*/ 0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6" h="1290">
                      <a:moveTo>
                        <a:pt x="1215" y="0"/>
                      </a:moveTo>
                      <a:lnTo>
                        <a:pt x="767" y="0"/>
                      </a:lnTo>
                      <a:lnTo>
                        <a:pt x="767" y="39"/>
                      </a:lnTo>
                      <a:lnTo>
                        <a:pt x="1168" y="39"/>
                      </a:lnTo>
                      <a:lnTo>
                        <a:pt x="839" y="368"/>
                      </a:lnTo>
                      <a:lnTo>
                        <a:pt x="821" y="355"/>
                      </a:lnTo>
                      <a:lnTo>
                        <a:pt x="804" y="342"/>
                      </a:lnTo>
                      <a:lnTo>
                        <a:pt x="787" y="331"/>
                      </a:lnTo>
                      <a:lnTo>
                        <a:pt x="769" y="320"/>
                      </a:lnTo>
                      <a:lnTo>
                        <a:pt x="749" y="310"/>
                      </a:lnTo>
                      <a:lnTo>
                        <a:pt x="731" y="301"/>
                      </a:lnTo>
                      <a:lnTo>
                        <a:pt x="710" y="293"/>
                      </a:lnTo>
                      <a:lnTo>
                        <a:pt x="690" y="285"/>
                      </a:lnTo>
                      <a:lnTo>
                        <a:pt x="669" y="278"/>
                      </a:lnTo>
                      <a:lnTo>
                        <a:pt x="649" y="272"/>
                      </a:lnTo>
                      <a:lnTo>
                        <a:pt x="628" y="266"/>
                      </a:lnTo>
                      <a:lnTo>
                        <a:pt x="606" y="263"/>
                      </a:lnTo>
                      <a:lnTo>
                        <a:pt x="584" y="259"/>
                      </a:lnTo>
                      <a:lnTo>
                        <a:pt x="562" y="257"/>
                      </a:lnTo>
                      <a:lnTo>
                        <a:pt x="540" y="255"/>
                      </a:lnTo>
                      <a:lnTo>
                        <a:pt x="517" y="255"/>
                      </a:lnTo>
                      <a:lnTo>
                        <a:pt x="464" y="257"/>
                      </a:lnTo>
                      <a:lnTo>
                        <a:pt x="414" y="265"/>
                      </a:lnTo>
                      <a:lnTo>
                        <a:pt x="364" y="278"/>
                      </a:lnTo>
                      <a:lnTo>
                        <a:pt x="317" y="295"/>
                      </a:lnTo>
                      <a:lnTo>
                        <a:pt x="271" y="317"/>
                      </a:lnTo>
                      <a:lnTo>
                        <a:pt x="228" y="343"/>
                      </a:lnTo>
                      <a:lnTo>
                        <a:pt x="189" y="373"/>
                      </a:lnTo>
                      <a:lnTo>
                        <a:pt x="152" y="407"/>
                      </a:lnTo>
                      <a:lnTo>
                        <a:pt x="119" y="444"/>
                      </a:lnTo>
                      <a:lnTo>
                        <a:pt x="89" y="484"/>
                      </a:lnTo>
                      <a:lnTo>
                        <a:pt x="62" y="527"/>
                      </a:lnTo>
                      <a:lnTo>
                        <a:pt x="41" y="572"/>
                      </a:lnTo>
                      <a:lnTo>
                        <a:pt x="23" y="619"/>
                      </a:lnTo>
                      <a:lnTo>
                        <a:pt x="11" y="668"/>
                      </a:lnTo>
                      <a:lnTo>
                        <a:pt x="3" y="720"/>
                      </a:lnTo>
                      <a:lnTo>
                        <a:pt x="0" y="773"/>
                      </a:lnTo>
                      <a:lnTo>
                        <a:pt x="3" y="826"/>
                      </a:lnTo>
                      <a:lnTo>
                        <a:pt x="11" y="877"/>
                      </a:lnTo>
                      <a:lnTo>
                        <a:pt x="23" y="927"/>
                      </a:lnTo>
                      <a:lnTo>
                        <a:pt x="41" y="974"/>
                      </a:lnTo>
                      <a:lnTo>
                        <a:pt x="62" y="1019"/>
                      </a:lnTo>
                      <a:lnTo>
                        <a:pt x="89" y="1061"/>
                      </a:lnTo>
                      <a:lnTo>
                        <a:pt x="119" y="1102"/>
                      </a:lnTo>
                      <a:lnTo>
                        <a:pt x="152" y="1139"/>
                      </a:lnTo>
                      <a:lnTo>
                        <a:pt x="189" y="1172"/>
                      </a:lnTo>
                      <a:lnTo>
                        <a:pt x="228" y="1201"/>
                      </a:lnTo>
                      <a:lnTo>
                        <a:pt x="271" y="1227"/>
                      </a:lnTo>
                      <a:lnTo>
                        <a:pt x="317" y="1249"/>
                      </a:lnTo>
                      <a:lnTo>
                        <a:pt x="364" y="1267"/>
                      </a:lnTo>
                      <a:lnTo>
                        <a:pt x="414" y="1279"/>
                      </a:lnTo>
                      <a:lnTo>
                        <a:pt x="464" y="1287"/>
                      </a:lnTo>
                      <a:lnTo>
                        <a:pt x="517" y="1290"/>
                      </a:lnTo>
                      <a:lnTo>
                        <a:pt x="570" y="1287"/>
                      </a:lnTo>
                      <a:lnTo>
                        <a:pt x="621" y="1279"/>
                      </a:lnTo>
                      <a:lnTo>
                        <a:pt x="672" y="1267"/>
                      </a:lnTo>
                      <a:lnTo>
                        <a:pt x="719" y="1249"/>
                      </a:lnTo>
                      <a:lnTo>
                        <a:pt x="764" y="1227"/>
                      </a:lnTo>
                      <a:lnTo>
                        <a:pt x="807" y="1201"/>
                      </a:lnTo>
                      <a:lnTo>
                        <a:pt x="847" y="1172"/>
                      </a:lnTo>
                      <a:lnTo>
                        <a:pt x="884" y="1139"/>
                      </a:lnTo>
                      <a:lnTo>
                        <a:pt x="916" y="1102"/>
                      </a:lnTo>
                      <a:lnTo>
                        <a:pt x="946" y="1061"/>
                      </a:lnTo>
                      <a:lnTo>
                        <a:pt x="972" y="1019"/>
                      </a:lnTo>
                      <a:lnTo>
                        <a:pt x="994" y="974"/>
                      </a:lnTo>
                      <a:lnTo>
                        <a:pt x="1012" y="927"/>
                      </a:lnTo>
                      <a:lnTo>
                        <a:pt x="1024" y="877"/>
                      </a:lnTo>
                      <a:lnTo>
                        <a:pt x="1032" y="826"/>
                      </a:lnTo>
                      <a:lnTo>
                        <a:pt x="1035" y="773"/>
                      </a:lnTo>
                      <a:lnTo>
                        <a:pt x="1031" y="718"/>
                      </a:lnTo>
                      <a:lnTo>
                        <a:pt x="1023" y="664"/>
                      </a:lnTo>
                      <a:lnTo>
                        <a:pt x="1009" y="612"/>
                      </a:lnTo>
                      <a:lnTo>
                        <a:pt x="990" y="562"/>
                      </a:lnTo>
                      <a:lnTo>
                        <a:pt x="967" y="516"/>
                      </a:lnTo>
                      <a:lnTo>
                        <a:pt x="938" y="473"/>
                      </a:lnTo>
                      <a:lnTo>
                        <a:pt x="906" y="431"/>
                      </a:lnTo>
                      <a:lnTo>
                        <a:pt x="869" y="394"/>
                      </a:lnTo>
                      <a:lnTo>
                        <a:pt x="1196" y="69"/>
                      </a:lnTo>
                      <a:lnTo>
                        <a:pt x="1196" y="428"/>
                      </a:lnTo>
                      <a:lnTo>
                        <a:pt x="1236" y="428"/>
                      </a:lnTo>
                      <a:lnTo>
                        <a:pt x="1236" y="20"/>
                      </a:lnTo>
                      <a:lnTo>
                        <a:pt x="1236" y="0"/>
                      </a:lnTo>
                      <a:lnTo>
                        <a:pt x="12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45" name="Freeform 74"/>
                <p:cNvSpPr>
                  <a:spLocks/>
                </p:cNvSpPr>
                <p:nvPr/>
              </p:nvSpPr>
              <p:spPr bwMode="auto">
                <a:xfrm>
                  <a:off x="5221" y="2970"/>
                  <a:ext cx="191" cy="194"/>
                </a:xfrm>
                <a:custGeom>
                  <a:avLst/>
                  <a:gdLst>
                    <a:gd name="T0" fmla="*/ 952 w 954"/>
                    <a:gd name="T1" fmla="*/ 527 h 955"/>
                    <a:gd name="T2" fmla="*/ 933 w 954"/>
                    <a:gd name="T3" fmla="*/ 620 h 955"/>
                    <a:gd name="T4" fmla="*/ 897 w 954"/>
                    <a:gd name="T5" fmla="*/ 705 h 955"/>
                    <a:gd name="T6" fmla="*/ 845 w 954"/>
                    <a:gd name="T7" fmla="*/ 781 h 955"/>
                    <a:gd name="T8" fmla="*/ 779 w 954"/>
                    <a:gd name="T9" fmla="*/ 846 h 955"/>
                    <a:gd name="T10" fmla="*/ 703 w 954"/>
                    <a:gd name="T11" fmla="*/ 898 h 955"/>
                    <a:gd name="T12" fmla="*/ 618 w 954"/>
                    <a:gd name="T13" fmla="*/ 934 h 955"/>
                    <a:gd name="T14" fmla="*/ 525 w 954"/>
                    <a:gd name="T15" fmla="*/ 953 h 955"/>
                    <a:gd name="T16" fmla="*/ 428 w 954"/>
                    <a:gd name="T17" fmla="*/ 953 h 955"/>
                    <a:gd name="T18" fmla="*/ 335 w 954"/>
                    <a:gd name="T19" fmla="*/ 934 h 955"/>
                    <a:gd name="T20" fmla="*/ 250 w 954"/>
                    <a:gd name="T21" fmla="*/ 898 h 955"/>
                    <a:gd name="T22" fmla="*/ 173 w 954"/>
                    <a:gd name="T23" fmla="*/ 846 h 955"/>
                    <a:gd name="T24" fmla="*/ 109 w 954"/>
                    <a:gd name="T25" fmla="*/ 781 h 955"/>
                    <a:gd name="T26" fmla="*/ 57 w 954"/>
                    <a:gd name="T27" fmla="*/ 705 h 955"/>
                    <a:gd name="T28" fmla="*/ 21 w 954"/>
                    <a:gd name="T29" fmla="*/ 620 h 955"/>
                    <a:gd name="T30" fmla="*/ 2 w 954"/>
                    <a:gd name="T31" fmla="*/ 527 h 955"/>
                    <a:gd name="T32" fmla="*/ 2 w 954"/>
                    <a:gd name="T33" fmla="*/ 430 h 955"/>
                    <a:gd name="T34" fmla="*/ 21 w 954"/>
                    <a:gd name="T35" fmla="*/ 337 h 955"/>
                    <a:gd name="T36" fmla="*/ 57 w 954"/>
                    <a:gd name="T37" fmla="*/ 250 h 955"/>
                    <a:gd name="T38" fmla="*/ 109 w 954"/>
                    <a:gd name="T39" fmla="*/ 174 h 955"/>
                    <a:gd name="T40" fmla="*/ 173 w 954"/>
                    <a:gd name="T41" fmla="*/ 110 h 955"/>
                    <a:gd name="T42" fmla="*/ 250 w 954"/>
                    <a:gd name="T43" fmla="*/ 58 h 955"/>
                    <a:gd name="T44" fmla="*/ 335 w 954"/>
                    <a:gd name="T45" fmla="*/ 22 h 955"/>
                    <a:gd name="T46" fmla="*/ 428 w 954"/>
                    <a:gd name="T47" fmla="*/ 2 h 955"/>
                    <a:gd name="T48" fmla="*/ 525 w 954"/>
                    <a:gd name="T49" fmla="*/ 2 h 955"/>
                    <a:gd name="T50" fmla="*/ 618 w 954"/>
                    <a:gd name="T51" fmla="*/ 22 h 955"/>
                    <a:gd name="T52" fmla="*/ 703 w 954"/>
                    <a:gd name="T53" fmla="*/ 58 h 955"/>
                    <a:gd name="T54" fmla="*/ 779 w 954"/>
                    <a:gd name="T55" fmla="*/ 110 h 955"/>
                    <a:gd name="T56" fmla="*/ 845 w 954"/>
                    <a:gd name="T57" fmla="*/ 174 h 955"/>
                    <a:gd name="T58" fmla="*/ 897 w 954"/>
                    <a:gd name="T59" fmla="*/ 250 h 955"/>
                    <a:gd name="T60" fmla="*/ 933 w 954"/>
                    <a:gd name="T61" fmla="*/ 337 h 955"/>
                    <a:gd name="T62" fmla="*/ 952 w 954"/>
                    <a:gd name="T63" fmla="*/ 43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4" h="955">
                      <a:moveTo>
                        <a:pt x="954" y="478"/>
                      </a:moveTo>
                      <a:lnTo>
                        <a:pt x="952" y="527"/>
                      </a:lnTo>
                      <a:lnTo>
                        <a:pt x="945" y="574"/>
                      </a:lnTo>
                      <a:lnTo>
                        <a:pt x="933" y="620"/>
                      </a:lnTo>
                      <a:lnTo>
                        <a:pt x="916" y="664"/>
                      </a:lnTo>
                      <a:lnTo>
                        <a:pt x="897" y="705"/>
                      </a:lnTo>
                      <a:lnTo>
                        <a:pt x="873" y="745"/>
                      </a:lnTo>
                      <a:lnTo>
                        <a:pt x="845" y="781"/>
                      </a:lnTo>
                      <a:lnTo>
                        <a:pt x="814" y="815"/>
                      </a:lnTo>
                      <a:lnTo>
                        <a:pt x="779" y="846"/>
                      </a:lnTo>
                      <a:lnTo>
                        <a:pt x="744" y="874"/>
                      </a:lnTo>
                      <a:lnTo>
                        <a:pt x="703" y="898"/>
                      </a:lnTo>
                      <a:lnTo>
                        <a:pt x="662" y="917"/>
                      </a:lnTo>
                      <a:lnTo>
                        <a:pt x="618" y="934"/>
                      </a:lnTo>
                      <a:lnTo>
                        <a:pt x="572" y="946"/>
                      </a:lnTo>
                      <a:lnTo>
                        <a:pt x="525" y="953"/>
                      </a:lnTo>
                      <a:lnTo>
                        <a:pt x="476" y="955"/>
                      </a:lnTo>
                      <a:lnTo>
                        <a:pt x="428" y="953"/>
                      </a:lnTo>
                      <a:lnTo>
                        <a:pt x="381" y="946"/>
                      </a:lnTo>
                      <a:lnTo>
                        <a:pt x="335" y="934"/>
                      </a:lnTo>
                      <a:lnTo>
                        <a:pt x="291" y="917"/>
                      </a:lnTo>
                      <a:lnTo>
                        <a:pt x="250" y="898"/>
                      </a:lnTo>
                      <a:lnTo>
                        <a:pt x="210" y="874"/>
                      </a:lnTo>
                      <a:lnTo>
                        <a:pt x="173" y="846"/>
                      </a:lnTo>
                      <a:lnTo>
                        <a:pt x="140" y="815"/>
                      </a:lnTo>
                      <a:lnTo>
                        <a:pt x="109" y="781"/>
                      </a:lnTo>
                      <a:lnTo>
                        <a:pt x="81" y="745"/>
                      </a:lnTo>
                      <a:lnTo>
                        <a:pt x="57" y="705"/>
                      </a:lnTo>
                      <a:lnTo>
                        <a:pt x="38" y="664"/>
                      </a:lnTo>
                      <a:lnTo>
                        <a:pt x="21" y="620"/>
                      </a:lnTo>
                      <a:lnTo>
                        <a:pt x="9" y="574"/>
                      </a:lnTo>
                      <a:lnTo>
                        <a:pt x="2" y="527"/>
                      </a:lnTo>
                      <a:lnTo>
                        <a:pt x="0" y="478"/>
                      </a:lnTo>
                      <a:lnTo>
                        <a:pt x="2" y="430"/>
                      </a:lnTo>
                      <a:lnTo>
                        <a:pt x="9" y="382"/>
                      </a:lnTo>
                      <a:lnTo>
                        <a:pt x="21" y="337"/>
                      </a:lnTo>
                      <a:lnTo>
                        <a:pt x="38" y="293"/>
                      </a:lnTo>
                      <a:lnTo>
                        <a:pt x="57" y="250"/>
                      </a:lnTo>
                      <a:lnTo>
                        <a:pt x="81" y="211"/>
                      </a:lnTo>
                      <a:lnTo>
                        <a:pt x="109" y="174"/>
                      </a:lnTo>
                      <a:lnTo>
                        <a:pt x="140" y="141"/>
                      </a:lnTo>
                      <a:lnTo>
                        <a:pt x="173" y="110"/>
                      </a:lnTo>
                      <a:lnTo>
                        <a:pt x="210" y="82"/>
                      </a:lnTo>
                      <a:lnTo>
                        <a:pt x="250" y="58"/>
                      </a:lnTo>
                      <a:lnTo>
                        <a:pt x="291" y="38"/>
                      </a:lnTo>
                      <a:lnTo>
                        <a:pt x="335" y="22"/>
                      </a:lnTo>
                      <a:lnTo>
                        <a:pt x="381" y="9"/>
                      </a:lnTo>
                      <a:lnTo>
                        <a:pt x="428" y="2"/>
                      </a:lnTo>
                      <a:lnTo>
                        <a:pt x="476" y="0"/>
                      </a:lnTo>
                      <a:lnTo>
                        <a:pt x="525" y="2"/>
                      </a:lnTo>
                      <a:lnTo>
                        <a:pt x="572" y="9"/>
                      </a:lnTo>
                      <a:lnTo>
                        <a:pt x="618" y="22"/>
                      </a:lnTo>
                      <a:lnTo>
                        <a:pt x="662" y="38"/>
                      </a:lnTo>
                      <a:lnTo>
                        <a:pt x="703" y="58"/>
                      </a:lnTo>
                      <a:lnTo>
                        <a:pt x="744" y="82"/>
                      </a:lnTo>
                      <a:lnTo>
                        <a:pt x="779" y="110"/>
                      </a:lnTo>
                      <a:lnTo>
                        <a:pt x="814" y="141"/>
                      </a:lnTo>
                      <a:lnTo>
                        <a:pt x="845" y="174"/>
                      </a:lnTo>
                      <a:lnTo>
                        <a:pt x="873" y="211"/>
                      </a:lnTo>
                      <a:lnTo>
                        <a:pt x="897" y="250"/>
                      </a:lnTo>
                      <a:lnTo>
                        <a:pt x="916" y="293"/>
                      </a:lnTo>
                      <a:lnTo>
                        <a:pt x="933" y="337"/>
                      </a:lnTo>
                      <a:lnTo>
                        <a:pt x="945" y="382"/>
                      </a:lnTo>
                      <a:lnTo>
                        <a:pt x="952" y="430"/>
                      </a:lnTo>
                      <a:lnTo>
                        <a:pt x="954" y="4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46" name="Freeform 75"/>
                <p:cNvSpPr>
                  <a:spLocks/>
                </p:cNvSpPr>
                <p:nvPr/>
              </p:nvSpPr>
              <p:spPr bwMode="auto">
                <a:xfrm>
                  <a:off x="5177" y="2940"/>
                  <a:ext cx="235" cy="257"/>
                </a:xfrm>
                <a:custGeom>
                  <a:avLst/>
                  <a:gdLst>
                    <a:gd name="T0" fmla="*/ 438 w 1146"/>
                    <a:gd name="T1" fmla="*/ 20 h 1289"/>
                    <a:gd name="T2" fmla="*/ 343 w 1146"/>
                    <a:gd name="T3" fmla="*/ 62 h 1289"/>
                    <a:gd name="T4" fmla="*/ 257 w 1146"/>
                    <a:gd name="T5" fmla="*/ 117 h 1289"/>
                    <a:gd name="T6" fmla="*/ 181 w 1146"/>
                    <a:gd name="T7" fmla="*/ 185 h 1289"/>
                    <a:gd name="T8" fmla="*/ 116 w 1146"/>
                    <a:gd name="T9" fmla="*/ 266 h 1289"/>
                    <a:gd name="T10" fmla="*/ 51 w 1146"/>
                    <a:gd name="T11" fmla="*/ 384 h 1289"/>
                    <a:gd name="T12" fmla="*/ 3 w 1146"/>
                    <a:gd name="T13" fmla="*/ 572 h 1289"/>
                    <a:gd name="T14" fmla="*/ 13 w 1146"/>
                    <a:gd name="T15" fmla="*/ 761 h 1289"/>
                    <a:gd name="T16" fmla="*/ 74 w 1146"/>
                    <a:gd name="T17" fmla="*/ 937 h 1289"/>
                    <a:gd name="T18" fmla="*/ 185 w 1146"/>
                    <a:gd name="T19" fmla="*/ 1092 h 1289"/>
                    <a:gd name="T20" fmla="*/ 341 w 1146"/>
                    <a:gd name="T21" fmla="*/ 1211 h 1289"/>
                    <a:gd name="T22" fmla="*/ 418 w 1146"/>
                    <a:gd name="T23" fmla="*/ 1246 h 1289"/>
                    <a:gd name="T24" fmla="*/ 497 w 1146"/>
                    <a:gd name="T25" fmla="*/ 1270 h 1289"/>
                    <a:gd name="T26" fmla="*/ 578 w 1146"/>
                    <a:gd name="T27" fmla="*/ 1285 h 1289"/>
                    <a:gd name="T28" fmla="*/ 661 w 1146"/>
                    <a:gd name="T29" fmla="*/ 1289 h 1289"/>
                    <a:gd name="T30" fmla="*/ 742 w 1146"/>
                    <a:gd name="T31" fmla="*/ 1283 h 1289"/>
                    <a:gd name="T32" fmla="*/ 822 w 1146"/>
                    <a:gd name="T33" fmla="*/ 1267 h 1289"/>
                    <a:gd name="T34" fmla="*/ 899 w 1146"/>
                    <a:gd name="T35" fmla="*/ 1241 h 1289"/>
                    <a:gd name="T36" fmla="*/ 973 w 1146"/>
                    <a:gd name="T37" fmla="*/ 1205 h 1289"/>
                    <a:gd name="T38" fmla="*/ 1043 w 1146"/>
                    <a:gd name="T39" fmla="*/ 1160 h 1289"/>
                    <a:gd name="T40" fmla="*/ 1107 w 1146"/>
                    <a:gd name="T41" fmla="*/ 1107 h 1289"/>
                    <a:gd name="T42" fmla="*/ 1115 w 1146"/>
                    <a:gd name="T43" fmla="*/ 1039 h 1289"/>
                    <a:gd name="T44" fmla="*/ 1060 w 1146"/>
                    <a:gd name="T45" fmla="*/ 1095 h 1289"/>
                    <a:gd name="T46" fmla="*/ 997 w 1146"/>
                    <a:gd name="T47" fmla="*/ 1144 h 1289"/>
                    <a:gd name="T48" fmla="*/ 931 w 1146"/>
                    <a:gd name="T49" fmla="*/ 1183 h 1289"/>
                    <a:gd name="T50" fmla="*/ 860 w 1146"/>
                    <a:gd name="T51" fmla="*/ 1213 h 1289"/>
                    <a:gd name="T52" fmla="*/ 787 w 1146"/>
                    <a:gd name="T53" fmla="*/ 1234 h 1289"/>
                    <a:gd name="T54" fmla="*/ 711 w 1146"/>
                    <a:gd name="T55" fmla="*/ 1246 h 1289"/>
                    <a:gd name="T56" fmla="*/ 635 w 1146"/>
                    <a:gd name="T57" fmla="*/ 1249 h 1289"/>
                    <a:gd name="T58" fmla="*/ 557 w 1146"/>
                    <a:gd name="T59" fmla="*/ 1242 h 1289"/>
                    <a:gd name="T60" fmla="*/ 481 w 1146"/>
                    <a:gd name="T61" fmla="*/ 1226 h 1289"/>
                    <a:gd name="T62" fmla="*/ 408 w 1146"/>
                    <a:gd name="T63" fmla="*/ 1198 h 1289"/>
                    <a:gd name="T64" fmla="*/ 307 w 1146"/>
                    <a:gd name="T65" fmla="*/ 1143 h 1289"/>
                    <a:gd name="T66" fmla="*/ 174 w 1146"/>
                    <a:gd name="T67" fmla="*/ 1019 h 1289"/>
                    <a:gd name="T68" fmla="*/ 85 w 1146"/>
                    <a:gd name="T69" fmla="*/ 866 h 1289"/>
                    <a:gd name="T70" fmla="*/ 42 w 1146"/>
                    <a:gd name="T71" fmla="*/ 695 h 1289"/>
                    <a:gd name="T72" fmla="*/ 52 w 1146"/>
                    <a:gd name="T73" fmla="*/ 517 h 1289"/>
                    <a:gd name="T74" fmla="*/ 115 w 1146"/>
                    <a:gd name="T75" fmla="*/ 344 h 1289"/>
                    <a:gd name="T76" fmla="*/ 168 w 1146"/>
                    <a:gd name="T77" fmla="*/ 262 h 1289"/>
                    <a:gd name="T78" fmla="*/ 233 w 1146"/>
                    <a:gd name="T79" fmla="*/ 191 h 1289"/>
                    <a:gd name="T80" fmla="*/ 307 w 1146"/>
                    <a:gd name="T81" fmla="*/ 131 h 1289"/>
                    <a:gd name="T82" fmla="*/ 390 w 1146"/>
                    <a:gd name="T83" fmla="*/ 82 h 1289"/>
                    <a:gd name="T84" fmla="*/ 481 w 1146"/>
                    <a:gd name="T85" fmla="*/ 48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6" h="1289">
                      <a:moveTo>
                        <a:pt x="503" y="0"/>
                      </a:moveTo>
                      <a:lnTo>
                        <a:pt x="470" y="10"/>
                      </a:lnTo>
                      <a:lnTo>
                        <a:pt x="438" y="20"/>
                      </a:lnTo>
                      <a:lnTo>
                        <a:pt x="405" y="33"/>
                      </a:lnTo>
                      <a:lnTo>
                        <a:pt x="374" y="47"/>
                      </a:lnTo>
                      <a:lnTo>
                        <a:pt x="343" y="62"/>
                      </a:lnTo>
                      <a:lnTo>
                        <a:pt x="313" y="79"/>
                      </a:lnTo>
                      <a:lnTo>
                        <a:pt x="284" y="97"/>
                      </a:lnTo>
                      <a:lnTo>
                        <a:pt x="257" y="117"/>
                      </a:lnTo>
                      <a:lnTo>
                        <a:pt x="230" y="139"/>
                      </a:lnTo>
                      <a:lnTo>
                        <a:pt x="205" y="161"/>
                      </a:lnTo>
                      <a:lnTo>
                        <a:pt x="181" y="185"/>
                      </a:lnTo>
                      <a:lnTo>
                        <a:pt x="158" y="210"/>
                      </a:lnTo>
                      <a:lnTo>
                        <a:pt x="136" y="238"/>
                      </a:lnTo>
                      <a:lnTo>
                        <a:pt x="116" y="266"/>
                      </a:lnTo>
                      <a:lnTo>
                        <a:pt x="97" y="294"/>
                      </a:lnTo>
                      <a:lnTo>
                        <a:pt x="79" y="324"/>
                      </a:lnTo>
                      <a:lnTo>
                        <a:pt x="51" y="384"/>
                      </a:lnTo>
                      <a:lnTo>
                        <a:pt x="29" y="446"/>
                      </a:lnTo>
                      <a:lnTo>
                        <a:pt x="13" y="509"/>
                      </a:lnTo>
                      <a:lnTo>
                        <a:pt x="3" y="572"/>
                      </a:lnTo>
                      <a:lnTo>
                        <a:pt x="0" y="635"/>
                      </a:lnTo>
                      <a:lnTo>
                        <a:pt x="3" y="699"/>
                      </a:lnTo>
                      <a:lnTo>
                        <a:pt x="13" y="761"/>
                      </a:lnTo>
                      <a:lnTo>
                        <a:pt x="28" y="821"/>
                      </a:lnTo>
                      <a:lnTo>
                        <a:pt x="48" y="881"/>
                      </a:lnTo>
                      <a:lnTo>
                        <a:pt x="74" y="937"/>
                      </a:lnTo>
                      <a:lnTo>
                        <a:pt x="106" y="993"/>
                      </a:lnTo>
                      <a:lnTo>
                        <a:pt x="143" y="1043"/>
                      </a:lnTo>
                      <a:lnTo>
                        <a:pt x="185" y="1092"/>
                      </a:lnTo>
                      <a:lnTo>
                        <a:pt x="231" y="1136"/>
                      </a:lnTo>
                      <a:lnTo>
                        <a:pt x="284" y="1176"/>
                      </a:lnTo>
                      <a:lnTo>
                        <a:pt x="341" y="1211"/>
                      </a:lnTo>
                      <a:lnTo>
                        <a:pt x="366" y="1223"/>
                      </a:lnTo>
                      <a:lnTo>
                        <a:pt x="391" y="1236"/>
                      </a:lnTo>
                      <a:lnTo>
                        <a:pt x="418" y="1246"/>
                      </a:lnTo>
                      <a:lnTo>
                        <a:pt x="444" y="1256"/>
                      </a:lnTo>
                      <a:lnTo>
                        <a:pt x="471" y="1264"/>
                      </a:lnTo>
                      <a:lnTo>
                        <a:pt x="497" y="1270"/>
                      </a:lnTo>
                      <a:lnTo>
                        <a:pt x="524" y="1276"/>
                      </a:lnTo>
                      <a:lnTo>
                        <a:pt x="552" y="1281"/>
                      </a:lnTo>
                      <a:lnTo>
                        <a:pt x="578" y="1285"/>
                      </a:lnTo>
                      <a:lnTo>
                        <a:pt x="606" y="1288"/>
                      </a:lnTo>
                      <a:lnTo>
                        <a:pt x="633" y="1289"/>
                      </a:lnTo>
                      <a:lnTo>
                        <a:pt x="661" y="1289"/>
                      </a:lnTo>
                      <a:lnTo>
                        <a:pt x="688" y="1288"/>
                      </a:lnTo>
                      <a:lnTo>
                        <a:pt x="715" y="1285"/>
                      </a:lnTo>
                      <a:lnTo>
                        <a:pt x="742" y="1283"/>
                      </a:lnTo>
                      <a:lnTo>
                        <a:pt x="769" y="1279"/>
                      </a:lnTo>
                      <a:lnTo>
                        <a:pt x="796" y="1273"/>
                      </a:lnTo>
                      <a:lnTo>
                        <a:pt x="822" y="1267"/>
                      </a:lnTo>
                      <a:lnTo>
                        <a:pt x="849" y="1259"/>
                      </a:lnTo>
                      <a:lnTo>
                        <a:pt x="874" y="1251"/>
                      </a:lnTo>
                      <a:lnTo>
                        <a:pt x="899" y="1241"/>
                      </a:lnTo>
                      <a:lnTo>
                        <a:pt x="925" y="1230"/>
                      </a:lnTo>
                      <a:lnTo>
                        <a:pt x="949" y="1219"/>
                      </a:lnTo>
                      <a:lnTo>
                        <a:pt x="973" y="1205"/>
                      </a:lnTo>
                      <a:lnTo>
                        <a:pt x="997" y="1191"/>
                      </a:lnTo>
                      <a:lnTo>
                        <a:pt x="1020" y="1176"/>
                      </a:lnTo>
                      <a:lnTo>
                        <a:pt x="1043" y="1160"/>
                      </a:lnTo>
                      <a:lnTo>
                        <a:pt x="1065" y="1144"/>
                      </a:lnTo>
                      <a:lnTo>
                        <a:pt x="1086" y="1125"/>
                      </a:lnTo>
                      <a:lnTo>
                        <a:pt x="1107" y="1107"/>
                      </a:lnTo>
                      <a:lnTo>
                        <a:pt x="1126" y="1086"/>
                      </a:lnTo>
                      <a:lnTo>
                        <a:pt x="1146" y="1065"/>
                      </a:lnTo>
                      <a:lnTo>
                        <a:pt x="1115" y="1039"/>
                      </a:lnTo>
                      <a:lnTo>
                        <a:pt x="1096" y="1058"/>
                      </a:lnTo>
                      <a:lnTo>
                        <a:pt x="1078" y="1077"/>
                      </a:lnTo>
                      <a:lnTo>
                        <a:pt x="1060" y="1095"/>
                      </a:lnTo>
                      <a:lnTo>
                        <a:pt x="1039" y="1113"/>
                      </a:lnTo>
                      <a:lnTo>
                        <a:pt x="1018" y="1128"/>
                      </a:lnTo>
                      <a:lnTo>
                        <a:pt x="997" y="1144"/>
                      </a:lnTo>
                      <a:lnTo>
                        <a:pt x="975" y="1158"/>
                      </a:lnTo>
                      <a:lnTo>
                        <a:pt x="954" y="1170"/>
                      </a:lnTo>
                      <a:lnTo>
                        <a:pt x="931" y="1183"/>
                      </a:lnTo>
                      <a:lnTo>
                        <a:pt x="908" y="1193"/>
                      </a:lnTo>
                      <a:lnTo>
                        <a:pt x="884" y="1204"/>
                      </a:lnTo>
                      <a:lnTo>
                        <a:pt x="860" y="1213"/>
                      </a:lnTo>
                      <a:lnTo>
                        <a:pt x="836" y="1221"/>
                      </a:lnTo>
                      <a:lnTo>
                        <a:pt x="811" y="1228"/>
                      </a:lnTo>
                      <a:lnTo>
                        <a:pt x="787" y="1234"/>
                      </a:lnTo>
                      <a:lnTo>
                        <a:pt x="761" y="1239"/>
                      </a:lnTo>
                      <a:lnTo>
                        <a:pt x="736" y="1243"/>
                      </a:lnTo>
                      <a:lnTo>
                        <a:pt x="711" y="1246"/>
                      </a:lnTo>
                      <a:lnTo>
                        <a:pt x="685" y="1249"/>
                      </a:lnTo>
                      <a:lnTo>
                        <a:pt x="660" y="1249"/>
                      </a:lnTo>
                      <a:lnTo>
                        <a:pt x="635" y="1249"/>
                      </a:lnTo>
                      <a:lnTo>
                        <a:pt x="608" y="1247"/>
                      </a:lnTo>
                      <a:lnTo>
                        <a:pt x="583" y="1245"/>
                      </a:lnTo>
                      <a:lnTo>
                        <a:pt x="557" y="1242"/>
                      </a:lnTo>
                      <a:lnTo>
                        <a:pt x="532" y="1237"/>
                      </a:lnTo>
                      <a:lnTo>
                        <a:pt x="507" y="1231"/>
                      </a:lnTo>
                      <a:lnTo>
                        <a:pt x="481" y="1226"/>
                      </a:lnTo>
                      <a:lnTo>
                        <a:pt x="457" y="1217"/>
                      </a:lnTo>
                      <a:lnTo>
                        <a:pt x="432" y="1208"/>
                      </a:lnTo>
                      <a:lnTo>
                        <a:pt x="408" y="1198"/>
                      </a:lnTo>
                      <a:lnTo>
                        <a:pt x="385" y="1188"/>
                      </a:lnTo>
                      <a:lnTo>
                        <a:pt x="360" y="1175"/>
                      </a:lnTo>
                      <a:lnTo>
                        <a:pt x="307" y="1143"/>
                      </a:lnTo>
                      <a:lnTo>
                        <a:pt x="258" y="1105"/>
                      </a:lnTo>
                      <a:lnTo>
                        <a:pt x="213" y="1064"/>
                      </a:lnTo>
                      <a:lnTo>
                        <a:pt x="174" y="1019"/>
                      </a:lnTo>
                      <a:lnTo>
                        <a:pt x="139" y="971"/>
                      </a:lnTo>
                      <a:lnTo>
                        <a:pt x="109" y="919"/>
                      </a:lnTo>
                      <a:lnTo>
                        <a:pt x="85" y="866"/>
                      </a:lnTo>
                      <a:lnTo>
                        <a:pt x="66" y="811"/>
                      </a:lnTo>
                      <a:lnTo>
                        <a:pt x="52" y="753"/>
                      </a:lnTo>
                      <a:lnTo>
                        <a:pt x="42" y="695"/>
                      </a:lnTo>
                      <a:lnTo>
                        <a:pt x="40" y="635"/>
                      </a:lnTo>
                      <a:lnTo>
                        <a:pt x="44" y="577"/>
                      </a:lnTo>
                      <a:lnTo>
                        <a:pt x="52" y="517"/>
                      </a:lnTo>
                      <a:lnTo>
                        <a:pt x="67" y="458"/>
                      </a:lnTo>
                      <a:lnTo>
                        <a:pt x="87" y="400"/>
                      </a:lnTo>
                      <a:lnTo>
                        <a:pt x="115" y="344"/>
                      </a:lnTo>
                      <a:lnTo>
                        <a:pt x="131" y="316"/>
                      </a:lnTo>
                      <a:lnTo>
                        <a:pt x="148" y="289"/>
                      </a:lnTo>
                      <a:lnTo>
                        <a:pt x="168" y="262"/>
                      </a:lnTo>
                      <a:lnTo>
                        <a:pt x="189" y="238"/>
                      </a:lnTo>
                      <a:lnTo>
                        <a:pt x="210" y="214"/>
                      </a:lnTo>
                      <a:lnTo>
                        <a:pt x="233" y="191"/>
                      </a:lnTo>
                      <a:lnTo>
                        <a:pt x="257" y="170"/>
                      </a:lnTo>
                      <a:lnTo>
                        <a:pt x="281" y="149"/>
                      </a:lnTo>
                      <a:lnTo>
                        <a:pt x="307" y="131"/>
                      </a:lnTo>
                      <a:lnTo>
                        <a:pt x="334" y="113"/>
                      </a:lnTo>
                      <a:lnTo>
                        <a:pt x="362" y="97"/>
                      </a:lnTo>
                      <a:lnTo>
                        <a:pt x="390" y="82"/>
                      </a:lnTo>
                      <a:lnTo>
                        <a:pt x="420" y="70"/>
                      </a:lnTo>
                      <a:lnTo>
                        <a:pt x="450" y="58"/>
                      </a:lnTo>
                      <a:lnTo>
                        <a:pt x="481" y="48"/>
                      </a:lnTo>
                      <a:lnTo>
                        <a:pt x="512" y="40"/>
                      </a:lnTo>
                      <a:lnTo>
                        <a:pt x="5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grpSp>
              <p:nvGrpSpPr>
                <p:cNvPr id="25664" name="Group 76"/>
                <p:cNvGrpSpPr>
                  <a:grpSpLocks/>
                </p:cNvGrpSpPr>
                <p:nvPr/>
              </p:nvGrpSpPr>
              <p:grpSpPr bwMode="auto">
                <a:xfrm>
                  <a:off x="5218" y="2974"/>
                  <a:ext cx="183" cy="184"/>
                  <a:chOff x="3459" y="926"/>
                  <a:chExt cx="128" cy="128"/>
                </a:xfrm>
              </p:grpSpPr>
              <p:sp>
                <p:nvSpPr>
                  <p:cNvPr id="249" name="Freeform 77"/>
                  <p:cNvSpPr>
                    <a:spLocks/>
                  </p:cNvSpPr>
                  <p:nvPr/>
                </p:nvSpPr>
                <p:spPr bwMode="auto">
                  <a:xfrm>
                    <a:off x="3464" y="926"/>
                    <a:ext cx="124" cy="129"/>
                  </a:xfrm>
                  <a:custGeom>
                    <a:avLst/>
                    <a:gdLst>
                      <a:gd name="T0" fmla="*/ 629 w 630"/>
                      <a:gd name="T1" fmla="*/ 348 h 631"/>
                      <a:gd name="T2" fmla="*/ 616 w 630"/>
                      <a:gd name="T3" fmla="*/ 409 h 631"/>
                      <a:gd name="T4" fmla="*/ 592 w 630"/>
                      <a:gd name="T5" fmla="*/ 465 h 631"/>
                      <a:gd name="T6" fmla="*/ 557 w 630"/>
                      <a:gd name="T7" fmla="*/ 516 h 631"/>
                      <a:gd name="T8" fmla="*/ 515 w 630"/>
                      <a:gd name="T9" fmla="*/ 558 h 631"/>
                      <a:gd name="T10" fmla="*/ 464 w 630"/>
                      <a:gd name="T11" fmla="*/ 593 h 631"/>
                      <a:gd name="T12" fmla="*/ 407 w 630"/>
                      <a:gd name="T13" fmla="*/ 617 h 631"/>
                      <a:gd name="T14" fmla="*/ 346 w 630"/>
                      <a:gd name="T15" fmla="*/ 630 h 631"/>
                      <a:gd name="T16" fmla="*/ 282 w 630"/>
                      <a:gd name="T17" fmla="*/ 630 h 631"/>
                      <a:gd name="T18" fmla="*/ 221 w 630"/>
                      <a:gd name="T19" fmla="*/ 617 h 631"/>
                      <a:gd name="T20" fmla="*/ 164 w 630"/>
                      <a:gd name="T21" fmla="*/ 593 h 631"/>
                      <a:gd name="T22" fmla="*/ 114 w 630"/>
                      <a:gd name="T23" fmla="*/ 558 h 631"/>
                      <a:gd name="T24" fmla="*/ 71 w 630"/>
                      <a:gd name="T25" fmla="*/ 516 h 631"/>
                      <a:gd name="T26" fmla="*/ 38 w 630"/>
                      <a:gd name="T27" fmla="*/ 465 h 631"/>
                      <a:gd name="T28" fmla="*/ 14 w 630"/>
                      <a:gd name="T29" fmla="*/ 409 h 631"/>
                      <a:gd name="T30" fmla="*/ 1 w 630"/>
                      <a:gd name="T31" fmla="*/ 348 h 631"/>
                      <a:gd name="T32" fmla="*/ 1 w 630"/>
                      <a:gd name="T33" fmla="*/ 283 h 631"/>
                      <a:gd name="T34" fmla="*/ 14 w 630"/>
                      <a:gd name="T35" fmla="*/ 222 h 631"/>
                      <a:gd name="T36" fmla="*/ 38 w 630"/>
                      <a:gd name="T37" fmla="*/ 166 h 631"/>
                      <a:gd name="T38" fmla="*/ 71 w 630"/>
                      <a:gd name="T39" fmla="*/ 115 h 631"/>
                      <a:gd name="T40" fmla="*/ 114 w 630"/>
                      <a:gd name="T41" fmla="*/ 72 h 631"/>
                      <a:gd name="T42" fmla="*/ 164 w 630"/>
                      <a:gd name="T43" fmla="*/ 38 h 631"/>
                      <a:gd name="T44" fmla="*/ 221 w 630"/>
                      <a:gd name="T45" fmla="*/ 13 h 631"/>
                      <a:gd name="T46" fmla="*/ 282 w 630"/>
                      <a:gd name="T47" fmla="*/ 1 h 631"/>
                      <a:gd name="T48" fmla="*/ 346 w 630"/>
                      <a:gd name="T49" fmla="*/ 1 h 631"/>
                      <a:gd name="T50" fmla="*/ 407 w 630"/>
                      <a:gd name="T51" fmla="*/ 13 h 631"/>
                      <a:gd name="T52" fmla="*/ 464 w 630"/>
                      <a:gd name="T53" fmla="*/ 38 h 631"/>
                      <a:gd name="T54" fmla="*/ 515 w 630"/>
                      <a:gd name="T55" fmla="*/ 72 h 631"/>
                      <a:gd name="T56" fmla="*/ 557 w 630"/>
                      <a:gd name="T57" fmla="*/ 115 h 631"/>
                      <a:gd name="T58" fmla="*/ 592 w 630"/>
                      <a:gd name="T59" fmla="*/ 166 h 631"/>
                      <a:gd name="T60" fmla="*/ 616 w 630"/>
                      <a:gd name="T61" fmla="*/ 222 h 631"/>
                      <a:gd name="T62" fmla="*/ 629 w 630"/>
                      <a:gd name="T63" fmla="*/ 283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0" h="631">
                        <a:moveTo>
                          <a:pt x="630" y="315"/>
                        </a:moveTo>
                        <a:lnTo>
                          <a:pt x="629" y="348"/>
                        </a:lnTo>
                        <a:lnTo>
                          <a:pt x="623" y="379"/>
                        </a:lnTo>
                        <a:lnTo>
                          <a:pt x="616" y="409"/>
                        </a:lnTo>
                        <a:lnTo>
                          <a:pt x="604" y="439"/>
                        </a:lnTo>
                        <a:lnTo>
                          <a:pt x="592" y="465"/>
                        </a:lnTo>
                        <a:lnTo>
                          <a:pt x="576" y="492"/>
                        </a:lnTo>
                        <a:lnTo>
                          <a:pt x="557" y="516"/>
                        </a:lnTo>
                        <a:lnTo>
                          <a:pt x="538" y="539"/>
                        </a:lnTo>
                        <a:lnTo>
                          <a:pt x="515" y="558"/>
                        </a:lnTo>
                        <a:lnTo>
                          <a:pt x="490" y="577"/>
                        </a:lnTo>
                        <a:lnTo>
                          <a:pt x="464" y="593"/>
                        </a:lnTo>
                        <a:lnTo>
                          <a:pt x="437" y="606"/>
                        </a:lnTo>
                        <a:lnTo>
                          <a:pt x="407" y="617"/>
                        </a:lnTo>
                        <a:lnTo>
                          <a:pt x="378" y="624"/>
                        </a:lnTo>
                        <a:lnTo>
                          <a:pt x="346" y="630"/>
                        </a:lnTo>
                        <a:lnTo>
                          <a:pt x="314" y="631"/>
                        </a:lnTo>
                        <a:lnTo>
                          <a:pt x="282" y="630"/>
                        </a:lnTo>
                        <a:lnTo>
                          <a:pt x="251" y="624"/>
                        </a:lnTo>
                        <a:lnTo>
                          <a:pt x="221" y="617"/>
                        </a:lnTo>
                        <a:lnTo>
                          <a:pt x="192" y="606"/>
                        </a:lnTo>
                        <a:lnTo>
                          <a:pt x="164" y="593"/>
                        </a:lnTo>
                        <a:lnTo>
                          <a:pt x="138" y="577"/>
                        </a:lnTo>
                        <a:lnTo>
                          <a:pt x="114" y="558"/>
                        </a:lnTo>
                        <a:lnTo>
                          <a:pt x="92" y="539"/>
                        </a:lnTo>
                        <a:lnTo>
                          <a:pt x="71" y="516"/>
                        </a:lnTo>
                        <a:lnTo>
                          <a:pt x="54" y="492"/>
                        </a:lnTo>
                        <a:lnTo>
                          <a:pt x="38" y="465"/>
                        </a:lnTo>
                        <a:lnTo>
                          <a:pt x="24" y="439"/>
                        </a:lnTo>
                        <a:lnTo>
                          <a:pt x="14" y="409"/>
                        </a:lnTo>
                        <a:lnTo>
                          <a:pt x="7" y="379"/>
                        </a:lnTo>
                        <a:lnTo>
                          <a:pt x="1" y="348"/>
                        </a:lnTo>
                        <a:lnTo>
                          <a:pt x="0" y="315"/>
                        </a:lnTo>
                        <a:lnTo>
                          <a:pt x="1" y="283"/>
                        </a:lnTo>
                        <a:lnTo>
                          <a:pt x="7" y="252"/>
                        </a:lnTo>
                        <a:lnTo>
                          <a:pt x="14" y="222"/>
                        </a:lnTo>
                        <a:lnTo>
                          <a:pt x="24" y="192"/>
                        </a:lnTo>
                        <a:lnTo>
                          <a:pt x="38" y="166"/>
                        </a:lnTo>
                        <a:lnTo>
                          <a:pt x="54" y="139"/>
                        </a:lnTo>
                        <a:lnTo>
                          <a:pt x="71" y="115"/>
                        </a:lnTo>
                        <a:lnTo>
                          <a:pt x="92" y="92"/>
                        </a:lnTo>
                        <a:lnTo>
                          <a:pt x="114" y="72"/>
                        </a:lnTo>
                        <a:lnTo>
                          <a:pt x="138" y="54"/>
                        </a:lnTo>
                        <a:lnTo>
                          <a:pt x="164" y="38"/>
                        </a:lnTo>
                        <a:lnTo>
                          <a:pt x="192" y="25"/>
                        </a:lnTo>
                        <a:lnTo>
                          <a:pt x="221" y="13"/>
                        </a:lnTo>
                        <a:lnTo>
                          <a:pt x="251" y="6"/>
                        </a:lnTo>
                        <a:lnTo>
                          <a:pt x="282" y="1"/>
                        </a:lnTo>
                        <a:lnTo>
                          <a:pt x="314" y="0"/>
                        </a:lnTo>
                        <a:lnTo>
                          <a:pt x="346" y="1"/>
                        </a:lnTo>
                        <a:lnTo>
                          <a:pt x="378" y="6"/>
                        </a:lnTo>
                        <a:lnTo>
                          <a:pt x="407" y="13"/>
                        </a:lnTo>
                        <a:lnTo>
                          <a:pt x="437" y="25"/>
                        </a:lnTo>
                        <a:lnTo>
                          <a:pt x="464" y="38"/>
                        </a:lnTo>
                        <a:lnTo>
                          <a:pt x="490" y="54"/>
                        </a:lnTo>
                        <a:lnTo>
                          <a:pt x="515" y="72"/>
                        </a:lnTo>
                        <a:lnTo>
                          <a:pt x="538" y="92"/>
                        </a:lnTo>
                        <a:lnTo>
                          <a:pt x="557" y="115"/>
                        </a:lnTo>
                        <a:lnTo>
                          <a:pt x="576" y="139"/>
                        </a:lnTo>
                        <a:lnTo>
                          <a:pt x="592" y="166"/>
                        </a:lnTo>
                        <a:lnTo>
                          <a:pt x="604" y="192"/>
                        </a:lnTo>
                        <a:lnTo>
                          <a:pt x="616" y="222"/>
                        </a:lnTo>
                        <a:lnTo>
                          <a:pt x="623" y="252"/>
                        </a:lnTo>
                        <a:lnTo>
                          <a:pt x="629" y="283"/>
                        </a:lnTo>
                        <a:lnTo>
                          <a:pt x="630" y="3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50" name="Freeform 78"/>
                  <p:cNvSpPr>
                    <a:spLocks/>
                  </p:cNvSpPr>
                  <p:nvPr/>
                </p:nvSpPr>
                <p:spPr bwMode="auto">
                  <a:xfrm>
                    <a:off x="3523" y="941"/>
                    <a:ext cx="6" cy="15"/>
                  </a:xfrm>
                  <a:custGeom>
                    <a:avLst/>
                    <a:gdLst>
                      <a:gd name="T0" fmla="*/ 61 w 61"/>
                      <a:gd name="T1" fmla="*/ 37 h 74"/>
                      <a:gd name="T2" fmla="*/ 60 w 61"/>
                      <a:gd name="T3" fmla="*/ 45 h 74"/>
                      <a:gd name="T4" fmla="*/ 59 w 61"/>
                      <a:gd name="T5" fmla="*/ 52 h 74"/>
                      <a:gd name="T6" fmla="*/ 55 w 61"/>
                      <a:gd name="T7" fmla="*/ 58 h 74"/>
                      <a:gd name="T8" fmla="*/ 52 w 61"/>
                      <a:gd name="T9" fmla="*/ 63 h 74"/>
                      <a:gd name="T10" fmla="*/ 47 w 61"/>
                      <a:gd name="T11" fmla="*/ 68 h 74"/>
                      <a:gd name="T12" fmla="*/ 42 w 61"/>
                      <a:gd name="T13" fmla="*/ 71 h 74"/>
                      <a:gd name="T14" fmla="*/ 36 w 61"/>
                      <a:gd name="T15" fmla="*/ 73 h 74"/>
                      <a:gd name="T16" fmla="*/ 30 w 61"/>
                      <a:gd name="T17" fmla="*/ 74 h 74"/>
                      <a:gd name="T18" fmla="*/ 24 w 61"/>
                      <a:gd name="T19" fmla="*/ 73 h 74"/>
                      <a:gd name="T20" fmla="*/ 18 w 61"/>
                      <a:gd name="T21" fmla="*/ 71 h 74"/>
                      <a:gd name="T22" fmla="*/ 14 w 61"/>
                      <a:gd name="T23" fmla="*/ 68 h 74"/>
                      <a:gd name="T24" fmla="*/ 8 w 61"/>
                      <a:gd name="T25" fmla="*/ 63 h 74"/>
                      <a:gd name="T26" fmla="*/ 5 w 61"/>
                      <a:gd name="T27" fmla="*/ 58 h 74"/>
                      <a:gd name="T28" fmla="*/ 2 w 61"/>
                      <a:gd name="T29" fmla="*/ 52 h 74"/>
                      <a:gd name="T30" fmla="*/ 0 w 61"/>
                      <a:gd name="T31" fmla="*/ 45 h 74"/>
                      <a:gd name="T32" fmla="*/ 0 w 61"/>
                      <a:gd name="T33" fmla="*/ 37 h 74"/>
                      <a:gd name="T34" fmla="*/ 0 w 61"/>
                      <a:gd name="T35" fmla="*/ 30 h 74"/>
                      <a:gd name="T36" fmla="*/ 2 w 61"/>
                      <a:gd name="T37" fmla="*/ 23 h 74"/>
                      <a:gd name="T38" fmla="*/ 5 w 61"/>
                      <a:gd name="T39" fmla="*/ 17 h 74"/>
                      <a:gd name="T40" fmla="*/ 8 w 61"/>
                      <a:gd name="T41" fmla="*/ 11 h 74"/>
                      <a:gd name="T42" fmla="*/ 14 w 61"/>
                      <a:gd name="T43" fmla="*/ 6 h 74"/>
                      <a:gd name="T44" fmla="*/ 18 w 61"/>
                      <a:gd name="T45" fmla="*/ 2 h 74"/>
                      <a:gd name="T46" fmla="*/ 24 w 61"/>
                      <a:gd name="T47" fmla="*/ 1 h 74"/>
                      <a:gd name="T48" fmla="*/ 30 w 61"/>
                      <a:gd name="T49" fmla="*/ 0 h 74"/>
                      <a:gd name="T50" fmla="*/ 36 w 61"/>
                      <a:gd name="T51" fmla="*/ 1 h 74"/>
                      <a:gd name="T52" fmla="*/ 42 w 61"/>
                      <a:gd name="T53" fmla="*/ 2 h 74"/>
                      <a:gd name="T54" fmla="*/ 47 w 61"/>
                      <a:gd name="T55" fmla="*/ 6 h 74"/>
                      <a:gd name="T56" fmla="*/ 52 w 61"/>
                      <a:gd name="T57" fmla="*/ 11 h 74"/>
                      <a:gd name="T58" fmla="*/ 55 w 61"/>
                      <a:gd name="T59" fmla="*/ 17 h 74"/>
                      <a:gd name="T60" fmla="*/ 59 w 61"/>
                      <a:gd name="T61" fmla="*/ 23 h 74"/>
                      <a:gd name="T62" fmla="*/ 60 w 61"/>
                      <a:gd name="T63" fmla="*/ 30 h 74"/>
                      <a:gd name="T64" fmla="*/ 61 w 61"/>
                      <a:gd name="T65" fmla="*/ 3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 h="74">
                        <a:moveTo>
                          <a:pt x="61" y="37"/>
                        </a:moveTo>
                        <a:lnTo>
                          <a:pt x="60" y="45"/>
                        </a:lnTo>
                        <a:lnTo>
                          <a:pt x="59" y="52"/>
                        </a:lnTo>
                        <a:lnTo>
                          <a:pt x="55" y="58"/>
                        </a:lnTo>
                        <a:lnTo>
                          <a:pt x="52" y="63"/>
                        </a:lnTo>
                        <a:lnTo>
                          <a:pt x="47" y="68"/>
                        </a:lnTo>
                        <a:lnTo>
                          <a:pt x="42" y="71"/>
                        </a:lnTo>
                        <a:lnTo>
                          <a:pt x="36" y="73"/>
                        </a:lnTo>
                        <a:lnTo>
                          <a:pt x="30" y="74"/>
                        </a:lnTo>
                        <a:lnTo>
                          <a:pt x="24" y="73"/>
                        </a:lnTo>
                        <a:lnTo>
                          <a:pt x="18" y="71"/>
                        </a:lnTo>
                        <a:lnTo>
                          <a:pt x="14" y="68"/>
                        </a:lnTo>
                        <a:lnTo>
                          <a:pt x="8" y="63"/>
                        </a:lnTo>
                        <a:lnTo>
                          <a:pt x="5" y="58"/>
                        </a:lnTo>
                        <a:lnTo>
                          <a:pt x="2" y="52"/>
                        </a:lnTo>
                        <a:lnTo>
                          <a:pt x="0" y="45"/>
                        </a:lnTo>
                        <a:lnTo>
                          <a:pt x="0" y="37"/>
                        </a:lnTo>
                        <a:lnTo>
                          <a:pt x="0" y="30"/>
                        </a:lnTo>
                        <a:lnTo>
                          <a:pt x="2" y="23"/>
                        </a:lnTo>
                        <a:lnTo>
                          <a:pt x="5" y="17"/>
                        </a:lnTo>
                        <a:lnTo>
                          <a:pt x="8" y="11"/>
                        </a:lnTo>
                        <a:lnTo>
                          <a:pt x="14" y="6"/>
                        </a:lnTo>
                        <a:lnTo>
                          <a:pt x="18" y="2"/>
                        </a:lnTo>
                        <a:lnTo>
                          <a:pt x="24" y="1"/>
                        </a:lnTo>
                        <a:lnTo>
                          <a:pt x="30" y="0"/>
                        </a:lnTo>
                        <a:lnTo>
                          <a:pt x="36" y="1"/>
                        </a:lnTo>
                        <a:lnTo>
                          <a:pt x="42" y="2"/>
                        </a:lnTo>
                        <a:lnTo>
                          <a:pt x="47" y="6"/>
                        </a:lnTo>
                        <a:lnTo>
                          <a:pt x="52" y="11"/>
                        </a:lnTo>
                        <a:lnTo>
                          <a:pt x="55" y="17"/>
                        </a:lnTo>
                        <a:lnTo>
                          <a:pt x="59" y="23"/>
                        </a:lnTo>
                        <a:lnTo>
                          <a:pt x="60" y="30"/>
                        </a:lnTo>
                        <a:lnTo>
                          <a:pt x="61"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51" name="Freeform 79"/>
                  <p:cNvSpPr>
                    <a:spLocks/>
                  </p:cNvSpPr>
                  <p:nvPr/>
                </p:nvSpPr>
                <p:spPr bwMode="auto">
                  <a:xfrm>
                    <a:off x="3508" y="961"/>
                    <a:ext cx="40" cy="73"/>
                  </a:xfrm>
                  <a:custGeom>
                    <a:avLst/>
                    <a:gdLst>
                      <a:gd name="T0" fmla="*/ 137 w 185"/>
                      <a:gd name="T1" fmla="*/ 344 h 362"/>
                      <a:gd name="T2" fmla="*/ 136 w 185"/>
                      <a:gd name="T3" fmla="*/ 352 h 362"/>
                      <a:gd name="T4" fmla="*/ 132 w 185"/>
                      <a:gd name="T5" fmla="*/ 357 h 362"/>
                      <a:gd name="T6" fmla="*/ 128 w 185"/>
                      <a:gd name="T7" fmla="*/ 361 h 362"/>
                      <a:gd name="T8" fmla="*/ 120 w 185"/>
                      <a:gd name="T9" fmla="*/ 362 h 362"/>
                      <a:gd name="T10" fmla="*/ 112 w 185"/>
                      <a:gd name="T11" fmla="*/ 361 h 362"/>
                      <a:gd name="T12" fmla="*/ 107 w 185"/>
                      <a:gd name="T13" fmla="*/ 357 h 362"/>
                      <a:gd name="T14" fmla="*/ 104 w 185"/>
                      <a:gd name="T15" fmla="*/ 352 h 362"/>
                      <a:gd name="T16" fmla="*/ 102 w 185"/>
                      <a:gd name="T17" fmla="*/ 344 h 362"/>
                      <a:gd name="T18" fmla="*/ 102 w 185"/>
                      <a:gd name="T19" fmla="*/ 143 h 362"/>
                      <a:gd name="T20" fmla="*/ 82 w 185"/>
                      <a:gd name="T21" fmla="*/ 143 h 362"/>
                      <a:gd name="T22" fmla="*/ 82 w 185"/>
                      <a:gd name="T23" fmla="*/ 344 h 362"/>
                      <a:gd name="T24" fmla="*/ 80 w 185"/>
                      <a:gd name="T25" fmla="*/ 352 h 362"/>
                      <a:gd name="T26" fmla="*/ 77 w 185"/>
                      <a:gd name="T27" fmla="*/ 357 h 362"/>
                      <a:gd name="T28" fmla="*/ 71 w 185"/>
                      <a:gd name="T29" fmla="*/ 361 h 362"/>
                      <a:gd name="T30" fmla="*/ 63 w 185"/>
                      <a:gd name="T31" fmla="*/ 362 h 362"/>
                      <a:gd name="T32" fmla="*/ 55 w 185"/>
                      <a:gd name="T33" fmla="*/ 361 h 362"/>
                      <a:gd name="T34" fmla="*/ 51 w 185"/>
                      <a:gd name="T35" fmla="*/ 357 h 362"/>
                      <a:gd name="T36" fmla="*/ 47 w 185"/>
                      <a:gd name="T37" fmla="*/ 352 h 362"/>
                      <a:gd name="T38" fmla="*/ 46 w 185"/>
                      <a:gd name="T39" fmla="*/ 344 h 362"/>
                      <a:gd name="T40" fmla="*/ 46 w 185"/>
                      <a:gd name="T41" fmla="*/ 39 h 362"/>
                      <a:gd name="T42" fmla="*/ 29 w 185"/>
                      <a:gd name="T43" fmla="*/ 39 h 362"/>
                      <a:gd name="T44" fmla="*/ 29 w 185"/>
                      <a:gd name="T45" fmla="*/ 167 h 362"/>
                      <a:gd name="T46" fmla="*/ 27 w 185"/>
                      <a:gd name="T47" fmla="*/ 175 h 362"/>
                      <a:gd name="T48" fmla="*/ 25 w 185"/>
                      <a:gd name="T49" fmla="*/ 181 h 362"/>
                      <a:gd name="T50" fmla="*/ 21 w 185"/>
                      <a:gd name="T51" fmla="*/ 185 h 362"/>
                      <a:gd name="T52" fmla="*/ 14 w 185"/>
                      <a:gd name="T53" fmla="*/ 186 h 362"/>
                      <a:gd name="T54" fmla="*/ 8 w 185"/>
                      <a:gd name="T55" fmla="*/ 185 h 362"/>
                      <a:gd name="T56" fmla="*/ 3 w 185"/>
                      <a:gd name="T57" fmla="*/ 181 h 362"/>
                      <a:gd name="T58" fmla="*/ 1 w 185"/>
                      <a:gd name="T59" fmla="*/ 175 h 362"/>
                      <a:gd name="T60" fmla="*/ 0 w 185"/>
                      <a:gd name="T61" fmla="*/ 167 h 362"/>
                      <a:gd name="T62" fmla="*/ 0 w 185"/>
                      <a:gd name="T63" fmla="*/ 39 h 362"/>
                      <a:gd name="T64" fmla="*/ 1 w 185"/>
                      <a:gd name="T65" fmla="*/ 30 h 362"/>
                      <a:gd name="T66" fmla="*/ 2 w 185"/>
                      <a:gd name="T67" fmla="*/ 22 h 362"/>
                      <a:gd name="T68" fmla="*/ 6 w 185"/>
                      <a:gd name="T69" fmla="*/ 15 h 362"/>
                      <a:gd name="T70" fmla="*/ 9 w 185"/>
                      <a:gd name="T71" fmla="*/ 9 h 362"/>
                      <a:gd name="T72" fmla="*/ 15 w 185"/>
                      <a:gd name="T73" fmla="*/ 6 h 362"/>
                      <a:gd name="T74" fmla="*/ 22 w 185"/>
                      <a:gd name="T75" fmla="*/ 2 h 362"/>
                      <a:gd name="T76" fmla="*/ 29 w 185"/>
                      <a:gd name="T77" fmla="*/ 1 h 362"/>
                      <a:gd name="T78" fmla="*/ 38 w 185"/>
                      <a:gd name="T79" fmla="*/ 0 h 362"/>
                      <a:gd name="T80" fmla="*/ 146 w 185"/>
                      <a:gd name="T81" fmla="*/ 0 h 362"/>
                      <a:gd name="T82" fmla="*/ 155 w 185"/>
                      <a:gd name="T83" fmla="*/ 1 h 362"/>
                      <a:gd name="T84" fmla="*/ 163 w 185"/>
                      <a:gd name="T85" fmla="*/ 2 h 362"/>
                      <a:gd name="T86" fmla="*/ 170 w 185"/>
                      <a:gd name="T87" fmla="*/ 6 h 362"/>
                      <a:gd name="T88" fmla="*/ 176 w 185"/>
                      <a:gd name="T89" fmla="*/ 9 h 362"/>
                      <a:gd name="T90" fmla="*/ 180 w 185"/>
                      <a:gd name="T91" fmla="*/ 15 h 362"/>
                      <a:gd name="T92" fmla="*/ 183 w 185"/>
                      <a:gd name="T93" fmla="*/ 22 h 362"/>
                      <a:gd name="T94" fmla="*/ 184 w 185"/>
                      <a:gd name="T95" fmla="*/ 30 h 362"/>
                      <a:gd name="T96" fmla="*/ 185 w 185"/>
                      <a:gd name="T97" fmla="*/ 39 h 362"/>
                      <a:gd name="T98" fmla="*/ 185 w 185"/>
                      <a:gd name="T99" fmla="*/ 167 h 362"/>
                      <a:gd name="T100" fmla="*/ 184 w 185"/>
                      <a:gd name="T101" fmla="*/ 175 h 362"/>
                      <a:gd name="T102" fmla="*/ 182 w 185"/>
                      <a:gd name="T103" fmla="*/ 181 h 362"/>
                      <a:gd name="T104" fmla="*/ 177 w 185"/>
                      <a:gd name="T105" fmla="*/ 185 h 362"/>
                      <a:gd name="T106" fmla="*/ 171 w 185"/>
                      <a:gd name="T107" fmla="*/ 186 h 362"/>
                      <a:gd name="T108" fmla="*/ 165 w 185"/>
                      <a:gd name="T109" fmla="*/ 185 h 362"/>
                      <a:gd name="T110" fmla="*/ 160 w 185"/>
                      <a:gd name="T111" fmla="*/ 181 h 362"/>
                      <a:gd name="T112" fmla="*/ 158 w 185"/>
                      <a:gd name="T113" fmla="*/ 175 h 362"/>
                      <a:gd name="T114" fmla="*/ 157 w 185"/>
                      <a:gd name="T115" fmla="*/ 167 h 362"/>
                      <a:gd name="T116" fmla="*/ 157 w 185"/>
                      <a:gd name="T117" fmla="*/ 39 h 362"/>
                      <a:gd name="T118" fmla="*/ 138 w 185"/>
                      <a:gd name="T119" fmla="*/ 39 h 362"/>
                      <a:gd name="T120" fmla="*/ 137 w 185"/>
                      <a:gd name="T121" fmla="*/ 344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5" h="362">
                        <a:moveTo>
                          <a:pt x="137" y="344"/>
                        </a:moveTo>
                        <a:lnTo>
                          <a:pt x="136" y="352"/>
                        </a:lnTo>
                        <a:lnTo>
                          <a:pt x="132" y="357"/>
                        </a:lnTo>
                        <a:lnTo>
                          <a:pt x="128" y="361"/>
                        </a:lnTo>
                        <a:lnTo>
                          <a:pt x="120" y="362"/>
                        </a:lnTo>
                        <a:lnTo>
                          <a:pt x="112" y="361"/>
                        </a:lnTo>
                        <a:lnTo>
                          <a:pt x="107" y="357"/>
                        </a:lnTo>
                        <a:lnTo>
                          <a:pt x="104" y="352"/>
                        </a:lnTo>
                        <a:lnTo>
                          <a:pt x="102" y="344"/>
                        </a:lnTo>
                        <a:lnTo>
                          <a:pt x="102" y="143"/>
                        </a:lnTo>
                        <a:lnTo>
                          <a:pt x="82" y="143"/>
                        </a:lnTo>
                        <a:lnTo>
                          <a:pt x="82" y="344"/>
                        </a:lnTo>
                        <a:lnTo>
                          <a:pt x="80" y="352"/>
                        </a:lnTo>
                        <a:lnTo>
                          <a:pt x="77" y="357"/>
                        </a:lnTo>
                        <a:lnTo>
                          <a:pt x="71" y="361"/>
                        </a:lnTo>
                        <a:lnTo>
                          <a:pt x="63" y="362"/>
                        </a:lnTo>
                        <a:lnTo>
                          <a:pt x="55" y="361"/>
                        </a:lnTo>
                        <a:lnTo>
                          <a:pt x="51" y="357"/>
                        </a:lnTo>
                        <a:lnTo>
                          <a:pt x="47" y="352"/>
                        </a:lnTo>
                        <a:lnTo>
                          <a:pt x="46" y="344"/>
                        </a:lnTo>
                        <a:lnTo>
                          <a:pt x="46" y="39"/>
                        </a:lnTo>
                        <a:lnTo>
                          <a:pt x="29" y="39"/>
                        </a:lnTo>
                        <a:lnTo>
                          <a:pt x="29" y="167"/>
                        </a:lnTo>
                        <a:lnTo>
                          <a:pt x="27" y="175"/>
                        </a:lnTo>
                        <a:lnTo>
                          <a:pt x="25" y="181"/>
                        </a:lnTo>
                        <a:lnTo>
                          <a:pt x="21" y="185"/>
                        </a:lnTo>
                        <a:lnTo>
                          <a:pt x="14" y="186"/>
                        </a:lnTo>
                        <a:lnTo>
                          <a:pt x="8" y="185"/>
                        </a:lnTo>
                        <a:lnTo>
                          <a:pt x="3" y="181"/>
                        </a:lnTo>
                        <a:lnTo>
                          <a:pt x="1" y="175"/>
                        </a:lnTo>
                        <a:lnTo>
                          <a:pt x="0" y="167"/>
                        </a:lnTo>
                        <a:lnTo>
                          <a:pt x="0" y="39"/>
                        </a:lnTo>
                        <a:lnTo>
                          <a:pt x="1" y="30"/>
                        </a:lnTo>
                        <a:lnTo>
                          <a:pt x="2" y="22"/>
                        </a:lnTo>
                        <a:lnTo>
                          <a:pt x="6" y="15"/>
                        </a:lnTo>
                        <a:lnTo>
                          <a:pt x="9" y="9"/>
                        </a:lnTo>
                        <a:lnTo>
                          <a:pt x="15" y="6"/>
                        </a:lnTo>
                        <a:lnTo>
                          <a:pt x="22" y="2"/>
                        </a:lnTo>
                        <a:lnTo>
                          <a:pt x="29" y="1"/>
                        </a:lnTo>
                        <a:lnTo>
                          <a:pt x="38" y="0"/>
                        </a:lnTo>
                        <a:lnTo>
                          <a:pt x="146" y="0"/>
                        </a:lnTo>
                        <a:lnTo>
                          <a:pt x="155" y="1"/>
                        </a:lnTo>
                        <a:lnTo>
                          <a:pt x="163" y="2"/>
                        </a:lnTo>
                        <a:lnTo>
                          <a:pt x="170" y="6"/>
                        </a:lnTo>
                        <a:lnTo>
                          <a:pt x="176" y="9"/>
                        </a:lnTo>
                        <a:lnTo>
                          <a:pt x="180" y="15"/>
                        </a:lnTo>
                        <a:lnTo>
                          <a:pt x="183" y="22"/>
                        </a:lnTo>
                        <a:lnTo>
                          <a:pt x="184" y="30"/>
                        </a:lnTo>
                        <a:lnTo>
                          <a:pt x="185" y="39"/>
                        </a:lnTo>
                        <a:lnTo>
                          <a:pt x="185" y="167"/>
                        </a:lnTo>
                        <a:lnTo>
                          <a:pt x="184" y="175"/>
                        </a:lnTo>
                        <a:lnTo>
                          <a:pt x="182" y="181"/>
                        </a:lnTo>
                        <a:lnTo>
                          <a:pt x="177" y="185"/>
                        </a:lnTo>
                        <a:lnTo>
                          <a:pt x="171" y="186"/>
                        </a:lnTo>
                        <a:lnTo>
                          <a:pt x="165" y="185"/>
                        </a:lnTo>
                        <a:lnTo>
                          <a:pt x="160" y="181"/>
                        </a:lnTo>
                        <a:lnTo>
                          <a:pt x="158" y="175"/>
                        </a:lnTo>
                        <a:lnTo>
                          <a:pt x="157" y="167"/>
                        </a:lnTo>
                        <a:lnTo>
                          <a:pt x="157" y="39"/>
                        </a:lnTo>
                        <a:lnTo>
                          <a:pt x="138" y="39"/>
                        </a:lnTo>
                        <a:lnTo>
                          <a:pt x="137" y="3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grpSp>
            <p:sp>
              <p:nvSpPr>
                <p:cNvPr id="25665" name="Rectangle 80"/>
                <p:cNvSpPr>
                  <a:spLocks noChangeArrowheads="1"/>
                </p:cNvSpPr>
                <p:nvPr/>
              </p:nvSpPr>
              <p:spPr bwMode="auto">
                <a:xfrm>
                  <a:off x="5154" y="3142"/>
                  <a:ext cx="304" cy="68"/>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buClrTx/>
                    <a:buSzTx/>
                    <a:buFontTx/>
                    <a:buNone/>
                  </a:pPr>
                  <a:r>
                    <a:rPr lang="en-US" sz="800" b="1">
                      <a:solidFill>
                        <a:srgbClr val="FFFFFF"/>
                      </a:solidFill>
                      <a:effectLst/>
                      <a:cs typeface="Arial" pitchFamily="34" charset="0"/>
                    </a:rPr>
                    <a:t>L-716</a:t>
                  </a:r>
                </a:p>
              </p:txBody>
            </p:sp>
          </p:grpSp>
          <p:sp>
            <p:nvSpPr>
              <p:cNvPr id="239" name="Line 81"/>
              <p:cNvSpPr>
                <a:spLocks noChangeShapeType="1"/>
              </p:cNvSpPr>
              <p:nvPr/>
            </p:nvSpPr>
            <p:spPr bwMode="auto">
              <a:xfrm flipH="1">
                <a:off x="4139" y="487"/>
                <a:ext cx="125" cy="126"/>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240" name="Line 82"/>
              <p:cNvSpPr>
                <a:spLocks noChangeShapeType="1"/>
              </p:cNvSpPr>
              <p:nvPr/>
            </p:nvSpPr>
            <p:spPr bwMode="auto">
              <a:xfrm>
                <a:off x="4570" y="487"/>
                <a:ext cx="172" cy="111"/>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241" name="Line 83"/>
              <p:cNvSpPr>
                <a:spLocks noChangeShapeType="1"/>
              </p:cNvSpPr>
              <p:nvPr/>
            </p:nvSpPr>
            <p:spPr bwMode="auto">
              <a:xfrm>
                <a:off x="4412" y="472"/>
                <a:ext cx="40" cy="11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grpSp>
        <p:pic>
          <p:nvPicPr>
            <p:cNvPr id="25649" name="Picture 84" descr="j040415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163649" y="885712"/>
              <a:ext cx="3810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50" name="Text Box 85"/>
            <p:cNvSpPr txBox="1">
              <a:spLocks noChangeArrowheads="1"/>
            </p:cNvSpPr>
            <p:nvPr/>
          </p:nvSpPr>
          <p:spPr bwMode="auto">
            <a:xfrm>
              <a:off x="7125549" y="226899"/>
              <a:ext cx="1981200" cy="430887"/>
            </a:xfrm>
            <a:prstGeom prst="rect">
              <a:avLst/>
            </a:prstGeom>
            <a:solidFill>
              <a:srgbClr val="EAEAEA"/>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algn="ctr">
                <a:buClrTx/>
                <a:buSzTx/>
                <a:buFontTx/>
                <a:buNone/>
              </a:pPr>
              <a:r>
                <a:rPr lang="en-US" sz="1400" b="1">
                  <a:solidFill>
                    <a:schemeClr val="bg2"/>
                  </a:solidFill>
                  <a:effectLst/>
                  <a:latin typeface="GE Inspira" pitchFamily="34" charset="0"/>
                </a:rPr>
                <a:t>Other INFRASTRUCTURE</a:t>
              </a:r>
            </a:p>
          </p:txBody>
        </p:sp>
      </p:grpSp>
      <p:sp>
        <p:nvSpPr>
          <p:cNvPr id="6" name="TextBox 5"/>
          <p:cNvSpPr txBox="1"/>
          <p:nvPr/>
        </p:nvSpPr>
        <p:spPr>
          <a:xfrm>
            <a:off x="65088" y="1927225"/>
            <a:ext cx="1941512" cy="646113"/>
          </a:xfrm>
          <a:prstGeom prst="rect">
            <a:avLst/>
          </a:prstGeom>
          <a:noFill/>
        </p:spPr>
        <p:txBody>
          <a:bodyPr>
            <a:spAutoFit/>
          </a:bodyPr>
          <a:lstStyle/>
          <a:p>
            <a:pPr>
              <a:defRPr/>
            </a:pPr>
            <a:r>
              <a:rPr lang="en-US" sz="1800" b="1" dirty="0"/>
              <a:t>Document Sources</a:t>
            </a:r>
          </a:p>
        </p:txBody>
      </p:sp>
      <p:sp>
        <p:nvSpPr>
          <p:cNvPr id="289" name="TextBox 288"/>
          <p:cNvSpPr txBox="1"/>
          <p:nvPr/>
        </p:nvSpPr>
        <p:spPr>
          <a:xfrm>
            <a:off x="7070725" y="1927225"/>
            <a:ext cx="1943100" cy="923925"/>
          </a:xfrm>
          <a:prstGeom prst="rect">
            <a:avLst/>
          </a:prstGeom>
          <a:noFill/>
        </p:spPr>
        <p:txBody>
          <a:bodyPr>
            <a:spAutoFit/>
          </a:bodyPr>
          <a:lstStyle/>
          <a:p>
            <a:pPr algn="r">
              <a:defRPr/>
            </a:pPr>
            <a:r>
              <a:rPr lang="en-US" sz="1800" b="1" dirty="0"/>
              <a:t>Document Consumers/ Recipients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0" y="-95250"/>
            <a:ext cx="9144000" cy="1143000"/>
          </a:xfrm>
        </p:spPr>
        <p:txBody>
          <a:bodyPr/>
          <a:lstStyle/>
          <a:p>
            <a:pPr eaLnBrk="1" hangingPunct="1"/>
            <a:r>
              <a:rPr lang="en-US" sz="2400" smtClean="0"/>
              <a:t>EHRA White Paper: Supporting a Robust Health Information Exchange Strategy with a Pragmatic Transport Framework</a:t>
            </a:r>
          </a:p>
        </p:txBody>
      </p:sp>
      <p:sp>
        <p:nvSpPr>
          <p:cNvPr id="26627" name="Date Placeholder 3"/>
          <p:cNvSpPr>
            <a:spLocks noGrp="1"/>
          </p:cNvSpPr>
          <p:nvPr>
            <p:ph type="dt" sz="quarter" idx="10"/>
          </p:nvPr>
        </p:nvSpPr>
        <p:spPr>
          <a:noFill/>
        </p:spPr>
        <p:txBody>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fld id="{CF07AC5F-9F98-48E7-9F30-AC959865B905}" type="datetime1">
              <a:rPr lang="en-US" sz="1400">
                <a:latin typeface="Times New Roman" pitchFamily="18" charset="0"/>
              </a:rPr>
              <a:pPr eaLnBrk="1" hangingPunct="1"/>
              <a:t>3/21/2012</a:t>
            </a:fld>
            <a:endParaRPr lang="en-US" sz="1400">
              <a:latin typeface="Times New Roman" pitchFamily="18" charset="0"/>
            </a:endParaRPr>
          </a:p>
        </p:txBody>
      </p:sp>
      <p:sp>
        <p:nvSpPr>
          <p:cNvPr id="26628" name="Slide Number Placeholder 4"/>
          <p:cNvSpPr>
            <a:spLocks noGrp="1"/>
          </p:cNvSpPr>
          <p:nvPr>
            <p:ph type="sldNum" sz="quarter" idx="11"/>
          </p:nvPr>
        </p:nvSpPr>
        <p:spPr>
          <a:xfrm>
            <a:off x="3048000" y="6356350"/>
            <a:ext cx="2133600" cy="365125"/>
          </a:xfrm>
          <a:noFill/>
        </p:spPr>
        <p:txBody>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fld id="{46F27CFA-9044-4787-A8DB-146D1FD6B8BB}" type="slidenum">
              <a:rPr lang="en-US" sz="1600">
                <a:latin typeface="Times New Roman" pitchFamily="18" charset="0"/>
              </a:rPr>
              <a:pPr eaLnBrk="1" hangingPunct="1"/>
              <a:t>16</a:t>
            </a:fld>
            <a:endParaRPr lang="en-US" sz="1600">
              <a:latin typeface="Times New Roman" pitchFamily="18" charset="0"/>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endParaRPr lang="en-US"/>
          </a:p>
        </p:txBody>
      </p:sp>
      <p:graphicFrame>
        <p:nvGraphicFramePr>
          <p:cNvPr id="26630" name="Object 6"/>
          <p:cNvGraphicFramePr>
            <a:graphicFrameLocks noChangeAspect="1"/>
          </p:cNvGraphicFramePr>
          <p:nvPr/>
        </p:nvGraphicFramePr>
        <p:xfrm>
          <a:off x="762000" y="914400"/>
          <a:ext cx="7086600" cy="5300663"/>
        </p:xfrm>
        <a:graphic>
          <a:graphicData uri="http://schemas.openxmlformats.org/presentationml/2006/ole">
            <mc:AlternateContent xmlns:mc="http://schemas.openxmlformats.org/markup-compatibility/2006">
              <mc:Choice xmlns:v="urn:schemas-microsoft-com:vml" Requires="v">
                <p:oleObj spid="_x0000_s26676" name="Slide" r:id="rId3" imgW="3002115" imgH="2250886" progId="PowerPoint.Slide.8">
                  <p:embed/>
                </p:oleObj>
              </mc:Choice>
              <mc:Fallback>
                <p:oleObj name="Slide" r:id="rId3" imgW="3002115" imgH="2250886" progId="PowerPoint.Slid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914400"/>
                        <a:ext cx="7086600" cy="530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0" y="-95250"/>
            <a:ext cx="9144000" cy="1143000"/>
          </a:xfrm>
        </p:spPr>
        <p:txBody>
          <a:bodyPr/>
          <a:lstStyle/>
          <a:p>
            <a:pPr eaLnBrk="1" hangingPunct="1"/>
            <a:r>
              <a:rPr lang="en-US" sz="2400" smtClean="0"/>
              <a:t>EHRA White Paper: Supporting a Robust Health Information Exchange Strategy with a Pragmatic Transport Framework</a:t>
            </a:r>
          </a:p>
        </p:txBody>
      </p:sp>
      <p:sp>
        <p:nvSpPr>
          <p:cNvPr id="27651" name="Date Placeholder 3"/>
          <p:cNvSpPr>
            <a:spLocks noGrp="1"/>
          </p:cNvSpPr>
          <p:nvPr>
            <p:ph type="dt" sz="quarter" idx="10"/>
          </p:nvPr>
        </p:nvSpPr>
        <p:spPr>
          <a:noFill/>
        </p:spPr>
        <p:txBody>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fld id="{D88D8F5A-68B8-43BD-8FB4-587B353476A5}" type="datetime1">
              <a:rPr lang="en-US" sz="1400">
                <a:latin typeface="Times New Roman" pitchFamily="18" charset="0"/>
              </a:rPr>
              <a:pPr eaLnBrk="1" hangingPunct="1"/>
              <a:t>3/21/2012</a:t>
            </a:fld>
            <a:endParaRPr lang="en-US" sz="1400">
              <a:latin typeface="Times New Roman" pitchFamily="18" charset="0"/>
            </a:endParaRPr>
          </a:p>
        </p:txBody>
      </p:sp>
      <p:sp>
        <p:nvSpPr>
          <p:cNvPr id="27652" name="Slide Number Placeholder 4"/>
          <p:cNvSpPr>
            <a:spLocks noGrp="1"/>
          </p:cNvSpPr>
          <p:nvPr>
            <p:ph type="sldNum" sz="quarter" idx="11"/>
          </p:nvPr>
        </p:nvSpPr>
        <p:spPr>
          <a:xfrm>
            <a:off x="3048000" y="6356350"/>
            <a:ext cx="2133600" cy="365125"/>
          </a:xfrm>
          <a:noFill/>
        </p:spPr>
        <p:txBody>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fld id="{D9EB334B-A7B1-4FD8-9044-BC9E2B9633CA}" type="slidenum">
              <a:rPr lang="en-US" sz="1600">
                <a:latin typeface="Times New Roman" pitchFamily="18" charset="0"/>
              </a:rPr>
              <a:pPr eaLnBrk="1" hangingPunct="1"/>
              <a:t>17</a:t>
            </a:fld>
            <a:endParaRPr lang="en-US" sz="1600">
              <a:latin typeface="Times New Roman" pitchFamily="18" charset="0"/>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endParaRPr lang="en-US"/>
          </a:p>
        </p:txBody>
      </p:sp>
      <p:graphicFrame>
        <p:nvGraphicFramePr>
          <p:cNvPr id="27654" name="Object 6"/>
          <p:cNvGraphicFramePr>
            <a:graphicFrameLocks noChangeAspect="1"/>
          </p:cNvGraphicFramePr>
          <p:nvPr/>
        </p:nvGraphicFramePr>
        <p:xfrm>
          <a:off x="762000" y="914400"/>
          <a:ext cx="7086600" cy="5305425"/>
        </p:xfrm>
        <a:graphic>
          <a:graphicData uri="http://schemas.openxmlformats.org/presentationml/2006/ole">
            <mc:AlternateContent xmlns:mc="http://schemas.openxmlformats.org/markup-compatibility/2006">
              <mc:Choice xmlns:v="urn:schemas-microsoft-com:vml" Requires="v">
                <p:oleObj spid="_x0000_s27700" name="Slide" r:id="rId3" imgW="3404631" imgH="2552852" progId="PowerPoint.Slide.8">
                  <p:embed/>
                </p:oleObj>
              </mc:Choice>
              <mc:Fallback>
                <p:oleObj name="Slide" r:id="rId3" imgW="3404631" imgH="2552852" progId="PowerPoint.Slid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914400"/>
                        <a:ext cx="7086600" cy="530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2"/>
          <p:cNvSpPr>
            <a:spLocks noGrp="1"/>
          </p:cNvSpPr>
          <p:nvPr>
            <p:ph type="sldNum" sz="quarter" idx="11"/>
          </p:nvPr>
        </p:nvSpPr>
        <p:spPr>
          <a:noFill/>
        </p:spPr>
        <p:txBody>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fld id="{E01D5E4D-D1C5-49AE-9061-F38595B3D1A3}" type="slidenum">
              <a:rPr lang="en-US" sz="1600">
                <a:latin typeface="Times New Roman" pitchFamily="18" charset="0"/>
              </a:rPr>
              <a:pPr eaLnBrk="1" hangingPunct="1"/>
              <a:t>18</a:t>
            </a:fld>
            <a:endParaRPr lang="en-US" sz="1600">
              <a:latin typeface="Times New Roman" pitchFamily="18" charset="0"/>
            </a:endParaRPr>
          </a:p>
        </p:txBody>
      </p:sp>
      <p:sp>
        <p:nvSpPr>
          <p:cNvPr id="22531" name="Title 3"/>
          <p:cNvSpPr>
            <a:spLocks noGrp="1"/>
          </p:cNvSpPr>
          <p:nvPr>
            <p:ph type="title" idx="4294967295"/>
          </p:nvPr>
        </p:nvSpPr>
        <p:spPr>
          <a:xfrm>
            <a:off x="838200" y="2362200"/>
            <a:ext cx="7772400" cy="1362075"/>
          </a:xfrm>
        </p:spPr>
        <p:txBody>
          <a:bodyPr lIns="91440" tIns="45720" rIns="91440" bIns="45720" anchor="t"/>
          <a:lstStyle/>
          <a:p>
            <a:pPr eaLnBrk="1" hangingPunct="1"/>
            <a:r>
              <a:rPr lang="en-US" sz="5400" smtClean="0">
                <a:solidFill>
                  <a:schemeClr val="tx1"/>
                </a:solidFill>
              </a:rPr>
              <a:t>Patient Identity Management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z="3200" dirty="0" smtClean="0"/>
              <a:t>Patient Identity Management</a:t>
            </a:r>
          </a:p>
        </p:txBody>
      </p:sp>
      <p:sp>
        <p:nvSpPr>
          <p:cNvPr id="18435" name="Content Placeholder 2"/>
          <p:cNvSpPr>
            <a:spLocks noGrp="1"/>
          </p:cNvSpPr>
          <p:nvPr>
            <p:ph idx="1"/>
          </p:nvPr>
        </p:nvSpPr>
        <p:spPr>
          <a:xfrm>
            <a:off x="685800" y="1066800"/>
            <a:ext cx="7772400" cy="5257800"/>
          </a:xfrm>
        </p:spPr>
        <p:txBody>
          <a:bodyPr/>
          <a:lstStyle/>
          <a:p>
            <a:pPr eaLnBrk="1" hangingPunct="1"/>
            <a:r>
              <a:rPr lang="en-US" sz="2000" dirty="0" smtClean="0"/>
              <a:t>Patient Centric - </a:t>
            </a:r>
            <a:r>
              <a:rPr lang="en-US" sz="2000" dirty="0"/>
              <a:t>a </a:t>
            </a:r>
            <a:r>
              <a:rPr lang="en-US" sz="2000" dirty="0" smtClean="0"/>
              <a:t>patient </a:t>
            </a:r>
            <a:r>
              <a:rPr lang="en-US" sz="2000" dirty="0"/>
              <a:t>is associated with each document shared. </a:t>
            </a:r>
            <a:endParaRPr lang="en-US" sz="2000" dirty="0" smtClean="0"/>
          </a:p>
          <a:p>
            <a:pPr eaLnBrk="1" hangingPunct="1"/>
            <a:r>
              <a:rPr lang="en-US" sz="2000" dirty="0" smtClean="0"/>
              <a:t>Patient identified within the metadata through Identifiers and/or demographics</a:t>
            </a:r>
          </a:p>
          <a:p>
            <a:pPr eaLnBrk="1" hangingPunct="1"/>
            <a:r>
              <a:rPr lang="en-US" sz="2000" dirty="0" smtClean="0"/>
              <a:t>Direct Push resolving the patient/document association either:</a:t>
            </a:r>
          </a:p>
          <a:p>
            <a:pPr lvl="1" eaLnBrk="1" hangingPunct="1"/>
            <a:r>
              <a:rPr lang="en-US" sz="1600" dirty="0" smtClean="0"/>
              <a:t>Carry “enough” demographic data to allow receiving to match with local data</a:t>
            </a:r>
          </a:p>
          <a:p>
            <a:pPr lvl="1" eaLnBrk="1" hangingPunct="1"/>
            <a:r>
              <a:rPr lang="en-US" sz="1600" dirty="0" smtClean="0"/>
              <a:t>Resolve the patient to a commonly known patient identifier prior to push</a:t>
            </a:r>
          </a:p>
          <a:p>
            <a:pPr eaLnBrk="1" hangingPunct="1"/>
            <a:r>
              <a:rPr lang="en-US" sz="2000" dirty="0" smtClean="0"/>
              <a:t>Query requires initiating system to resolve the patient to a commonly known patient identifier prior to query</a:t>
            </a:r>
          </a:p>
          <a:p>
            <a:pPr eaLnBrk="1" hangingPunct="1"/>
            <a:endParaRPr lang="en-US" sz="2000" dirty="0" smtClean="0"/>
          </a:p>
        </p:txBody>
      </p:sp>
      <p:sp>
        <p:nvSpPr>
          <p:cNvPr id="18436" name="Slide Number Placeholder 3"/>
          <p:cNvSpPr>
            <a:spLocks noGrp="1"/>
          </p:cNvSpPr>
          <p:nvPr>
            <p:ph type="sldNum" sz="quarter" idx="11"/>
          </p:nvPr>
        </p:nvSpPr>
        <p:spPr>
          <a:noFill/>
        </p:spPr>
        <p:txBody>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fld id="{097173B6-108B-408F-A2AF-BC15BDB3FD42}" type="slidenum">
              <a:rPr lang="en-US" sz="1600">
                <a:latin typeface="Times New Roman" pitchFamily="18" charset="0"/>
              </a:rPr>
              <a:pPr eaLnBrk="1" hangingPunct="1"/>
              <a:t>19</a:t>
            </a:fld>
            <a:endParaRPr lang="en-US" sz="1600">
              <a:latin typeface="Times New Roman" pitchFamily="18" charset="0"/>
            </a:endParaRPr>
          </a:p>
        </p:txBody>
      </p:sp>
    </p:spTree>
    <p:extLst>
      <p:ext uri="{BB962C8B-B14F-4D97-AF65-F5344CB8AC3E}">
        <p14:creationId xmlns:p14="http://schemas.microsoft.com/office/powerpoint/2010/main" val="3779423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fld id="{D5132732-1D44-43CB-A1CF-DB3E205F66C5}" type="slidenum">
              <a:rPr lang="en-US" sz="1600">
                <a:latin typeface="Times New Roman" pitchFamily="18" charset="0"/>
              </a:rPr>
              <a:pPr eaLnBrk="1" hangingPunct="1"/>
              <a:t>2</a:t>
            </a:fld>
            <a:endParaRPr lang="en-US" sz="1600">
              <a:latin typeface="Times New Roman" pitchFamily="18" charset="0"/>
            </a:endParaRPr>
          </a:p>
        </p:txBody>
      </p:sp>
      <p:sp>
        <p:nvSpPr>
          <p:cNvPr id="9219" name="Rectangle 2"/>
          <p:cNvSpPr>
            <a:spLocks noGrp="1" noChangeArrowheads="1"/>
          </p:cNvSpPr>
          <p:nvPr>
            <p:ph type="title"/>
          </p:nvPr>
        </p:nvSpPr>
        <p:spPr/>
        <p:txBody>
          <a:bodyPr/>
          <a:lstStyle/>
          <a:p>
            <a:pPr eaLnBrk="1" hangingPunct="1"/>
            <a:r>
              <a:rPr lang="en-US" smtClean="0"/>
              <a:t>Outline</a:t>
            </a:r>
          </a:p>
        </p:txBody>
      </p:sp>
      <p:sp>
        <p:nvSpPr>
          <p:cNvPr id="9220" name="Rectangle 3"/>
          <p:cNvSpPr>
            <a:spLocks noGrp="1" noChangeArrowheads="1"/>
          </p:cNvSpPr>
          <p:nvPr>
            <p:ph type="body" idx="1"/>
          </p:nvPr>
        </p:nvSpPr>
        <p:spPr/>
        <p:txBody>
          <a:bodyPr/>
          <a:lstStyle/>
          <a:p>
            <a:pPr eaLnBrk="1" hangingPunct="1"/>
            <a:r>
              <a:rPr lang="en-US" smtClean="0"/>
              <a:t>Introduction</a:t>
            </a:r>
          </a:p>
          <a:p>
            <a:pPr eaLnBrk="1" hangingPunct="1"/>
            <a:r>
              <a:rPr lang="en-US" smtClean="0"/>
              <a:t>Principles of IHE for Health Document Sharing</a:t>
            </a:r>
          </a:p>
          <a:p>
            <a:pPr eaLnBrk="1" hangingPunct="1"/>
            <a:r>
              <a:rPr lang="en-US" smtClean="0"/>
              <a:t>Document Sharing Profiles</a:t>
            </a:r>
          </a:p>
          <a:p>
            <a:pPr eaLnBrk="1" hangingPunct="1"/>
            <a:r>
              <a:rPr lang="en-US" smtClean="0"/>
              <a:t>Patient Identity Management</a:t>
            </a:r>
          </a:p>
          <a:p>
            <a:pPr eaLnBrk="1" hangingPunct="1"/>
            <a:r>
              <a:rPr lang="en-US" smtClean="0"/>
              <a:t>Common Provider Directory</a:t>
            </a:r>
          </a:p>
          <a:p>
            <a:pPr eaLnBrk="1" hangingPunct="1"/>
            <a:r>
              <a:rPr lang="en-US" smtClean="0"/>
              <a:t>Security and Privacy</a:t>
            </a:r>
          </a:p>
          <a:p>
            <a:pPr eaLnBrk="1" hangingPunct="1"/>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Patient Identity </a:t>
            </a:r>
            <a:r>
              <a:rPr lang="en-US" sz="3600" dirty="0" smtClean="0"/>
              <a:t>Management Profiles</a:t>
            </a:r>
            <a:endParaRPr lang="en-US" sz="3600" dirty="0"/>
          </a:p>
        </p:txBody>
      </p:sp>
      <p:sp>
        <p:nvSpPr>
          <p:cNvPr id="3" name="Content Placeholder 2"/>
          <p:cNvSpPr>
            <a:spLocks noGrp="1"/>
          </p:cNvSpPr>
          <p:nvPr>
            <p:ph idx="1"/>
          </p:nvPr>
        </p:nvSpPr>
        <p:spPr/>
        <p:txBody>
          <a:bodyPr/>
          <a:lstStyle/>
          <a:p>
            <a:pPr eaLnBrk="1" hangingPunct="1"/>
            <a:r>
              <a:rPr lang="en-US" sz="2000" dirty="0"/>
              <a:t>IHE </a:t>
            </a:r>
            <a:r>
              <a:rPr lang="en-US" sz="2000" dirty="0" smtClean="0"/>
              <a:t>provides </a:t>
            </a:r>
            <a:r>
              <a:rPr lang="en-US" sz="2000" dirty="0"/>
              <a:t>profiles to enable resolution of the patient </a:t>
            </a:r>
            <a:r>
              <a:rPr lang="en-US" sz="2000" dirty="0" smtClean="0"/>
              <a:t>to a </a:t>
            </a:r>
            <a:r>
              <a:rPr lang="en-US" sz="2000" dirty="0"/>
              <a:t>commonly known patient identifier:</a:t>
            </a:r>
          </a:p>
          <a:p>
            <a:pPr lvl="1" eaLnBrk="1" hangingPunct="1"/>
            <a:r>
              <a:rPr lang="en-US" sz="1600" dirty="0"/>
              <a:t>Patient Identifier Cross-Referencing (PIX) – supports linking of patient identifiers across multiple patient identifier </a:t>
            </a:r>
            <a:r>
              <a:rPr lang="en-US" sz="1600" dirty="0" smtClean="0"/>
              <a:t>domains</a:t>
            </a:r>
          </a:p>
          <a:p>
            <a:pPr lvl="1" eaLnBrk="1" hangingPunct="1"/>
            <a:r>
              <a:rPr lang="en-US" sz="1600" dirty="0"/>
              <a:t>Patient Demographics Query (PDQ) </a:t>
            </a:r>
            <a:r>
              <a:rPr lang="en-US" sz="1600" dirty="0" smtClean="0"/>
              <a:t>- to </a:t>
            </a:r>
            <a:r>
              <a:rPr lang="en-US" sz="1600" dirty="0"/>
              <a:t>query by </a:t>
            </a:r>
            <a:r>
              <a:rPr lang="en-US" sz="1600" dirty="0" smtClean="0"/>
              <a:t>demographics</a:t>
            </a:r>
          </a:p>
          <a:p>
            <a:pPr eaLnBrk="1" hangingPunct="1"/>
            <a:r>
              <a:rPr lang="en-US" sz="2000" dirty="0" smtClean="0"/>
              <a:t>Detailed information regarding these profiles available in the “Patient Identifier Management” slide deck and webinar referenced in the last slide.</a:t>
            </a:r>
            <a:endParaRPr lang="en-US" sz="2000" dirty="0"/>
          </a:p>
          <a:p>
            <a:endParaRPr lang="en-US" dirty="0"/>
          </a:p>
        </p:txBody>
      </p:sp>
      <p:sp>
        <p:nvSpPr>
          <p:cNvPr id="4" name="Slide Number Placeholder 3"/>
          <p:cNvSpPr>
            <a:spLocks noGrp="1"/>
          </p:cNvSpPr>
          <p:nvPr>
            <p:ph type="sldNum" sz="quarter" idx="11"/>
          </p:nvPr>
        </p:nvSpPr>
        <p:spPr/>
        <p:txBody>
          <a:bodyPr/>
          <a:lstStyle/>
          <a:p>
            <a:pPr>
              <a:defRPr/>
            </a:pPr>
            <a:fld id="{563DD8C5-D78D-4472-B8E9-7519D611B953}" type="slidenum">
              <a:rPr lang="en-US" smtClean="0"/>
              <a:pPr>
                <a:defRPr/>
              </a:pPr>
              <a:t>20</a:t>
            </a:fld>
            <a:endParaRPr lang="en-US"/>
          </a:p>
        </p:txBody>
      </p:sp>
    </p:spTree>
    <p:extLst>
      <p:ext uri="{BB962C8B-B14F-4D97-AF65-F5344CB8AC3E}">
        <p14:creationId xmlns:p14="http://schemas.microsoft.com/office/powerpoint/2010/main" val="1517939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2"/>
          <p:cNvSpPr>
            <a:spLocks noGrp="1"/>
          </p:cNvSpPr>
          <p:nvPr>
            <p:ph type="sldNum" sz="quarter" idx="11"/>
          </p:nvPr>
        </p:nvSpPr>
        <p:spPr>
          <a:noFill/>
        </p:spPr>
        <p:txBody>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fld id="{879FE541-5DE2-473D-8917-B94CEF142AA8}" type="slidenum">
              <a:rPr lang="en-US" sz="1600">
                <a:latin typeface="Times New Roman" pitchFamily="18" charset="0"/>
              </a:rPr>
              <a:pPr eaLnBrk="1" hangingPunct="1"/>
              <a:t>21</a:t>
            </a:fld>
            <a:endParaRPr lang="en-US" sz="1600">
              <a:latin typeface="Times New Roman" pitchFamily="18" charset="0"/>
            </a:endParaRPr>
          </a:p>
        </p:txBody>
      </p:sp>
      <p:sp>
        <p:nvSpPr>
          <p:cNvPr id="23555" name="Title 3"/>
          <p:cNvSpPr>
            <a:spLocks noGrp="1"/>
          </p:cNvSpPr>
          <p:nvPr>
            <p:ph type="title" idx="4294967295"/>
          </p:nvPr>
        </p:nvSpPr>
        <p:spPr>
          <a:xfrm>
            <a:off x="838200" y="2362200"/>
            <a:ext cx="7772400" cy="1362075"/>
          </a:xfrm>
        </p:spPr>
        <p:txBody>
          <a:bodyPr lIns="91440" tIns="45720" rIns="91440" bIns="45720" anchor="t"/>
          <a:lstStyle/>
          <a:p>
            <a:pPr eaLnBrk="1" hangingPunct="1"/>
            <a:r>
              <a:rPr lang="en-US" sz="5400" smtClean="0">
                <a:solidFill>
                  <a:schemeClr val="tx1"/>
                </a:solidFill>
              </a:rPr>
              <a:t>Common Provider Directory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z="3200" dirty="0" smtClean="0"/>
              <a:t>Common Provider Directory</a:t>
            </a:r>
          </a:p>
        </p:txBody>
      </p:sp>
      <p:sp>
        <p:nvSpPr>
          <p:cNvPr id="18435" name="Content Placeholder 2"/>
          <p:cNvSpPr>
            <a:spLocks noGrp="1"/>
          </p:cNvSpPr>
          <p:nvPr>
            <p:ph idx="1"/>
          </p:nvPr>
        </p:nvSpPr>
        <p:spPr>
          <a:xfrm>
            <a:off x="685800" y="1066800"/>
            <a:ext cx="7772400" cy="5257800"/>
          </a:xfrm>
        </p:spPr>
        <p:txBody>
          <a:bodyPr/>
          <a:lstStyle/>
          <a:p>
            <a:pPr eaLnBrk="1" hangingPunct="1"/>
            <a:r>
              <a:rPr lang="en-US" sz="2000" dirty="0" smtClean="0"/>
              <a:t>Management of data related to healthcare providers</a:t>
            </a:r>
          </a:p>
          <a:p>
            <a:pPr eaLnBrk="1" hangingPunct="1"/>
            <a:r>
              <a:rPr lang="en-US" sz="2000" dirty="0" smtClean="0"/>
              <a:t>Healthcare Provider Directory (HPD) Profile</a:t>
            </a:r>
          </a:p>
          <a:p>
            <a:pPr lvl="1" eaLnBrk="1" hangingPunct="1"/>
            <a:r>
              <a:rPr lang="en-US" sz="1600" dirty="0" smtClean="0"/>
              <a:t>Supports both organizational and individual providers</a:t>
            </a:r>
          </a:p>
          <a:p>
            <a:pPr lvl="1" eaLnBrk="1" hangingPunct="1"/>
            <a:r>
              <a:rPr lang="en-US" sz="1600" dirty="0" smtClean="0"/>
              <a:t>Disambiguate the identifier of providers</a:t>
            </a:r>
          </a:p>
          <a:p>
            <a:pPr lvl="1" eaLnBrk="1" hangingPunct="1"/>
            <a:r>
              <a:rPr lang="en-US" sz="1600" dirty="0" smtClean="0"/>
              <a:t>Access provider </a:t>
            </a:r>
            <a:r>
              <a:rPr lang="en-US" sz="1600" smtClean="0"/>
              <a:t>contact information </a:t>
            </a:r>
            <a:endParaRPr lang="en-US" sz="1600" dirty="0" smtClean="0"/>
          </a:p>
          <a:p>
            <a:pPr eaLnBrk="1" hangingPunct="1"/>
            <a:r>
              <a:rPr lang="en-US" sz="2000" dirty="0" smtClean="0"/>
              <a:t>Detailed information regarding these profiles available in the “Healthcare Provider Directories” slide deck and webinar referenced in the last slide.</a:t>
            </a:r>
          </a:p>
          <a:p>
            <a:pPr eaLnBrk="1" hangingPunct="1"/>
            <a:endParaRPr lang="en-US" sz="2000" dirty="0" smtClean="0"/>
          </a:p>
          <a:p>
            <a:pPr eaLnBrk="1" hangingPunct="1"/>
            <a:endParaRPr lang="en-US" sz="2000" dirty="0" smtClean="0"/>
          </a:p>
        </p:txBody>
      </p:sp>
      <p:sp>
        <p:nvSpPr>
          <p:cNvPr id="18436" name="Slide Number Placeholder 3"/>
          <p:cNvSpPr>
            <a:spLocks noGrp="1"/>
          </p:cNvSpPr>
          <p:nvPr>
            <p:ph type="sldNum" sz="quarter" idx="11"/>
          </p:nvPr>
        </p:nvSpPr>
        <p:spPr>
          <a:noFill/>
        </p:spPr>
        <p:txBody>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fld id="{097173B6-108B-408F-A2AF-BC15BDB3FD42}" type="slidenum">
              <a:rPr lang="en-US" sz="1600">
                <a:latin typeface="Times New Roman" pitchFamily="18" charset="0"/>
              </a:rPr>
              <a:pPr eaLnBrk="1" hangingPunct="1"/>
              <a:t>22</a:t>
            </a:fld>
            <a:endParaRPr lang="en-US" sz="1600">
              <a:latin typeface="Times New Roman" pitchFamily="18" charset="0"/>
            </a:endParaRPr>
          </a:p>
        </p:txBody>
      </p:sp>
    </p:spTree>
    <p:extLst>
      <p:ext uri="{BB962C8B-B14F-4D97-AF65-F5344CB8AC3E}">
        <p14:creationId xmlns:p14="http://schemas.microsoft.com/office/powerpoint/2010/main" val="3165309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2"/>
          <p:cNvSpPr>
            <a:spLocks noGrp="1"/>
          </p:cNvSpPr>
          <p:nvPr>
            <p:ph type="sldNum" sz="quarter" idx="11"/>
          </p:nvPr>
        </p:nvSpPr>
        <p:spPr>
          <a:noFill/>
        </p:spPr>
        <p:txBody>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fld id="{0EF99629-010C-4A4B-8DA3-B11FB3C243A3}" type="slidenum">
              <a:rPr lang="en-US" sz="1600">
                <a:latin typeface="Times New Roman" pitchFamily="18" charset="0"/>
              </a:rPr>
              <a:pPr eaLnBrk="1" hangingPunct="1"/>
              <a:t>23</a:t>
            </a:fld>
            <a:endParaRPr lang="en-US" sz="1600">
              <a:latin typeface="Times New Roman" pitchFamily="18" charset="0"/>
            </a:endParaRPr>
          </a:p>
        </p:txBody>
      </p:sp>
      <p:sp>
        <p:nvSpPr>
          <p:cNvPr id="24579" name="Title 3"/>
          <p:cNvSpPr>
            <a:spLocks noGrp="1"/>
          </p:cNvSpPr>
          <p:nvPr>
            <p:ph type="title" idx="4294967295"/>
          </p:nvPr>
        </p:nvSpPr>
        <p:spPr>
          <a:xfrm>
            <a:off x="838200" y="2362200"/>
            <a:ext cx="7772400" cy="1362075"/>
          </a:xfrm>
        </p:spPr>
        <p:txBody>
          <a:bodyPr lIns="91440" tIns="45720" rIns="91440" bIns="45720" anchor="t"/>
          <a:lstStyle/>
          <a:p>
            <a:pPr eaLnBrk="1" hangingPunct="1"/>
            <a:r>
              <a:rPr lang="en-US" sz="5400" smtClean="0">
                <a:solidFill>
                  <a:schemeClr val="tx1"/>
                </a:solidFill>
              </a:rPr>
              <a:t>Security and Privacy</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z="3200" dirty="0" smtClean="0"/>
              <a:t>Security/Privacy</a:t>
            </a:r>
          </a:p>
        </p:txBody>
      </p:sp>
      <p:sp>
        <p:nvSpPr>
          <p:cNvPr id="19459" name="Content Placeholder 2"/>
          <p:cNvSpPr>
            <a:spLocks noGrp="1"/>
          </p:cNvSpPr>
          <p:nvPr>
            <p:ph idx="1"/>
          </p:nvPr>
        </p:nvSpPr>
        <p:spPr>
          <a:xfrm>
            <a:off x="457200" y="1066800"/>
            <a:ext cx="8229600" cy="5257800"/>
          </a:xfrm>
        </p:spPr>
        <p:txBody>
          <a:bodyPr/>
          <a:lstStyle/>
          <a:p>
            <a:pPr eaLnBrk="1" hangingPunct="1"/>
            <a:r>
              <a:rPr lang="en-US" sz="2000" dirty="0" smtClean="0"/>
              <a:t>Risk Assessment and Management</a:t>
            </a:r>
          </a:p>
          <a:p>
            <a:pPr eaLnBrk="1" hangingPunct="1"/>
            <a:r>
              <a:rPr lang="en-US" sz="2000" dirty="0" smtClean="0"/>
              <a:t>IHE profiles are used in combination with </a:t>
            </a:r>
          </a:p>
          <a:p>
            <a:pPr lvl="1" eaLnBrk="1" hangingPunct="1"/>
            <a:r>
              <a:rPr lang="en-US" sz="1600" dirty="0" smtClean="0"/>
              <a:t>policy</a:t>
            </a:r>
            <a:r>
              <a:rPr lang="en-US" sz="1600" dirty="0"/>
              <a:t>, physical environment, procedures, organizational, departmental, functional, and information </a:t>
            </a:r>
            <a:r>
              <a:rPr lang="en-US" sz="1600" dirty="0" smtClean="0"/>
              <a:t>technology </a:t>
            </a:r>
          </a:p>
          <a:p>
            <a:pPr lvl="1" eaLnBrk="1" hangingPunct="1"/>
            <a:r>
              <a:rPr lang="en-US" sz="1600" dirty="0" smtClean="0"/>
              <a:t>all in combination support security and privacy requirements</a:t>
            </a:r>
          </a:p>
          <a:p>
            <a:pPr marL="342900" lvl="1" indent="-342900" eaLnBrk="1" hangingPunct="1">
              <a:spcAft>
                <a:spcPct val="20000"/>
              </a:spcAft>
              <a:buClr>
                <a:schemeClr val="accent1"/>
              </a:buClr>
              <a:buSzPct val="80000"/>
              <a:buBlip>
                <a:blip r:embed="rId2"/>
              </a:buBlip>
            </a:pPr>
            <a:r>
              <a:rPr lang="en-US" sz="2000" b="1" dirty="0" smtClean="0"/>
              <a:t>IHE profiles support:</a:t>
            </a:r>
          </a:p>
          <a:p>
            <a:pPr marL="742950" lvl="2" indent="-342900" eaLnBrk="1" hangingPunct="1">
              <a:spcAft>
                <a:spcPct val="20000"/>
              </a:spcAft>
              <a:buClr>
                <a:schemeClr val="accent1"/>
              </a:buClr>
              <a:buSzPct val="80000"/>
              <a:buBlip>
                <a:blip r:embed="rId2"/>
              </a:buBlip>
            </a:pPr>
            <a:r>
              <a:rPr lang="en-US" sz="1600" dirty="0" smtClean="0"/>
              <a:t>privacy and security audit logging</a:t>
            </a:r>
          </a:p>
          <a:p>
            <a:pPr marL="742950" lvl="2" indent="-342900" eaLnBrk="1" hangingPunct="1">
              <a:spcAft>
                <a:spcPct val="20000"/>
              </a:spcAft>
              <a:buClr>
                <a:schemeClr val="accent1"/>
              </a:buClr>
              <a:buSzPct val="80000"/>
              <a:buBlip>
                <a:blip r:embed="rId2"/>
              </a:buBlip>
            </a:pPr>
            <a:r>
              <a:rPr lang="en-US" sz="1600" dirty="0" smtClean="0"/>
              <a:t>user and system identification and authentication</a:t>
            </a:r>
          </a:p>
          <a:p>
            <a:pPr marL="742950" lvl="2" indent="-342900" eaLnBrk="1" hangingPunct="1">
              <a:spcAft>
                <a:spcPct val="20000"/>
              </a:spcAft>
              <a:buClr>
                <a:schemeClr val="accent1"/>
              </a:buClr>
              <a:buSzPct val="80000"/>
              <a:buBlip>
                <a:blip r:embed="rId2"/>
              </a:buBlip>
            </a:pPr>
            <a:r>
              <a:rPr lang="en-US" sz="1600" dirty="0" smtClean="0"/>
              <a:t>access control</a:t>
            </a:r>
          </a:p>
          <a:p>
            <a:pPr marL="742950" lvl="2" indent="-342900" eaLnBrk="1" hangingPunct="1">
              <a:spcAft>
                <a:spcPct val="20000"/>
              </a:spcAft>
              <a:buClr>
                <a:schemeClr val="accent1"/>
              </a:buClr>
              <a:buSzPct val="80000"/>
              <a:buBlip>
                <a:blip r:embed="rId2"/>
              </a:buBlip>
            </a:pPr>
            <a:r>
              <a:rPr lang="en-US" sz="1600" dirty="0" smtClean="0"/>
              <a:t>Encryption</a:t>
            </a:r>
          </a:p>
          <a:p>
            <a:pPr marL="742950" lvl="2" indent="-342900" eaLnBrk="1" hangingPunct="1">
              <a:spcAft>
                <a:spcPct val="20000"/>
              </a:spcAft>
              <a:buClr>
                <a:schemeClr val="accent1"/>
              </a:buClr>
              <a:buSzPct val="80000"/>
              <a:buBlip>
                <a:blip r:embed="rId2"/>
              </a:buBlip>
            </a:pPr>
            <a:r>
              <a:rPr lang="en-US" sz="1600" dirty="0" smtClean="0"/>
              <a:t>data integrity</a:t>
            </a:r>
          </a:p>
          <a:p>
            <a:pPr marL="742950" lvl="2" indent="-342900" eaLnBrk="1" hangingPunct="1">
              <a:spcAft>
                <a:spcPct val="20000"/>
              </a:spcAft>
              <a:buClr>
                <a:schemeClr val="accent1"/>
              </a:buClr>
              <a:buSzPct val="80000"/>
              <a:buBlip>
                <a:blip r:embed="rId2"/>
              </a:buBlip>
            </a:pPr>
            <a:r>
              <a:rPr lang="en-US" sz="1600" dirty="0" smtClean="0"/>
              <a:t>digital signatures</a:t>
            </a:r>
          </a:p>
          <a:p>
            <a:pPr marL="742950" lvl="2" indent="-342900" eaLnBrk="1" hangingPunct="1">
              <a:spcAft>
                <a:spcPct val="20000"/>
              </a:spcAft>
              <a:buClr>
                <a:schemeClr val="accent1"/>
              </a:buClr>
              <a:buSzPct val="80000"/>
              <a:buBlip>
                <a:blip r:embed="rId2"/>
              </a:buBlip>
            </a:pPr>
            <a:r>
              <a:rPr lang="en-US" sz="1600" dirty="0" smtClean="0"/>
              <a:t>privacy consent management</a:t>
            </a:r>
          </a:p>
          <a:p>
            <a:pPr marL="342900" lvl="1" indent="-342900" eaLnBrk="1" hangingPunct="1">
              <a:spcAft>
                <a:spcPct val="20000"/>
              </a:spcAft>
              <a:buClr>
                <a:schemeClr val="accent1"/>
              </a:buClr>
              <a:buSzPct val="80000"/>
              <a:buBlip>
                <a:blip r:embed="rId2"/>
              </a:buBlip>
            </a:pPr>
            <a:r>
              <a:rPr lang="en-US" sz="1800" dirty="0"/>
              <a:t>Detailed information regarding </a:t>
            </a:r>
            <a:r>
              <a:rPr lang="en-US" sz="1800" dirty="0" smtClean="0"/>
              <a:t>Security/Privacy is </a:t>
            </a:r>
            <a:r>
              <a:rPr lang="en-US" sz="1800" dirty="0"/>
              <a:t>available in the </a:t>
            </a:r>
            <a:r>
              <a:rPr lang="en-US" sz="1800" dirty="0" smtClean="0"/>
              <a:t>“Security and Privacy Overview” </a:t>
            </a:r>
            <a:r>
              <a:rPr lang="en-US" sz="1800" dirty="0"/>
              <a:t>slide </a:t>
            </a:r>
            <a:r>
              <a:rPr lang="en-US" sz="1800" dirty="0" smtClean="0"/>
              <a:t>decks </a:t>
            </a:r>
            <a:r>
              <a:rPr lang="en-US" sz="1800" dirty="0"/>
              <a:t>and </a:t>
            </a:r>
            <a:r>
              <a:rPr lang="en-US" sz="1800" dirty="0" smtClean="0"/>
              <a:t>webinars </a:t>
            </a:r>
            <a:r>
              <a:rPr lang="en-US" sz="1800" dirty="0"/>
              <a:t>referenced in the last slide.</a:t>
            </a:r>
          </a:p>
          <a:p>
            <a:pPr marL="342900" lvl="1" indent="-342900" eaLnBrk="1" hangingPunct="1">
              <a:spcAft>
                <a:spcPct val="20000"/>
              </a:spcAft>
              <a:buClr>
                <a:schemeClr val="accent1"/>
              </a:buClr>
              <a:buSzPct val="80000"/>
              <a:buBlip>
                <a:blip r:embed="rId2"/>
              </a:buBlip>
            </a:pPr>
            <a:endParaRPr lang="en-US" dirty="0" smtClean="0"/>
          </a:p>
          <a:p>
            <a:pPr eaLnBrk="1" hangingPunct="1"/>
            <a:endParaRPr lang="en-US" sz="2000" dirty="0" smtClean="0"/>
          </a:p>
          <a:p>
            <a:pPr eaLnBrk="1" hangingPunct="1"/>
            <a:endParaRPr lang="en-US" sz="2000" dirty="0" smtClean="0"/>
          </a:p>
        </p:txBody>
      </p:sp>
      <p:sp>
        <p:nvSpPr>
          <p:cNvPr id="19460" name="Slide Number Placeholder 3"/>
          <p:cNvSpPr>
            <a:spLocks noGrp="1"/>
          </p:cNvSpPr>
          <p:nvPr>
            <p:ph type="sldNum" sz="quarter" idx="11"/>
          </p:nvPr>
        </p:nvSpPr>
        <p:spPr>
          <a:noFill/>
        </p:spPr>
        <p:txBody>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fld id="{0BABE704-4BAA-4122-99E0-EFF6C97C575B}" type="slidenum">
              <a:rPr lang="en-US" sz="1600">
                <a:latin typeface="Times New Roman" pitchFamily="18" charset="0"/>
              </a:rPr>
              <a:pPr eaLnBrk="1" hangingPunct="1"/>
              <a:t>24</a:t>
            </a:fld>
            <a:endParaRPr lang="en-US" sz="1600">
              <a:latin typeface="Times New Roman" pitchFamily="18" charset="0"/>
            </a:endParaRPr>
          </a:p>
        </p:txBody>
      </p:sp>
    </p:spTree>
    <p:extLst>
      <p:ext uri="{BB962C8B-B14F-4D97-AF65-F5344CB8AC3E}">
        <p14:creationId xmlns:p14="http://schemas.microsoft.com/office/powerpoint/2010/main" val="1306322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IHE Security and Privacy Controls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24816944"/>
              </p:ext>
            </p:extLst>
          </p:nvPr>
        </p:nvGraphicFramePr>
        <p:xfrm>
          <a:off x="228600" y="1371600"/>
          <a:ext cx="8621279" cy="4689133"/>
        </p:xfrm>
        <a:graphic>
          <a:graphicData uri="http://schemas.openxmlformats.org/drawingml/2006/table">
            <a:tbl>
              <a:tblPr firstRow="1" firstCol="1" bandRow="1">
                <a:tableStyleId>{5C22544A-7EE6-4342-B048-85BDC9FD1C3A}</a:tableStyleId>
              </a:tblPr>
              <a:tblGrid>
                <a:gridCol w="3928534"/>
                <a:gridCol w="755487"/>
                <a:gridCol w="421379"/>
                <a:gridCol w="868680"/>
                <a:gridCol w="609600"/>
                <a:gridCol w="457200"/>
                <a:gridCol w="426720"/>
                <a:gridCol w="624840"/>
                <a:gridCol w="528839"/>
              </a:tblGrid>
              <a:tr h="1610470">
                <a:tc>
                  <a:txBody>
                    <a:bodyPr/>
                    <a:lstStyle/>
                    <a:p>
                      <a:pPr marL="45720" marR="45720" algn="r">
                        <a:spcBef>
                          <a:spcPts val="200"/>
                        </a:spcBef>
                        <a:spcAft>
                          <a:spcPts val="200"/>
                        </a:spcAft>
                      </a:pPr>
                      <a:r>
                        <a:rPr lang="en-US" sz="1600" dirty="0">
                          <a:solidFill>
                            <a:schemeClr val="bg2"/>
                          </a:solidFill>
                          <a:effectLst/>
                        </a:rPr>
                        <a:t>     Security &amp; Privacy </a:t>
                      </a:r>
                      <a:r>
                        <a:rPr lang="en-US" sz="1600" dirty="0" smtClean="0">
                          <a:solidFill>
                            <a:schemeClr val="bg2"/>
                          </a:solidFill>
                          <a:effectLst/>
                        </a:rPr>
                        <a:t>Controls</a:t>
                      </a:r>
                      <a:endParaRPr lang="en-US" sz="1600" dirty="0">
                        <a:solidFill>
                          <a:schemeClr val="bg2"/>
                        </a:solidFill>
                        <a:effectLst/>
                      </a:endParaRPr>
                    </a:p>
                    <a:p>
                      <a:pPr marL="45720" marR="45720" algn="ctr">
                        <a:spcBef>
                          <a:spcPts val="200"/>
                        </a:spcBef>
                        <a:spcAft>
                          <a:spcPts val="200"/>
                        </a:spcAft>
                      </a:pPr>
                      <a:r>
                        <a:rPr lang="en-US" sz="1600" dirty="0">
                          <a:solidFill>
                            <a:schemeClr val="bg2"/>
                          </a:solidFill>
                          <a:effectLst/>
                        </a:rPr>
                        <a:t> </a:t>
                      </a:r>
                    </a:p>
                    <a:p>
                      <a:pPr marL="45720" marR="45720" algn="ctr">
                        <a:spcBef>
                          <a:spcPts val="200"/>
                        </a:spcBef>
                        <a:spcAft>
                          <a:spcPts val="200"/>
                        </a:spcAft>
                      </a:pPr>
                      <a:r>
                        <a:rPr lang="en-US" sz="1600" dirty="0">
                          <a:solidFill>
                            <a:schemeClr val="bg2"/>
                          </a:solidFill>
                          <a:effectLst/>
                        </a:rPr>
                        <a:t> </a:t>
                      </a:r>
                    </a:p>
                    <a:p>
                      <a:pPr marL="45720" marR="45720" algn="ctr">
                        <a:spcBef>
                          <a:spcPts val="200"/>
                        </a:spcBef>
                        <a:spcAft>
                          <a:spcPts val="200"/>
                        </a:spcAft>
                      </a:pPr>
                      <a:r>
                        <a:rPr lang="en-US" sz="1600" dirty="0">
                          <a:solidFill>
                            <a:schemeClr val="bg2"/>
                          </a:solidFill>
                          <a:effectLst/>
                        </a:rPr>
                        <a:t> </a:t>
                      </a:r>
                    </a:p>
                    <a:p>
                      <a:pPr marL="45720" marR="45720" algn="l">
                        <a:spcBef>
                          <a:spcPts val="200"/>
                        </a:spcBef>
                        <a:spcAft>
                          <a:spcPts val="200"/>
                        </a:spcAft>
                      </a:pPr>
                      <a:r>
                        <a:rPr lang="en-US" sz="1600" dirty="0">
                          <a:solidFill>
                            <a:schemeClr val="bg2"/>
                          </a:solidFill>
                          <a:effectLst/>
                        </a:rPr>
                        <a:t>IHE Profile</a:t>
                      </a:r>
                      <a:endParaRPr lang="en-US" sz="1600" b="1" dirty="0">
                        <a:solidFill>
                          <a:schemeClr val="bg2"/>
                        </a:solidFill>
                        <a:effectLst/>
                        <a:latin typeface="Arial"/>
                        <a:ea typeface="Times New Roman"/>
                        <a:cs typeface="Times New Roman"/>
                      </a:endParaRPr>
                    </a:p>
                  </a:txBody>
                  <a:tcPr marL="68580" marR="68580" marT="0" marB="0"/>
                </a:tc>
                <a:tc>
                  <a:txBody>
                    <a:bodyPr/>
                    <a:lstStyle/>
                    <a:p>
                      <a:pPr marL="45720" marR="45720" algn="ctr">
                        <a:spcBef>
                          <a:spcPts val="200"/>
                        </a:spcBef>
                        <a:spcAft>
                          <a:spcPts val="200"/>
                        </a:spcAft>
                      </a:pPr>
                      <a:r>
                        <a:rPr lang="en-US" sz="1600" dirty="0">
                          <a:solidFill>
                            <a:schemeClr val="bg2"/>
                          </a:solidFill>
                          <a:effectLst/>
                        </a:rPr>
                        <a:t>Profile Issued</a:t>
                      </a:r>
                      <a:endParaRPr lang="en-US" sz="1600" b="1" dirty="0">
                        <a:solidFill>
                          <a:schemeClr val="bg2"/>
                        </a:solidFill>
                        <a:effectLst/>
                        <a:latin typeface="Arial"/>
                        <a:ea typeface="Times New Roman"/>
                        <a:cs typeface="Times New Roman"/>
                      </a:endParaRPr>
                    </a:p>
                  </a:txBody>
                  <a:tcPr marL="68580" marR="68580" marT="0" marB="0" vert="vert"/>
                </a:tc>
                <a:tc>
                  <a:txBody>
                    <a:bodyPr/>
                    <a:lstStyle/>
                    <a:p>
                      <a:pPr marL="45720" marR="45720" algn="ctr">
                        <a:spcBef>
                          <a:spcPts val="200"/>
                        </a:spcBef>
                        <a:spcAft>
                          <a:spcPts val="200"/>
                        </a:spcAft>
                      </a:pPr>
                      <a:r>
                        <a:rPr lang="en-US" sz="1600">
                          <a:solidFill>
                            <a:schemeClr val="bg2"/>
                          </a:solidFill>
                          <a:effectLst/>
                        </a:rPr>
                        <a:t>Audit Log</a:t>
                      </a:r>
                      <a:endParaRPr lang="en-US" sz="1600" b="1">
                        <a:solidFill>
                          <a:schemeClr val="bg2"/>
                        </a:solidFill>
                        <a:effectLst/>
                        <a:latin typeface="Arial"/>
                        <a:ea typeface="Times New Roman"/>
                        <a:cs typeface="Times New Roman"/>
                      </a:endParaRPr>
                    </a:p>
                  </a:txBody>
                  <a:tcPr marL="68580" marR="68580" marT="0" marB="0" vert="eaVert"/>
                </a:tc>
                <a:tc>
                  <a:txBody>
                    <a:bodyPr/>
                    <a:lstStyle/>
                    <a:p>
                      <a:pPr marL="45720" marR="45720" algn="ctr">
                        <a:spcBef>
                          <a:spcPts val="200"/>
                        </a:spcBef>
                        <a:spcAft>
                          <a:spcPts val="200"/>
                        </a:spcAft>
                      </a:pPr>
                      <a:r>
                        <a:rPr lang="en-US" sz="1600">
                          <a:solidFill>
                            <a:schemeClr val="bg2"/>
                          </a:solidFill>
                          <a:effectLst/>
                        </a:rPr>
                        <a:t>Identification and Authentication</a:t>
                      </a:r>
                      <a:endParaRPr lang="en-US" sz="1600" b="1">
                        <a:solidFill>
                          <a:schemeClr val="bg2"/>
                        </a:solidFill>
                        <a:effectLst/>
                        <a:latin typeface="Arial"/>
                        <a:ea typeface="Times New Roman"/>
                        <a:cs typeface="Times New Roman"/>
                      </a:endParaRPr>
                    </a:p>
                  </a:txBody>
                  <a:tcPr marL="68580" marR="68580" marT="0" marB="0" vert="eaVert"/>
                </a:tc>
                <a:tc>
                  <a:txBody>
                    <a:bodyPr/>
                    <a:lstStyle/>
                    <a:p>
                      <a:pPr marL="45720" marR="45720" algn="ctr">
                        <a:spcBef>
                          <a:spcPts val="200"/>
                        </a:spcBef>
                        <a:spcAft>
                          <a:spcPts val="200"/>
                        </a:spcAft>
                      </a:pPr>
                      <a:r>
                        <a:rPr lang="en-US" sz="1600">
                          <a:solidFill>
                            <a:schemeClr val="bg2"/>
                          </a:solidFill>
                          <a:effectLst/>
                        </a:rPr>
                        <a:t>Data Access Control</a:t>
                      </a:r>
                      <a:endParaRPr lang="en-US" sz="1600" b="1">
                        <a:solidFill>
                          <a:schemeClr val="bg2"/>
                        </a:solidFill>
                        <a:effectLst/>
                        <a:latin typeface="Arial"/>
                        <a:ea typeface="Times New Roman"/>
                        <a:cs typeface="Times New Roman"/>
                      </a:endParaRPr>
                    </a:p>
                  </a:txBody>
                  <a:tcPr marL="68580" marR="68580" marT="0" marB="0" vert="eaVert"/>
                </a:tc>
                <a:tc>
                  <a:txBody>
                    <a:bodyPr/>
                    <a:lstStyle/>
                    <a:p>
                      <a:pPr marL="45720" marR="45720" algn="ctr">
                        <a:spcBef>
                          <a:spcPts val="200"/>
                        </a:spcBef>
                        <a:spcAft>
                          <a:spcPts val="200"/>
                        </a:spcAft>
                      </a:pPr>
                      <a:r>
                        <a:rPr lang="en-US" sz="1600">
                          <a:solidFill>
                            <a:schemeClr val="bg2"/>
                          </a:solidFill>
                          <a:effectLst/>
                        </a:rPr>
                        <a:t>Secrecy</a:t>
                      </a:r>
                      <a:endParaRPr lang="en-US" sz="1600" b="1">
                        <a:solidFill>
                          <a:schemeClr val="bg2"/>
                        </a:solidFill>
                        <a:effectLst/>
                        <a:latin typeface="Arial"/>
                        <a:ea typeface="Times New Roman"/>
                        <a:cs typeface="Times New Roman"/>
                      </a:endParaRPr>
                    </a:p>
                  </a:txBody>
                  <a:tcPr marL="68580" marR="68580" marT="0" marB="0" vert="eaVert"/>
                </a:tc>
                <a:tc>
                  <a:txBody>
                    <a:bodyPr/>
                    <a:lstStyle/>
                    <a:p>
                      <a:pPr marL="45720" marR="45720" algn="ctr">
                        <a:spcBef>
                          <a:spcPts val="200"/>
                        </a:spcBef>
                        <a:spcAft>
                          <a:spcPts val="200"/>
                        </a:spcAft>
                      </a:pPr>
                      <a:r>
                        <a:rPr lang="en-US" sz="1600">
                          <a:solidFill>
                            <a:schemeClr val="bg2"/>
                          </a:solidFill>
                          <a:effectLst/>
                        </a:rPr>
                        <a:t>Data Integrity</a:t>
                      </a:r>
                      <a:endParaRPr lang="en-US" sz="1600" b="1">
                        <a:solidFill>
                          <a:schemeClr val="bg2"/>
                        </a:solidFill>
                        <a:effectLst/>
                        <a:latin typeface="Arial"/>
                        <a:ea typeface="Times New Roman"/>
                        <a:cs typeface="Times New Roman"/>
                      </a:endParaRPr>
                    </a:p>
                  </a:txBody>
                  <a:tcPr marL="68580" marR="68580" marT="0" marB="0" vert="eaVert"/>
                </a:tc>
                <a:tc>
                  <a:txBody>
                    <a:bodyPr/>
                    <a:lstStyle/>
                    <a:p>
                      <a:pPr marL="45720" marR="45720" algn="ctr">
                        <a:spcBef>
                          <a:spcPts val="200"/>
                        </a:spcBef>
                        <a:spcAft>
                          <a:spcPts val="200"/>
                        </a:spcAft>
                      </a:pPr>
                      <a:r>
                        <a:rPr lang="en-US" sz="1600">
                          <a:solidFill>
                            <a:schemeClr val="bg2"/>
                          </a:solidFill>
                          <a:effectLst/>
                        </a:rPr>
                        <a:t>Non-Repudiation</a:t>
                      </a:r>
                      <a:endParaRPr lang="en-US" sz="1600" b="1">
                        <a:solidFill>
                          <a:schemeClr val="bg2"/>
                        </a:solidFill>
                        <a:effectLst/>
                        <a:latin typeface="Arial"/>
                        <a:ea typeface="Times New Roman"/>
                        <a:cs typeface="Times New Roman"/>
                      </a:endParaRPr>
                    </a:p>
                  </a:txBody>
                  <a:tcPr marL="68580" marR="68580" marT="0" marB="0" vert="eaVert"/>
                </a:tc>
                <a:tc>
                  <a:txBody>
                    <a:bodyPr/>
                    <a:lstStyle/>
                    <a:p>
                      <a:pPr marL="45720" marR="45720" algn="ctr">
                        <a:spcBef>
                          <a:spcPts val="200"/>
                        </a:spcBef>
                        <a:spcAft>
                          <a:spcPts val="200"/>
                        </a:spcAft>
                      </a:pPr>
                      <a:r>
                        <a:rPr lang="en-US" sz="1600">
                          <a:solidFill>
                            <a:schemeClr val="bg2"/>
                          </a:solidFill>
                          <a:effectLst/>
                        </a:rPr>
                        <a:t>Patient Privacy</a:t>
                      </a:r>
                      <a:endParaRPr lang="en-US" sz="1600" b="1">
                        <a:solidFill>
                          <a:schemeClr val="bg2"/>
                        </a:solidFill>
                        <a:effectLst/>
                        <a:latin typeface="Arial"/>
                        <a:ea typeface="Times New Roman"/>
                        <a:cs typeface="Times New Roman"/>
                      </a:endParaRPr>
                    </a:p>
                  </a:txBody>
                  <a:tcPr marL="68580" marR="68580" marT="0" marB="0" vert="eaVert"/>
                </a:tc>
              </a:tr>
              <a:tr h="396423">
                <a:tc>
                  <a:txBody>
                    <a:bodyPr/>
                    <a:lstStyle/>
                    <a:p>
                      <a:pPr marL="45720" marR="45720">
                        <a:spcBef>
                          <a:spcPts val="200"/>
                        </a:spcBef>
                        <a:spcAft>
                          <a:spcPts val="200"/>
                        </a:spcAft>
                      </a:pPr>
                      <a:r>
                        <a:rPr lang="en-US" sz="1600" dirty="0">
                          <a:solidFill>
                            <a:schemeClr val="bg2"/>
                          </a:solidFill>
                          <a:effectLst/>
                        </a:rPr>
                        <a:t>Audit Trails and Node </a:t>
                      </a:r>
                      <a:r>
                        <a:rPr lang="en-US" sz="1600" dirty="0" smtClean="0">
                          <a:solidFill>
                            <a:schemeClr val="bg2"/>
                          </a:solidFill>
                          <a:effectLst/>
                        </a:rPr>
                        <a:t>Authentication (ATNA)</a:t>
                      </a:r>
                      <a:endParaRPr lang="en-US" sz="1600" dirty="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2004</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a:t>
                      </a:r>
                      <a:endParaRPr lang="en-US" sz="1600">
                        <a:solidFill>
                          <a:schemeClr val="bg2"/>
                        </a:solidFill>
                        <a:effectLst/>
                        <a:latin typeface="Times New Roman"/>
                        <a:ea typeface="Times New Roman"/>
                      </a:endParaRPr>
                    </a:p>
                  </a:txBody>
                  <a:tcPr marL="68580" marR="68580" marT="0" marB="0"/>
                </a:tc>
              </a:tr>
              <a:tr h="198212">
                <a:tc>
                  <a:txBody>
                    <a:bodyPr/>
                    <a:lstStyle/>
                    <a:p>
                      <a:pPr marL="45720" marR="45720">
                        <a:spcBef>
                          <a:spcPts val="200"/>
                        </a:spcBef>
                        <a:spcAft>
                          <a:spcPts val="200"/>
                        </a:spcAft>
                      </a:pPr>
                      <a:r>
                        <a:rPr lang="en-US" sz="1600" dirty="0">
                          <a:solidFill>
                            <a:schemeClr val="bg2"/>
                          </a:solidFill>
                          <a:effectLst/>
                        </a:rPr>
                        <a:t>Consistent </a:t>
                      </a:r>
                      <a:r>
                        <a:rPr lang="en-US" sz="1600" dirty="0" smtClean="0">
                          <a:solidFill>
                            <a:schemeClr val="bg2"/>
                          </a:solidFill>
                          <a:effectLst/>
                        </a:rPr>
                        <a:t>Time (CT)</a:t>
                      </a:r>
                      <a:endParaRPr lang="en-US" sz="1600" dirty="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2003</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 </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 </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 </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 </a:t>
                      </a:r>
                      <a:endParaRPr lang="en-US" sz="1600">
                        <a:solidFill>
                          <a:schemeClr val="bg2"/>
                        </a:solidFill>
                        <a:effectLst/>
                        <a:latin typeface="Times New Roman"/>
                        <a:ea typeface="Times New Roman"/>
                      </a:endParaRPr>
                    </a:p>
                  </a:txBody>
                  <a:tcPr marL="68580" marR="68580" marT="0" marB="0"/>
                </a:tc>
              </a:tr>
              <a:tr h="204635">
                <a:tc>
                  <a:txBody>
                    <a:bodyPr/>
                    <a:lstStyle/>
                    <a:p>
                      <a:pPr marL="45720" marR="45720">
                        <a:spcBef>
                          <a:spcPts val="200"/>
                        </a:spcBef>
                        <a:spcAft>
                          <a:spcPts val="200"/>
                        </a:spcAft>
                      </a:pPr>
                      <a:r>
                        <a:rPr lang="en-US" sz="1600" dirty="0">
                          <a:solidFill>
                            <a:schemeClr val="bg2"/>
                          </a:solidFill>
                          <a:effectLst/>
                        </a:rPr>
                        <a:t>Enterprise User </a:t>
                      </a:r>
                      <a:r>
                        <a:rPr lang="en-US" sz="1600" dirty="0" smtClean="0">
                          <a:solidFill>
                            <a:schemeClr val="bg2"/>
                          </a:solidFill>
                          <a:effectLst/>
                        </a:rPr>
                        <a:t>Authentication (EUA)</a:t>
                      </a:r>
                      <a:endParaRPr lang="en-US" sz="1600" dirty="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2003</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 </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 </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 </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a:t>
                      </a:r>
                      <a:endParaRPr lang="en-US" sz="1600">
                        <a:solidFill>
                          <a:schemeClr val="bg2"/>
                        </a:solidFill>
                        <a:effectLst/>
                        <a:latin typeface="Times New Roman"/>
                        <a:ea typeface="Times New Roman"/>
                      </a:endParaRPr>
                    </a:p>
                  </a:txBody>
                  <a:tcPr marL="68580" marR="68580" marT="0" marB="0"/>
                </a:tc>
              </a:tr>
              <a:tr h="280800">
                <a:tc>
                  <a:txBody>
                    <a:bodyPr/>
                    <a:lstStyle/>
                    <a:p>
                      <a:pPr marL="45720" marR="45720">
                        <a:spcBef>
                          <a:spcPts val="200"/>
                        </a:spcBef>
                        <a:spcAft>
                          <a:spcPts val="200"/>
                        </a:spcAft>
                      </a:pPr>
                      <a:r>
                        <a:rPr lang="en-US" sz="1600" dirty="0">
                          <a:solidFill>
                            <a:schemeClr val="bg2"/>
                          </a:solidFill>
                          <a:effectLst/>
                        </a:rPr>
                        <a:t>Cross-Enterprise User </a:t>
                      </a:r>
                      <a:r>
                        <a:rPr lang="en-US" sz="1600" dirty="0" smtClean="0">
                          <a:solidFill>
                            <a:schemeClr val="bg2"/>
                          </a:solidFill>
                          <a:effectLst/>
                        </a:rPr>
                        <a:t>Assertion (XUA)</a:t>
                      </a:r>
                      <a:endParaRPr lang="en-US" sz="1600" dirty="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2006</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 </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 </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 </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a:t>
                      </a:r>
                      <a:endParaRPr lang="en-US" sz="1600">
                        <a:solidFill>
                          <a:schemeClr val="bg2"/>
                        </a:solidFill>
                        <a:effectLst/>
                        <a:latin typeface="Times New Roman"/>
                        <a:ea typeface="Times New Roman"/>
                      </a:endParaRPr>
                    </a:p>
                  </a:txBody>
                  <a:tcPr marL="68580" marR="68580" marT="0" marB="0"/>
                </a:tc>
              </a:tr>
              <a:tr h="280800">
                <a:tc>
                  <a:txBody>
                    <a:bodyPr/>
                    <a:lstStyle/>
                    <a:p>
                      <a:pPr marL="45720" marR="45720">
                        <a:spcBef>
                          <a:spcPts val="200"/>
                        </a:spcBef>
                        <a:spcAft>
                          <a:spcPts val="200"/>
                        </a:spcAft>
                      </a:pPr>
                      <a:r>
                        <a:rPr lang="en-US" sz="1600" dirty="0">
                          <a:solidFill>
                            <a:schemeClr val="bg2"/>
                          </a:solidFill>
                          <a:effectLst/>
                        </a:rPr>
                        <a:t>Basic Patient Privacy </a:t>
                      </a:r>
                      <a:r>
                        <a:rPr lang="en-US" sz="1600" dirty="0" smtClean="0">
                          <a:solidFill>
                            <a:schemeClr val="bg2"/>
                          </a:solidFill>
                          <a:effectLst/>
                        </a:rPr>
                        <a:t>Consents (BPPC)</a:t>
                      </a:r>
                      <a:endParaRPr lang="en-US" sz="1600" dirty="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2006</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 </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 </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 </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 </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 </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a:t>
                      </a:r>
                      <a:endParaRPr lang="en-US" sz="1600">
                        <a:solidFill>
                          <a:schemeClr val="bg2"/>
                        </a:solidFill>
                        <a:effectLst/>
                        <a:latin typeface="Times New Roman"/>
                        <a:ea typeface="Times New Roman"/>
                      </a:endParaRPr>
                    </a:p>
                  </a:txBody>
                  <a:tcPr marL="68580" marR="68580" marT="0" marB="0"/>
                </a:tc>
              </a:tr>
              <a:tr h="198212">
                <a:tc>
                  <a:txBody>
                    <a:bodyPr/>
                    <a:lstStyle/>
                    <a:p>
                      <a:pPr marL="45720" marR="45720">
                        <a:spcBef>
                          <a:spcPts val="200"/>
                        </a:spcBef>
                        <a:spcAft>
                          <a:spcPts val="200"/>
                        </a:spcAft>
                      </a:pPr>
                      <a:r>
                        <a:rPr lang="en-US" sz="1600" dirty="0">
                          <a:solidFill>
                            <a:schemeClr val="bg2"/>
                          </a:solidFill>
                          <a:effectLst/>
                        </a:rPr>
                        <a:t>Personnel White </a:t>
                      </a:r>
                      <a:r>
                        <a:rPr lang="en-US" sz="1600" dirty="0" smtClean="0">
                          <a:solidFill>
                            <a:schemeClr val="bg2"/>
                          </a:solidFill>
                          <a:effectLst/>
                        </a:rPr>
                        <a:t>Pages (PWP)</a:t>
                      </a:r>
                      <a:endParaRPr lang="en-US" sz="1600" dirty="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2004</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 </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 </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 </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 </a:t>
                      </a:r>
                      <a:endParaRPr lang="en-US" sz="1600">
                        <a:solidFill>
                          <a:schemeClr val="bg2"/>
                        </a:solidFill>
                        <a:effectLst/>
                        <a:latin typeface="Times New Roman"/>
                        <a:ea typeface="Times New Roman"/>
                      </a:endParaRPr>
                    </a:p>
                  </a:txBody>
                  <a:tcPr marL="68580" marR="68580" marT="0" marB="0"/>
                </a:tc>
              </a:tr>
              <a:tr h="198212">
                <a:tc>
                  <a:txBody>
                    <a:bodyPr/>
                    <a:lstStyle/>
                    <a:p>
                      <a:pPr marL="45720" marR="45720">
                        <a:spcBef>
                          <a:spcPts val="200"/>
                        </a:spcBef>
                        <a:spcAft>
                          <a:spcPts val="200"/>
                        </a:spcAft>
                      </a:pPr>
                      <a:r>
                        <a:rPr lang="en-US" sz="1600" dirty="0">
                          <a:solidFill>
                            <a:schemeClr val="bg2"/>
                          </a:solidFill>
                          <a:effectLst/>
                        </a:rPr>
                        <a:t>Healthcare Provider </a:t>
                      </a:r>
                      <a:r>
                        <a:rPr lang="en-US" sz="1600" dirty="0" smtClean="0">
                          <a:solidFill>
                            <a:schemeClr val="bg2"/>
                          </a:solidFill>
                          <a:effectLst/>
                        </a:rPr>
                        <a:t>Directory (HPD)</a:t>
                      </a:r>
                      <a:endParaRPr lang="en-US" sz="1600" dirty="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2010</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 </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 </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 </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 </a:t>
                      </a:r>
                      <a:endParaRPr lang="en-US" sz="1600">
                        <a:solidFill>
                          <a:schemeClr val="bg2"/>
                        </a:solidFill>
                        <a:effectLst/>
                        <a:latin typeface="Times New Roman"/>
                        <a:ea typeface="Times New Roman"/>
                      </a:endParaRPr>
                    </a:p>
                  </a:txBody>
                  <a:tcPr marL="68580" marR="68580" marT="0" marB="0"/>
                </a:tc>
              </a:tr>
              <a:tr h="198212">
                <a:tc>
                  <a:txBody>
                    <a:bodyPr/>
                    <a:lstStyle/>
                    <a:p>
                      <a:pPr marL="45720" marR="45720">
                        <a:spcBef>
                          <a:spcPts val="200"/>
                        </a:spcBef>
                        <a:spcAft>
                          <a:spcPts val="200"/>
                        </a:spcAft>
                      </a:pPr>
                      <a:r>
                        <a:rPr lang="en-US" sz="1600" dirty="0">
                          <a:solidFill>
                            <a:schemeClr val="bg2"/>
                          </a:solidFill>
                          <a:effectLst/>
                        </a:rPr>
                        <a:t>Document Digital Signature </a:t>
                      </a:r>
                      <a:r>
                        <a:rPr lang="en-US" sz="1600" dirty="0" smtClean="0">
                          <a:solidFill>
                            <a:schemeClr val="bg2"/>
                          </a:solidFill>
                          <a:effectLst/>
                        </a:rPr>
                        <a:t>(DSG)</a:t>
                      </a:r>
                      <a:endParaRPr lang="en-US" sz="1600" dirty="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2005</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 </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 </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 </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 </a:t>
                      </a:r>
                      <a:endParaRPr lang="en-US" sz="1600">
                        <a:solidFill>
                          <a:schemeClr val="bg2"/>
                        </a:solidFill>
                        <a:effectLst/>
                        <a:latin typeface="Times New Roman"/>
                        <a:ea typeface="Times New Roman"/>
                      </a:endParaRPr>
                    </a:p>
                  </a:txBody>
                  <a:tcPr marL="68580" marR="68580" marT="0" marB="0"/>
                </a:tc>
              </a:tr>
              <a:tr h="396423">
                <a:tc>
                  <a:txBody>
                    <a:bodyPr/>
                    <a:lstStyle/>
                    <a:p>
                      <a:pPr marL="45720" marR="45720">
                        <a:spcBef>
                          <a:spcPts val="200"/>
                        </a:spcBef>
                        <a:spcAft>
                          <a:spcPts val="200"/>
                        </a:spcAft>
                      </a:pPr>
                      <a:r>
                        <a:rPr lang="en-US" sz="1600" dirty="0">
                          <a:solidFill>
                            <a:schemeClr val="bg2"/>
                          </a:solidFill>
                          <a:effectLst/>
                        </a:rPr>
                        <a:t>Document </a:t>
                      </a:r>
                      <a:r>
                        <a:rPr lang="en-US" sz="1600" dirty="0" smtClean="0">
                          <a:solidFill>
                            <a:schemeClr val="bg2"/>
                          </a:solidFill>
                          <a:effectLst/>
                        </a:rPr>
                        <a:t>Encryption (DEN)</a:t>
                      </a:r>
                      <a:endParaRPr lang="en-US" sz="1600" dirty="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2011</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 </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 </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a:solidFill>
                            <a:schemeClr val="bg2"/>
                          </a:solidFill>
                          <a:effectLst/>
                        </a:rPr>
                        <a:t> </a:t>
                      </a:r>
                      <a:endParaRPr lang="en-US" sz="1600">
                        <a:solidFill>
                          <a:schemeClr val="bg2"/>
                        </a:solidFill>
                        <a:effectLst/>
                        <a:latin typeface="Times New Roman"/>
                        <a:ea typeface="Times New Roman"/>
                      </a:endParaRPr>
                    </a:p>
                  </a:txBody>
                  <a:tcPr marL="68580" marR="68580" marT="0" marB="0"/>
                </a:tc>
                <a:tc>
                  <a:txBody>
                    <a:bodyPr/>
                    <a:lstStyle/>
                    <a:p>
                      <a:pPr marL="45720" marR="45720">
                        <a:spcBef>
                          <a:spcPts val="200"/>
                        </a:spcBef>
                        <a:spcAft>
                          <a:spcPts val="200"/>
                        </a:spcAft>
                      </a:pPr>
                      <a:r>
                        <a:rPr lang="en-US" sz="1600" dirty="0">
                          <a:solidFill>
                            <a:schemeClr val="bg2"/>
                          </a:solidFill>
                          <a:effectLst/>
                        </a:rPr>
                        <a:t> </a:t>
                      </a:r>
                      <a:endParaRPr lang="en-US" sz="1600" dirty="0">
                        <a:solidFill>
                          <a:schemeClr val="bg2"/>
                        </a:solidFill>
                        <a:effectLst/>
                        <a:latin typeface="Times New Roman"/>
                        <a:ea typeface="Times New Roman"/>
                      </a:endParaRPr>
                    </a:p>
                  </a:txBody>
                  <a:tcPr marL="68580" marR="68580" marT="0" marB="0"/>
                </a:tc>
              </a:tr>
            </a:tbl>
          </a:graphicData>
        </a:graphic>
      </p:graphicFrame>
      <p:sp>
        <p:nvSpPr>
          <p:cNvPr id="4" name="Slide Number Placeholder 3"/>
          <p:cNvSpPr>
            <a:spLocks noGrp="1"/>
          </p:cNvSpPr>
          <p:nvPr>
            <p:ph type="sldNum" sz="quarter" idx="11"/>
          </p:nvPr>
        </p:nvSpPr>
        <p:spPr/>
        <p:txBody>
          <a:bodyPr/>
          <a:lstStyle/>
          <a:p>
            <a:pPr>
              <a:defRPr/>
            </a:pPr>
            <a:fld id="{563DD8C5-D78D-4472-B8E9-7519D611B953}" type="slidenum">
              <a:rPr lang="en-US" smtClean="0"/>
              <a:pPr>
                <a:defRPr/>
              </a:pPr>
              <a:t>25</a:t>
            </a:fld>
            <a:endParaRPr lang="en-US"/>
          </a:p>
        </p:txBody>
      </p:sp>
    </p:spTree>
    <p:extLst>
      <p:ext uri="{BB962C8B-B14F-4D97-AF65-F5344CB8AC3E}">
        <p14:creationId xmlns:p14="http://schemas.microsoft.com/office/powerpoint/2010/main" val="756262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1"/>
          </p:nvPr>
        </p:nvSpPr>
        <p:spPr>
          <a:noFill/>
        </p:spPr>
        <p:txBody>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fld id="{348A3C5E-1B5E-40A4-96BC-BE537D016664}" type="slidenum">
              <a:rPr lang="en-US" sz="1600">
                <a:latin typeface="Times New Roman" pitchFamily="18" charset="0"/>
              </a:rPr>
              <a:pPr eaLnBrk="1" hangingPunct="1"/>
              <a:t>26</a:t>
            </a:fld>
            <a:endParaRPr lang="en-US" sz="1600">
              <a:latin typeface="Times New Roman" pitchFamily="18" charset="0"/>
            </a:endParaRPr>
          </a:p>
        </p:txBody>
      </p:sp>
      <p:sp>
        <p:nvSpPr>
          <p:cNvPr id="30723" name="Title 3"/>
          <p:cNvSpPr>
            <a:spLocks noGrp="1"/>
          </p:cNvSpPr>
          <p:nvPr>
            <p:ph type="title" idx="4294967295"/>
          </p:nvPr>
        </p:nvSpPr>
        <p:spPr>
          <a:xfrm>
            <a:off x="838200" y="2362200"/>
            <a:ext cx="7772400" cy="1362075"/>
          </a:xfrm>
        </p:spPr>
        <p:txBody>
          <a:bodyPr lIns="91440" tIns="45720" rIns="91440" bIns="45720" anchor="t"/>
          <a:lstStyle/>
          <a:p>
            <a:pPr eaLnBrk="1" hangingPunct="1"/>
            <a:r>
              <a:rPr lang="en-US" sz="5400" smtClean="0">
                <a:solidFill>
                  <a:schemeClr val="tx1"/>
                </a:solidFill>
              </a:rPr>
              <a:t>Conclusion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3088"/>
            <a:ext cx="9144000" cy="5868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5" name="Date Placeholder 1"/>
          <p:cNvSpPr>
            <a:spLocks noGrp="1"/>
          </p:cNvSpPr>
          <p:nvPr>
            <p:ph type="dt" sz="quarter" idx="10"/>
          </p:nvPr>
        </p:nvSpPr>
        <p:spPr>
          <a:noFill/>
        </p:spPr>
        <p:txBody>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fld id="{24981942-0617-462D-8EB5-97D42FBEBD2A}" type="datetime1">
              <a:rPr lang="en-US" sz="1400">
                <a:latin typeface="Times New Roman" pitchFamily="18" charset="0"/>
              </a:rPr>
              <a:pPr eaLnBrk="1" hangingPunct="1"/>
              <a:t>3/21/2012</a:t>
            </a:fld>
            <a:endParaRPr lang="en-US" sz="1400">
              <a:latin typeface="Times New Roman" pitchFamily="18" charset="0"/>
            </a:endParaRPr>
          </a:p>
        </p:txBody>
      </p:sp>
      <p:sp>
        <p:nvSpPr>
          <p:cNvPr id="28676" name="Slide Number Placeholder 2"/>
          <p:cNvSpPr>
            <a:spLocks noGrp="1"/>
          </p:cNvSpPr>
          <p:nvPr>
            <p:ph type="sldNum" sz="quarter" idx="11"/>
          </p:nvPr>
        </p:nvSpPr>
        <p:spPr>
          <a:xfrm>
            <a:off x="3048000" y="6356350"/>
            <a:ext cx="2133600" cy="365125"/>
          </a:xfrm>
          <a:noFill/>
        </p:spPr>
        <p:txBody>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fld id="{6D6F3F4C-F063-4308-9939-D6EE2BFC1E0B}" type="slidenum">
              <a:rPr lang="en-US" sz="1600">
                <a:latin typeface="Times New Roman" pitchFamily="18" charset="0"/>
              </a:rPr>
              <a:pPr eaLnBrk="1" hangingPunct="1"/>
              <a:t>27</a:t>
            </a:fld>
            <a:endParaRPr lang="en-US" sz="1600">
              <a:latin typeface="Times New Roman" pitchFamily="18" charset="0"/>
            </a:endParaRPr>
          </a:p>
        </p:txBody>
      </p:sp>
      <p:sp>
        <p:nvSpPr>
          <p:cNvPr id="6" name="Oval 5"/>
          <p:cNvSpPr/>
          <p:nvPr/>
        </p:nvSpPr>
        <p:spPr>
          <a:xfrm>
            <a:off x="228600" y="4572000"/>
            <a:ext cx="6781800" cy="304800"/>
          </a:xfrm>
          <a:prstGeom prst="ellipse">
            <a:avLst/>
          </a:prstGeom>
          <a:noFill/>
          <a:ln w="317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7"/>
          <p:cNvSpPr txBox="1"/>
          <p:nvPr/>
        </p:nvSpPr>
        <p:spPr>
          <a:xfrm>
            <a:off x="0" y="-36513"/>
            <a:ext cx="9144000" cy="646113"/>
          </a:xfrm>
          <a:prstGeom prst="rect">
            <a:avLst/>
          </a:prstGeom>
          <a:noFill/>
        </p:spPr>
        <p:txBody>
          <a:bodyPr>
            <a:spAutoFit/>
          </a:bodyPr>
          <a:lstStyle/>
          <a:p>
            <a:pPr algn="ctr">
              <a:defRPr/>
            </a:pPr>
            <a:r>
              <a:rPr lang="en-US" b="1" dirty="0"/>
              <a:t>http://www.ihe.net/Presentations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1"/>
          <p:cNvSpPr>
            <a:spLocks noGrp="1"/>
          </p:cNvSpPr>
          <p:nvPr>
            <p:ph type="dt" sz="quarter" idx="10"/>
          </p:nvPr>
        </p:nvSpPr>
        <p:spPr>
          <a:noFill/>
        </p:spPr>
        <p:txBody>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fld id="{9B75EF72-6A09-4D96-85A2-65B6705E04A0}" type="datetime1">
              <a:rPr lang="en-US" sz="1400">
                <a:latin typeface="Times New Roman" pitchFamily="18" charset="0"/>
              </a:rPr>
              <a:pPr eaLnBrk="1" hangingPunct="1"/>
              <a:t>3/21/2012</a:t>
            </a:fld>
            <a:endParaRPr lang="en-US" sz="1400">
              <a:latin typeface="Times New Roman" pitchFamily="18" charset="0"/>
            </a:endParaRPr>
          </a:p>
        </p:txBody>
      </p:sp>
      <p:sp>
        <p:nvSpPr>
          <p:cNvPr id="29699" name="Slide Number Placeholder 2"/>
          <p:cNvSpPr>
            <a:spLocks noGrp="1"/>
          </p:cNvSpPr>
          <p:nvPr>
            <p:ph type="sldNum" sz="quarter" idx="11"/>
          </p:nvPr>
        </p:nvSpPr>
        <p:spPr>
          <a:xfrm>
            <a:off x="3048000" y="6356350"/>
            <a:ext cx="2133600" cy="365125"/>
          </a:xfrm>
          <a:noFill/>
        </p:spPr>
        <p:txBody>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fld id="{AF374B51-9806-41F4-A3B9-E8D19E37E80E}" type="slidenum">
              <a:rPr lang="en-US" sz="1600">
                <a:latin typeface="Times New Roman" pitchFamily="18" charset="0"/>
              </a:rPr>
              <a:pPr eaLnBrk="1" hangingPunct="1"/>
              <a:t>28</a:t>
            </a:fld>
            <a:endParaRPr lang="en-US" sz="1600">
              <a:latin typeface="Times New Roman" pitchFamily="18" charset="0"/>
            </a:endParaRPr>
          </a:p>
        </p:txBody>
      </p:sp>
      <p:pic>
        <p:nvPicPr>
          <p:cNvPr id="297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21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1"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79525"/>
            <a:ext cx="130492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fld id="{98F34EA0-136A-482A-8730-C51C18E26ACB}" type="slidenum">
              <a:rPr lang="en-US" sz="1600">
                <a:latin typeface="Times New Roman" pitchFamily="18" charset="0"/>
              </a:rPr>
              <a:pPr eaLnBrk="1" hangingPunct="1"/>
              <a:t>29</a:t>
            </a:fld>
            <a:endParaRPr lang="en-US" sz="1600">
              <a:latin typeface="Times New Roman" pitchFamily="18" charset="0"/>
            </a:endParaRPr>
          </a:p>
        </p:txBody>
      </p:sp>
      <p:sp>
        <p:nvSpPr>
          <p:cNvPr id="34819" name="Rectangle 2"/>
          <p:cNvSpPr>
            <a:spLocks noGrp="1" noChangeArrowheads="1"/>
          </p:cNvSpPr>
          <p:nvPr>
            <p:ph type="title"/>
          </p:nvPr>
        </p:nvSpPr>
        <p:spPr>
          <a:xfrm>
            <a:off x="0" y="0"/>
            <a:ext cx="9144000" cy="914400"/>
          </a:xfrm>
        </p:spPr>
        <p:txBody>
          <a:bodyPr/>
          <a:lstStyle/>
          <a:p>
            <a:pPr eaLnBrk="1" hangingPunct="1"/>
            <a:r>
              <a:rPr lang="en-US" sz="4800" b="1" smtClean="0"/>
              <a:t>More Information</a:t>
            </a:r>
            <a:endParaRPr lang="en-US" smtClean="0"/>
          </a:p>
        </p:txBody>
      </p:sp>
      <p:sp>
        <p:nvSpPr>
          <p:cNvPr id="34820" name="Rectangle 3"/>
          <p:cNvSpPr>
            <a:spLocks noChangeArrowheads="1"/>
          </p:cNvSpPr>
          <p:nvPr/>
        </p:nvSpPr>
        <p:spPr bwMode="auto">
          <a:xfrm>
            <a:off x="304800" y="1371600"/>
            <a:ext cx="84582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285750" indent="-285750">
              <a:spcBef>
                <a:spcPct val="20000"/>
              </a:spcBef>
              <a:spcAft>
                <a:spcPct val="20000"/>
              </a:spcAft>
              <a:buClr>
                <a:schemeClr val="accent1"/>
              </a:buClr>
              <a:buSzPct val="80000"/>
              <a:buFont typeface="Wingdings" pitchFamily="2" charset="2"/>
              <a:buBlip>
                <a:blip r:embed="rId3"/>
              </a:buBlip>
            </a:pPr>
            <a:r>
              <a:rPr lang="en-US" sz="2800" dirty="0" smtClean="0">
                <a:solidFill>
                  <a:srgbClr val="FF9900"/>
                </a:solidFill>
                <a:effectLst/>
              </a:rPr>
              <a:t>IHE ITI Educational Presentations</a:t>
            </a:r>
          </a:p>
          <a:p>
            <a:pPr>
              <a:spcBef>
                <a:spcPct val="20000"/>
              </a:spcBef>
              <a:spcAft>
                <a:spcPct val="20000"/>
              </a:spcAft>
              <a:buClr>
                <a:schemeClr val="accent1"/>
              </a:buClr>
              <a:buSzPct val="80000"/>
            </a:pPr>
            <a:r>
              <a:rPr lang="en-US" sz="1800" dirty="0" smtClean="0">
                <a:solidFill>
                  <a:schemeClr val="accent5">
                    <a:lumMod val="90000"/>
                  </a:schemeClr>
                </a:solidFill>
                <a:effectLst/>
                <a:hlinkClick r:id="rId4"/>
              </a:rPr>
              <a:t>http://wiki.ihe.net/index.php?title=Current_Published_ITI_Educational_Materials</a:t>
            </a:r>
            <a:endParaRPr lang="en-US" sz="1800" dirty="0" smtClean="0">
              <a:solidFill>
                <a:schemeClr val="accent5">
                  <a:lumMod val="90000"/>
                </a:schemeClr>
              </a:solidFill>
              <a:effectLst/>
            </a:endParaRPr>
          </a:p>
          <a:p>
            <a:pPr marL="476250" lvl="1" indent="19050">
              <a:buClr>
                <a:srgbClr val="FF0066"/>
              </a:buClr>
              <a:buSzPct val="90000"/>
              <a:buFont typeface="Wingdings" pitchFamily="2" charset="2"/>
              <a:buChar char="Ø"/>
            </a:pPr>
            <a:r>
              <a:rPr lang="en-US" sz="1800" b="1" dirty="0"/>
              <a:t>Interoperability, IHE and ITI Introduction </a:t>
            </a:r>
            <a:endParaRPr lang="en-US" sz="1800" b="1" dirty="0" smtClean="0"/>
          </a:p>
          <a:p>
            <a:pPr marL="476250" lvl="1" indent="19050">
              <a:buClr>
                <a:srgbClr val="FF0066"/>
              </a:buClr>
              <a:buSzPct val="90000"/>
              <a:buFont typeface="Wingdings" pitchFamily="2" charset="2"/>
              <a:buChar char="Ø"/>
            </a:pPr>
            <a:r>
              <a:rPr lang="en-US" sz="1800" b="1" dirty="0"/>
              <a:t>Health Information Exchange</a:t>
            </a:r>
            <a:r>
              <a:rPr lang="en-US" sz="1800" b="1" dirty="0" smtClean="0"/>
              <a:t>: Enabling </a:t>
            </a:r>
            <a:r>
              <a:rPr lang="en-US" sz="1800" b="1" dirty="0"/>
              <a:t>Document Sharing Using IHE </a:t>
            </a:r>
            <a:r>
              <a:rPr lang="en-US" sz="1800" b="1" dirty="0" smtClean="0"/>
              <a:t>Profiles (this presentation)</a:t>
            </a:r>
            <a:endParaRPr lang="en-US" sz="1800" b="1" dirty="0"/>
          </a:p>
          <a:p>
            <a:pPr marL="476250" lvl="1" indent="19050">
              <a:buClr>
                <a:srgbClr val="FF0066"/>
              </a:buClr>
              <a:buSzPct val="90000"/>
              <a:buFont typeface="Wingdings" pitchFamily="2" charset="2"/>
              <a:buChar char="Ø"/>
            </a:pPr>
            <a:r>
              <a:rPr lang="en-US" sz="1800" b="1" dirty="0" smtClean="0"/>
              <a:t>Security </a:t>
            </a:r>
            <a:r>
              <a:rPr lang="en-US" sz="1800" b="1" dirty="0"/>
              <a:t>and Privacy Overview </a:t>
            </a:r>
          </a:p>
          <a:p>
            <a:pPr marL="476250" lvl="1" indent="19050">
              <a:buClr>
                <a:srgbClr val="FF0066"/>
              </a:buClr>
              <a:buSzPct val="90000"/>
              <a:buFont typeface="Wingdings" pitchFamily="2" charset="2"/>
              <a:buChar char="Ø"/>
            </a:pPr>
            <a:r>
              <a:rPr lang="en-US" sz="1800" b="1" dirty="0"/>
              <a:t>Publication and Discovery </a:t>
            </a:r>
          </a:p>
          <a:p>
            <a:pPr marL="476250" lvl="1" indent="19050">
              <a:buClr>
                <a:srgbClr val="FF0066"/>
              </a:buClr>
              <a:buSzPct val="90000"/>
              <a:buFont typeface="Wingdings" pitchFamily="2" charset="2"/>
              <a:buChar char="Ø"/>
            </a:pPr>
            <a:r>
              <a:rPr lang="en-US" sz="1800" b="1" dirty="0"/>
              <a:t>Point-to-Point Transmission of Documents </a:t>
            </a:r>
          </a:p>
          <a:p>
            <a:pPr marL="476250" lvl="1" indent="19050">
              <a:buClr>
                <a:srgbClr val="FF0066"/>
              </a:buClr>
              <a:buSzPct val="90000"/>
              <a:buFont typeface="Wingdings" pitchFamily="2" charset="2"/>
              <a:buChar char="Ø"/>
            </a:pPr>
            <a:r>
              <a:rPr lang="en-US" sz="1800" b="1" dirty="0"/>
              <a:t>Cross-Community: Peer-to-Peer sharing of healthcare information </a:t>
            </a:r>
          </a:p>
          <a:p>
            <a:pPr marL="476250" lvl="1" indent="19050">
              <a:buClr>
                <a:srgbClr val="FF0066"/>
              </a:buClr>
              <a:buSzPct val="90000"/>
              <a:buFont typeface="Wingdings" pitchFamily="2" charset="2"/>
              <a:buChar char="Ø"/>
            </a:pPr>
            <a:r>
              <a:rPr lang="en-US" sz="1800" b="1" dirty="0"/>
              <a:t>Patient Identity Management </a:t>
            </a:r>
          </a:p>
          <a:p>
            <a:pPr marL="476250" lvl="1" indent="19050">
              <a:buClr>
                <a:srgbClr val="FF0066"/>
              </a:buClr>
              <a:buSzPct val="90000"/>
              <a:buFont typeface="Wingdings" pitchFamily="2" charset="2"/>
              <a:buChar char="Ø"/>
            </a:pPr>
            <a:r>
              <a:rPr lang="en-US" sz="1800" b="1" dirty="0"/>
              <a:t>Healthcare Provider Directories </a:t>
            </a:r>
          </a:p>
          <a:p>
            <a:pPr marL="476250" lvl="1" indent="19050">
              <a:buClr>
                <a:srgbClr val="FF0066"/>
              </a:buClr>
              <a:buSzPct val="90000"/>
              <a:buFont typeface="Wingdings" pitchFamily="2" charset="2"/>
              <a:buChar char="Ø"/>
            </a:pPr>
            <a:r>
              <a:rPr lang="en-US" sz="1800" b="1" dirty="0"/>
              <a:t>Cross-enterprise Document Workflow </a:t>
            </a:r>
          </a:p>
          <a:p>
            <a:pPr marL="285750" indent="-285750">
              <a:spcBef>
                <a:spcPct val="20000"/>
              </a:spcBef>
              <a:spcAft>
                <a:spcPct val="20000"/>
              </a:spcAft>
              <a:buClr>
                <a:schemeClr val="accent1"/>
              </a:buClr>
              <a:buSzPct val="80000"/>
              <a:buFont typeface="Wingdings" pitchFamily="2" charset="2"/>
              <a:buBlip>
                <a:blip r:embed="rId3"/>
              </a:buBlip>
            </a:pPr>
            <a:r>
              <a:rPr lang="en-US" sz="2800" dirty="0" smtClean="0">
                <a:solidFill>
                  <a:srgbClr val="FF9900"/>
                </a:solidFill>
                <a:effectLst/>
              </a:rPr>
              <a:t>IHE </a:t>
            </a:r>
            <a:r>
              <a:rPr lang="en-US" sz="2800" dirty="0">
                <a:solidFill>
                  <a:srgbClr val="FF9900"/>
                </a:solidFill>
                <a:effectLst/>
              </a:rPr>
              <a:t>Web site:  </a:t>
            </a:r>
            <a:r>
              <a:rPr lang="en-US" sz="2800" dirty="0" smtClean="0">
                <a:solidFill>
                  <a:srgbClr val="FF9900"/>
                </a:solidFill>
                <a:effectLst/>
                <a:hlinkClick r:id="rId5"/>
              </a:rPr>
              <a:t>www.ihe.net</a:t>
            </a:r>
            <a:endParaRPr lang="en-US" sz="2800" dirty="0">
              <a:solidFill>
                <a:srgbClr val="FF9900"/>
              </a:solidFill>
              <a:effectLst/>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fld id="{70DC1FFA-0AFE-4BA3-A24B-58CE11B3E437}" type="slidenum">
              <a:rPr lang="en-US" sz="1600">
                <a:latin typeface="Times New Roman" pitchFamily="18" charset="0"/>
              </a:rPr>
              <a:pPr eaLnBrk="1" hangingPunct="1"/>
              <a:t>3</a:t>
            </a:fld>
            <a:endParaRPr lang="en-US" sz="1600">
              <a:latin typeface="Times New Roman" pitchFamily="18" charset="0"/>
            </a:endParaRPr>
          </a:p>
        </p:txBody>
      </p:sp>
      <p:sp>
        <p:nvSpPr>
          <p:cNvPr id="10243" name="Rectangle 2"/>
          <p:cNvSpPr>
            <a:spLocks noGrp="1" noChangeArrowheads="1"/>
          </p:cNvSpPr>
          <p:nvPr>
            <p:ph type="title"/>
          </p:nvPr>
        </p:nvSpPr>
        <p:spPr/>
        <p:txBody>
          <a:bodyPr/>
          <a:lstStyle/>
          <a:p>
            <a:pPr eaLnBrk="1" hangingPunct="1"/>
            <a:r>
              <a:rPr lang="en-US" sz="2800" smtClean="0"/>
              <a:t>Health Information Exchange: </a:t>
            </a:r>
            <a:br>
              <a:rPr lang="en-US" sz="2800" smtClean="0"/>
            </a:br>
            <a:r>
              <a:rPr lang="en-US" sz="2800" smtClean="0"/>
              <a:t>Enabling Document Sharing Using IHE profiles</a:t>
            </a:r>
          </a:p>
        </p:txBody>
      </p:sp>
      <p:sp>
        <p:nvSpPr>
          <p:cNvPr id="10244" name="Rectangle 3"/>
          <p:cNvSpPr>
            <a:spLocks noGrp="1" noChangeArrowheads="1"/>
          </p:cNvSpPr>
          <p:nvPr>
            <p:ph type="body" idx="1"/>
          </p:nvPr>
        </p:nvSpPr>
        <p:spPr>
          <a:xfrm>
            <a:off x="304800" y="1447800"/>
            <a:ext cx="8610600" cy="4800600"/>
          </a:xfrm>
        </p:spPr>
        <p:txBody>
          <a:bodyPr/>
          <a:lstStyle/>
          <a:p>
            <a:pPr eaLnBrk="1" hangingPunct="1">
              <a:lnSpc>
                <a:spcPct val="80000"/>
              </a:lnSpc>
            </a:pPr>
            <a:r>
              <a:rPr lang="en-US" sz="2000" dirty="0" smtClean="0"/>
              <a:t>Published January 2012 by ITI Planning Committee</a:t>
            </a:r>
          </a:p>
          <a:p>
            <a:pPr lvl="1" eaLnBrk="1" hangingPunct="1">
              <a:lnSpc>
                <a:spcPct val="80000"/>
              </a:lnSpc>
            </a:pPr>
            <a:r>
              <a:rPr lang="en-US" sz="1600" dirty="0" smtClean="0"/>
              <a:t>Authors Karen Witting and John </a:t>
            </a:r>
            <a:r>
              <a:rPr lang="en-US" sz="1600" dirty="0" err="1" smtClean="0"/>
              <a:t>Moehrke</a:t>
            </a:r>
            <a:endParaRPr lang="en-US" sz="1600" dirty="0" smtClean="0"/>
          </a:p>
          <a:p>
            <a:pPr eaLnBrk="1" hangingPunct="1">
              <a:lnSpc>
                <a:spcPct val="80000"/>
              </a:lnSpc>
            </a:pPr>
            <a:r>
              <a:rPr lang="en-US" sz="2000" dirty="0" smtClean="0"/>
              <a:t>Overview paper: </a:t>
            </a:r>
            <a:r>
              <a:rPr lang="en-US" sz="1600" dirty="0" smtClean="0"/>
              <a:t>Ties together many threads of detail into one framework paper</a:t>
            </a:r>
          </a:p>
          <a:p>
            <a:pPr eaLnBrk="1" hangingPunct="1">
              <a:lnSpc>
                <a:spcPct val="80000"/>
              </a:lnSpc>
            </a:pPr>
            <a:r>
              <a:rPr lang="en-US" sz="2000" dirty="0" smtClean="0"/>
              <a:t>References other more detailed material:</a:t>
            </a:r>
          </a:p>
          <a:p>
            <a:pPr lvl="1" eaLnBrk="1" hangingPunct="1">
              <a:lnSpc>
                <a:spcPct val="80000"/>
              </a:lnSpc>
            </a:pPr>
            <a:r>
              <a:rPr lang="en-US" sz="1600" dirty="0" smtClean="0"/>
              <a:t>ITI Educational Materials 	http://wiki.ihe.net/index.php?title=Current_Published_ITI_Educational_Materials</a:t>
            </a:r>
          </a:p>
          <a:p>
            <a:pPr lvl="2" eaLnBrk="1" hangingPunct="1">
              <a:lnSpc>
                <a:spcPct val="80000"/>
              </a:lnSpc>
            </a:pPr>
            <a:r>
              <a:rPr lang="en-US" sz="1200" dirty="0" smtClean="0"/>
              <a:t>Presentation charts and webinars on specific ITI topics</a:t>
            </a:r>
          </a:p>
          <a:p>
            <a:pPr lvl="1" eaLnBrk="1" hangingPunct="1">
              <a:lnSpc>
                <a:spcPct val="80000"/>
              </a:lnSpc>
            </a:pPr>
            <a:r>
              <a:rPr lang="en-US" sz="1600" dirty="0" smtClean="0"/>
              <a:t>ITI Technical Frameworks Page 	http://www.ihe.net/Technical_Framework/index.cfm#IT</a:t>
            </a:r>
          </a:p>
          <a:p>
            <a:pPr lvl="2" eaLnBrk="1" hangingPunct="1">
              <a:lnSpc>
                <a:spcPct val="80000"/>
              </a:lnSpc>
            </a:pPr>
            <a:r>
              <a:rPr lang="en-US" sz="1200" dirty="0" smtClean="0"/>
              <a:t>Template for XDS Affinity Domain Deployment Planning</a:t>
            </a:r>
          </a:p>
          <a:p>
            <a:pPr lvl="2" eaLnBrk="1" hangingPunct="1">
              <a:lnSpc>
                <a:spcPct val="80000"/>
              </a:lnSpc>
            </a:pPr>
            <a:r>
              <a:rPr lang="en-US" sz="1200" dirty="0" smtClean="0"/>
              <a:t>ITI Volume 1, 2a, 2b, 2x, 3 volumes with Final Text Profiles</a:t>
            </a:r>
          </a:p>
          <a:p>
            <a:pPr lvl="2" eaLnBrk="1" hangingPunct="1">
              <a:lnSpc>
                <a:spcPct val="80000"/>
              </a:lnSpc>
            </a:pPr>
            <a:r>
              <a:rPr lang="en-US" sz="1200" dirty="0" smtClean="0"/>
              <a:t>ITI Supplements with Trial Implementation Profiles</a:t>
            </a:r>
          </a:p>
          <a:p>
            <a:pPr eaLnBrk="1" hangingPunct="1">
              <a:lnSpc>
                <a:spcPct val="80000"/>
              </a:lnSpc>
            </a:pPr>
            <a:r>
              <a:rPr lang="en-US" sz="2000" dirty="0" smtClean="0"/>
              <a:t>Audience:</a:t>
            </a:r>
          </a:p>
          <a:p>
            <a:pPr lvl="1" eaLnBrk="1" hangingPunct="1">
              <a:lnSpc>
                <a:spcPct val="80000"/>
              </a:lnSpc>
            </a:pPr>
            <a:r>
              <a:rPr lang="en-US" sz="1600" dirty="0" smtClean="0"/>
              <a:t>Excellent introduction to IHE’s approach to exchanging healthcare information </a:t>
            </a:r>
          </a:p>
          <a:p>
            <a:pPr lvl="1" eaLnBrk="1" hangingPunct="1">
              <a:lnSpc>
                <a:spcPct val="80000"/>
              </a:lnSpc>
            </a:pPr>
            <a:r>
              <a:rPr lang="en-US" sz="1600" dirty="0" smtClean="0"/>
              <a:t>Especially useful to those who have experience in one aspect of IHE document sharing but want a high level perspective.</a:t>
            </a:r>
          </a:p>
          <a:p>
            <a:pPr eaLnBrk="1" hangingPunct="1">
              <a:lnSpc>
                <a:spcPct val="80000"/>
              </a:lnSpc>
            </a:pPr>
            <a:r>
              <a:rPr lang="en-US" sz="2000" dirty="0" smtClean="0"/>
              <a:t>Comments welcome:</a:t>
            </a:r>
          </a:p>
          <a:p>
            <a:pPr lvl="1" eaLnBrk="1" hangingPunct="1">
              <a:lnSpc>
                <a:spcPct val="80000"/>
              </a:lnSpc>
            </a:pPr>
            <a:r>
              <a:rPr lang="en-US" sz="1800" dirty="0" smtClean="0"/>
              <a:t>http://www.ihe.net/iti/iticomments.cfm</a:t>
            </a:r>
          </a:p>
          <a:p>
            <a:pPr lvl="1" eaLnBrk="1" hangingPunct="1">
              <a:lnSpc>
                <a:spcPct val="80000"/>
              </a:lnSpc>
            </a:pPr>
            <a:endParaRPr lang="en-US" sz="18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fld id="{1EB4C1F3-B90A-4158-ADAA-975AF627DD16}" type="slidenum">
              <a:rPr lang="en-US" sz="1600">
                <a:latin typeface="Times New Roman" pitchFamily="18" charset="0"/>
              </a:rPr>
              <a:pPr eaLnBrk="1" hangingPunct="1"/>
              <a:t>30</a:t>
            </a:fld>
            <a:endParaRPr lang="en-US" sz="1600">
              <a:latin typeface="Times New Roman" pitchFamily="18" charset="0"/>
            </a:endParaRPr>
          </a:p>
        </p:txBody>
      </p:sp>
      <p:pic>
        <p:nvPicPr>
          <p:cNvPr id="35843" name="Picture 7" descr="Closing Glo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z="3200" smtClean="0"/>
              <a:t>Health Document Sharing Communities</a:t>
            </a:r>
          </a:p>
        </p:txBody>
      </p:sp>
      <p:sp>
        <p:nvSpPr>
          <p:cNvPr id="11267" name="Content Placeholder 2"/>
          <p:cNvSpPr>
            <a:spLocks noGrp="1"/>
          </p:cNvSpPr>
          <p:nvPr>
            <p:ph idx="1"/>
          </p:nvPr>
        </p:nvSpPr>
        <p:spPr>
          <a:xfrm>
            <a:off x="685800" y="1066800"/>
            <a:ext cx="7772400" cy="5257800"/>
          </a:xfrm>
        </p:spPr>
        <p:txBody>
          <a:bodyPr/>
          <a:lstStyle/>
          <a:p>
            <a:pPr eaLnBrk="1" hangingPunct="1"/>
            <a:r>
              <a:rPr lang="en-US" sz="2400" smtClean="0"/>
              <a:t>Purpose:  </a:t>
            </a:r>
            <a:r>
              <a:rPr lang="en-US" sz="2000" smtClean="0"/>
              <a:t>increasing the accessibility of patient health information across multiple organizations so that clinicians can make more informed decisions about the care that they provide</a:t>
            </a:r>
          </a:p>
          <a:p>
            <a:pPr eaLnBrk="1" hangingPunct="1"/>
            <a:r>
              <a:rPr lang="en-US" sz="2400" smtClean="0"/>
              <a:t>Size, nature and scope vary widely</a:t>
            </a:r>
          </a:p>
          <a:p>
            <a:pPr lvl="1" eaLnBrk="1" hangingPunct="1"/>
            <a:r>
              <a:rPr lang="en-US" sz="2000" smtClean="0"/>
              <a:t>Geographically focused vs. other affinity (example VA)</a:t>
            </a:r>
          </a:p>
          <a:p>
            <a:pPr lvl="1" eaLnBrk="1" hangingPunct="1"/>
            <a:r>
              <a:rPr lang="en-US" sz="2000" smtClean="0"/>
              <a:t>Organizational structure – single hospital, network of competing hospitals/laboratories/etc.</a:t>
            </a:r>
          </a:p>
          <a:p>
            <a:pPr lvl="1" eaLnBrk="1" hangingPunct="1"/>
            <a:r>
              <a:rPr lang="en-US" sz="2000" smtClean="0"/>
              <a:t>Scope of content shared – only summaries or labs, vs. more extensive types of content.</a:t>
            </a:r>
          </a:p>
          <a:p>
            <a:pPr eaLnBrk="1" hangingPunct="1"/>
            <a:r>
              <a:rPr lang="en-US" sz="2400" smtClean="0"/>
              <a:t>Ultimate Goal: </a:t>
            </a:r>
            <a:r>
              <a:rPr lang="en-US" sz="2000" smtClean="0"/>
              <a:t>to increase the authorized exchange of patient health information across organizations so that clinicians can make more informed decisions about the care that they provide</a:t>
            </a:r>
          </a:p>
        </p:txBody>
      </p:sp>
      <p:sp>
        <p:nvSpPr>
          <p:cNvPr id="11268" name="Slide Number Placeholder 3"/>
          <p:cNvSpPr>
            <a:spLocks noGrp="1"/>
          </p:cNvSpPr>
          <p:nvPr>
            <p:ph type="sldNum" sz="quarter" idx="11"/>
          </p:nvPr>
        </p:nvSpPr>
        <p:spPr>
          <a:noFill/>
        </p:spPr>
        <p:txBody>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fld id="{E47F4148-51A9-47A0-99D5-88CA22F0D4BF}" type="slidenum">
              <a:rPr lang="en-US" sz="1600">
                <a:latin typeface="Times New Roman" pitchFamily="18" charset="0"/>
              </a:rPr>
              <a:pPr eaLnBrk="1" hangingPunct="1"/>
              <a:t>4</a:t>
            </a:fld>
            <a:endParaRPr lang="en-US" sz="1600">
              <a:latin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 y="4763"/>
            <a:ext cx="9144000" cy="2492375"/>
          </a:xfrm>
          <a:prstGeom prst="rect">
            <a:avLst/>
          </a:prstGeom>
          <a:noFill/>
        </p:spPr>
        <p:txBody>
          <a:bodyPr>
            <a:spAutoFit/>
          </a:bodyPr>
          <a:lstStyle/>
          <a:p>
            <a:pPr algn="ctr">
              <a:defRPr/>
            </a:pPr>
            <a:r>
              <a:rPr lang="en-US" sz="3200" b="1" dirty="0">
                <a:solidFill>
                  <a:schemeClr val="bg2"/>
                </a:solidFill>
              </a:rPr>
              <a:t>Health Information Exchange: </a:t>
            </a:r>
          </a:p>
          <a:p>
            <a:pPr algn="ctr">
              <a:defRPr/>
            </a:pPr>
            <a:r>
              <a:rPr lang="en-US" sz="3200" b="1" dirty="0">
                <a:solidFill>
                  <a:schemeClr val="bg2"/>
                </a:solidFill>
              </a:rPr>
              <a:t>Enabling Document Sharing using IHE Profiles</a:t>
            </a:r>
          </a:p>
          <a:p>
            <a:pPr algn="ctr">
              <a:defRPr/>
            </a:pPr>
            <a:r>
              <a:rPr lang="en-US" sz="3200" b="1" dirty="0">
                <a:solidFill>
                  <a:schemeClr val="bg2"/>
                </a:solidFill>
              </a:rPr>
              <a:t>User Handbook</a:t>
            </a:r>
          </a:p>
          <a:p>
            <a:pPr algn="ctr">
              <a:defRPr/>
            </a:pPr>
            <a:r>
              <a:rPr lang="en-US" sz="2400" b="1" dirty="0">
                <a:solidFill>
                  <a:schemeClr val="bg2"/>
                </a:solidFill>
              </a:rPr>
              <a:t>http://www.ihe.net/Technical_Framework</a:t>
            </a:r>
          </a:p>
        </p:txBody>
      </p:sp>
      <p:pic>
        <p:nvPicPr>
          <p:cNvPr id="12291" name="Picture 1"/>
          <p:cNvPicPr>
            <a:picLocks noChangeAspect="1" noChangeArrowheads="1"/>
          </p:cNvPicPr>
          <p:nvPr/>
        </p:nvPicPr>
        <p:blipFill>
          <a:blip r:embed="rId2">
            <a:extLst>
              <a:ext uri="{28A0092B-C50C-407E-A947-70E740481C1C}">
                <a14:useLocalDpi xmlns:a14="http://schemas.microsoft.com/office/drawing/2010/main" val="0"/>
              </a:ext>
            </a:extLst>
          </a:blip>
          <a:srcRect l="3355" r="21133"/>
          <a:stretch>
            <a:fillRect/>
          </a:stretch>
        </p:blipFill>
        <p:spPr bwMode="auto">
          <a:xfrm>
            <a:off x="25400" y="2514600"/>
            <a:ext cx="9137650" cy="322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228600" y="4572000"/>
            <a:ext cx="7162800" cy="304800"/>
          </a:xfrm>
          <a:prstGeom prst="ellipse">
            <a:avLst/>
          </a:prstGeom>
          <a:noFill/>
          <a:ln w="317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2293"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99388" y="1066800"/>
            <a:ext cx="130492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2"/>
          <p:cNvSpPr>
            <a:spLocks noGrp="1"/>
          </p:cNvSpPr>
          <p:nvPr>
            <p:ph type="sldNum" sz="quarter" idx="11"/>
          </p:nvPr>
        </p:nvSpPr>
        <p:spPr>
          <a:noFill/>
        </p:spPr>
        <p:txBody>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fld id="{62E03A30-1F91-450E-9213-64210FB0E5A8}" type="slidenum">
              <a:rPr lang="en-US" sz="1600">
                <a:latin typeface="Times New Roman" pitchFamily="18" charset="0"/>
              </a:rPr>
              <a:pPr eaLnBrk="1" hangingPunct="1"/>
              <a:t>6</a:t>
            </a:fld>
            <a:endParaRPr lang="en-US" sz="1600">
              <a:latin typeface="Times New Roman" pitchFamily="18" charset="0"/>
            </a:endParaRPr>
          </a:p>
        </p:txBody>
      </p:sp>
      <p:sp>
        <p:nvSpPr>
          <p:cNvPr id="13315" name="Title 3"/>
          <p:cNvSpPr>
            <a:spLocks noGrp="1"/>
          </p:cNvSpPr>
          <p:nvPr>
            <p:ph type="title" idx="4294967295"/>
          </p:nvPr>
        </p:nvSpPr>
        <p:spPr>
          <a:xfrm>
            <a:off x="838200" y="2362200"/>
            <a:ext cx="7772400" cy="1362075"/>
          </a:xfrm>
        </p:spPr>
        <p:txBody>
          <a:bodyPr lIns="91440" tIns="45720" rIns="91440" bIns="45720" anchor="t"/>
          <a:lstStyle/>
          <a:p>
            <a:pPr eaLnBrk="1" hangingPunct="1"/>
            <a:r>
              <a:rPr lang="en-US" sz="5400" smtClean="0">
                <a:solidFill>
                  <a:schemeClr val="tx1"/>
                </a:solidFill>
              </a:rPr>
              <a:t>Principles of IHE for Health Document Sharing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z="3200" smtClean="0"/>
              <a:t>General Principles and Governance</a:t>
            </a:r>
          </a:p>
        </p:txBody>
      </p:sp>
      <p:sp>
        <p:nvSpPr>
          <p:cNvPr id="14339" name="Content Placeholder 2"/>
          <p:cNvSpPr>
            <a:spLocks noGrp="1"/>
          </p:cNvSpPr>
          <p:nvPr>
            <p:ph idx="1"/>
          </p:nvPr>
        </p:nvSpPr>
        <p:spPr>
          <a:xfrm>
            <a:off x="304800" y="1066800"/>
            <a:ext cx="8458200" cy="5257800"/>
          </a:xfrm>
        </p:spPr>
        <p:txBody>
          <a:bodyPr/>
          <a:lstStyle/>
          <a:p>
            <a:pPr eaLnBrk="1" hangingPunct="1"/>
            <a:r>
              <a:rPr lang="en-US" sz="2000" dirty="0" smtClean="0"/>
              <a:t>General IHE Principles</a:t>
            </a:r>
          </a:p>
          <a:p>
            <a:pPr lvl="1" eaLnBrk="1" hangingPunct="1"/>
            <a:r>
              <a:rPr lang="en-US" sz="1600" dirty="0" smtClean="0"/>
              <a:t>Describes interactions between systems not internal implementation of systems</a:t>
            </a:r>
          </a:p>
          <a:p>
            <a:pPr lvl="1" eaLnBrk="1" hangingPunct="1"/>
            <a:r>
              <a:rPr lang="en-US" sz="1600" dirty="0" smtClean="0"/>
              <a:t>Supports a wide variety of governance and </a:t>
            </a:r>
            <a:r>
              <a:rPr lang="en-US" sz="1600" dirty="0" smtClean="0"/>
              <a:t>policy</a:t>
            </a:r>
            <a:endParaRPr lang="en-US" sz="1600" dirty="0" smtClean="0"/>
          </a:p>
          <a:p>
            <a:pPr lvl="1" eaLnBrk="1" hangingPunct="1"/>
            <a:r>
              <a:rPr lang="en-US" sz="1600" dirty="0" smtClean="0"/>
              <a:t>Assumes general understanding of widely implemented IT standards (XML, TCP/IP, DNS, etc.)</a:t>
            </a:r>
          </a:p>
          <a:p>
            <a:pPr eaLnBrk="1" hangingPunct="1"/>
            <a:r>
              <a:rPr lang="en-US" sz="2000" dirty="0" smtClean="0"/>
              <a:t>Document Sharing Governance</a:t>
            </a:r>
          </a:p>
          <a:p>
            <a:pPr lvl="1" eaLnBrk="1" hangingPunct="1"/>
            <a:r>
              <a:rPr lang="en-US" sz="1600" dirty="0" smtClean="0"/>
              <a:t>IHE assumes a governance structure is agreed among sharing partners</a:t>
            </a:r>
          </a:p>
          <a:p>
            <a:pPr lvl="1" eaLnBrk="1" hangingPunct="1"/>
            <a:r>
              <a:rPr lang="en-US" sz="1600" dirty="0" smtClean="0"/>
              <a:t>IHE does not specify the details but only the areas governance must address</a:t>
            </a:r>
          </a:p>
          <a:p>
            <a:pPr lvl="1" eaLnBrk="1" hangingPunct="1"/>
            <a:r>
              <a:rPr lang="en-US" sz="1600" dirty="0" smtClean="0"/>
              <a:t>For example, in support of semantic interoperability, IHE Document Sharing assumes there exists a governance structure that specifies:</a:t>
            </a:r>
          </a:p>
          <a:p>
            <a:pPr lvl="2" eaLnBrk="1" hangingPunct="1"/>
            <a:r>
              <a:rPr lang="en-US" sz="1200" dirty="0" smtClean="0"/>
              <a:t>Format of document content exchanged</a:t>
            </a:r>
          </a:p>
          <a:p>
            <a:pPr lvl="2" eaLnBrk="1" hangingPunct="1"/>
            <a:r>
              <a:rPr lang="en-US" sz="1200" dirty="0" smtClean="0"/>
              <a:t>Coding systems used within documents</a:t>
            </a:r>
          </a:p>
          <a:p>
            <a:pPr lvl="2" eaLnBrk="1" hangingPunct="1"/>
            <a:r>
              <a:rPr lang="en-US" sz="1200" dirty="0" smtClean="0"/>
              <a:t>Coding systems within metadata about documents</a:t>
            </a:r>
          </a:p>
          <a:p>
            <a:pPr lvl="1" eaLnBrk="1" hangingPunct="1"/>
            <a:endParaRPr lang="en-US" sz="1600" dirty="0" smtClean="0"/>
          </a:p>
        </p:txBody>
      </p:sp>
      <p:sp>
        <p:nvSpPr>
          <p:cNvPr id="14340" name="Slide Number Placeholder 3"/>
          <p:cNvSpPr>
            <a:spLocks noGrp="1"/>
          </p:cNvSpPr>
          <p:nvPr>
            <p:ph type="sldNum" sz="quarter" idx="11"/>
          </p:nvPr>
        </p:nvSpPr>
        <p:spPr>
          <a:noFill/>
        </p:spPr>
        <p:txBody>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fld id="{6F7F75F9-2F0D-4B0A-99C1-3AB539676D3C}" type="slidenum">
              <a:rPr lang="en-US" sz="1600">
                <a:latin typeface="Times New Roman" pitchFamily="18" charset="0"/>
              </a:rPr>
              <a:pPr eaLnBrk="1" hangingPunct="1"/>
              <a:t>7</a:t>
            </a:fld>
            <a:endParaRPr lang="en-US" sz="1600">
              <a:latin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z="3200" smtClean="0"/>
              <a:t>IHE Document Principle</a:t>
            </a:r>
          </a:p>
        </p:txBody>
      </p:sp>
      <p:sp>
        <p:nvSpPr>
          <p:cNvPr id="16387" name="Content Placeholder 2"/>
          <p:cNvSpPr>
            <a:spLocks noGrp="1"/>
          </p:cNvSpPr>
          <p:nvPr>
            <p:ph idx="1"/>
          </p:nvPr>
        </p:nvSpPr>
        <p:spPr>
          <a:xfrm>
            <a:off x="685800" y="1066800"/>
            <a:ext cx="7772400" cy="5257800"/>
          </a:xfrm>
        </p:spPr>
        <p:txBody>
          <a:bodyPr/>
          <a:lstStyle/>
          <a:p>
            <a:pPr eaLnBrk="1" hangingPunct="1"/>
            <a:r>
              <a:rPr lang="en-US" sz="2000" smtClean="0"/>
              <a:t>Use of Documents : </a:t>
            </a:r>
            <a:r>
              <a:rPr lang="en-US" sz="1600" smtClean="0"/>
              <a:t>IHE Document Sharing Profiles</a:t>
            </a:r>
          </a:p>
          <a:p>
            <a:pPr lvl="1" eaLnBrk="1" hangingPunct="1"/>
            <a:r>
              <a:rPr lang="en-US" sz="1600" smtClean="0"/>
              <a:t>are content neutral, governance specifies content supported by a particular set of sharing partners</a:t>
            </a:r>
          </a:p>
          <a:p>
            <a:pPr lvl="1" eaLnBrk="1" hangingPunct="1"/>
            <a:r>
              <a:rPr lang="en-US" sz="1600" smtClean="0"/>
              <a:t>operate independent of the format or information within documents</a:t>
            </a:r>
          </a:p>
          <a:p>
            <a:pPr lvl="1" eaLnBrk="1" hangingPunct="1"/>
            <a:r>
              <a:rPr lang="en-US" sz="1600" smtClean="0"/>
              <a:t>see documents as any collection of bytes, including proprietary and textual formats</a:t>
            </a:r>
          </a:p>
          <a:p>
            <a:pPr lvl="1" eaLnBrk="1" hangingPunct="1"/>
            <a:r>
              <a:rPr lang="en-US" sz="1600" smtClean="0"/>
              <a:t>expect documents to be a coherent set of healthcare data that includes enough context to be useful to a practitioner</a:t>
            </a:r>
          </a:p>
          <a:p>
            <a:pPr lvl="1" eaLnBrk="1" hangingPunct="1"/>
            <a:r>
              <a:rPr lang="en-US" sz="1600" smtClean="0"/>
              <a:t>are supported by IHE and other organizations which have integration profiles which define document content for specific, commonly occurring cases. Most common document content standard that is profiled by IHE is HL7 Clinical Document Architecture (CDA). </a:t>
            </a:r>
          </a:p>
          <a:p>
            <a:pPr lvl="1" eaLnBrk="1" hangingPunct="1"/>
            <a:endParaRPr lang="en-US" sz="1600" smtClean="0"/>
          </a:p>
          <a:p>
            <a:pPr lvl="1" eaLnBrk="1" hangingPunct="1"/>
            <a:endParaRPr lang="en-US" sz="1600" smtClean="0"/>
          </a:p>
        </p:txBody>
      </p:sp>
      <p:sp>
        <p:nvSpPr>
          <p:cNvPr id="16388" name="Slide Number Placeholder 3"/>
          <p:cNvSpPr>
            <a:spLocks noGrp="1"/>
          </p:cNvSpPr>
          <p:nvPr>
            <p:ph type="sldNum" sz="quarter" idx="11"/>
          </p:nvPr>
        </p:nvSpPr>
        <p:spPr>
          <a:noFill/>
        </p:spPr>
        <p:txBody>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fld id="{C12832BF-973C-439B-A8A9-9D6F72288A96}" type="slidenum">
              <a:rPr lang="en-US" sz="1600">
                <a:latin typeface="Times New Roman" pitchFamily="18" charset="0"/>
              </a:rPr>
              <a:pPr eaLnBrk="1" hangingPunct="1"/>
              <a:t>8</a:t>
            </a:fld>
            <a:endParaRPr lang="en-US" sz="1600">
              <a:latin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Semantic Interoperability</a:t>
            </a:r>
            <a:br>
              <a:rPr lang="en-US" sz="3200" dirty="0" smtClean="0"/>
            </a:br>
            <a:r>
              <a:rPr lang="en-US" sz="2800" dirty="0" smtClean="0"/>
              <a:t>through 3 legged stool</a:t>
            </a:r>
            <a:endParaRPr lang="en-US" sz="3200" dirty="0"/>
          </a:p>
        </p:txBody>
      </p:sp>
      <p:sp>
        <p:nvSpPr>
          <p:cNvPr id="4" name="Slide Number Placeholder 3"/>
          <p:cNvSpPr>
            <a:spLocks noGrp="1"/>
          </p:cNvSpPr>
          <p:nvPr>
            <p:ph type="sldNum" sz="quarter" idx="11"/>
          </p:nvPr>
        </p:nvSpPr>
        <p:spPr/>
        <p:txBody>
          <a:bodyPr/>
          <a:lstStyle/>
          <a:p>
            <a:pPr>
              <a:defRPr/>
            </a:pPr>
            <a:fld id="{563DD8C5-D78D-4472-B8E9-7519D611B953}" type="slidenum">
              <a:rPr lang="en-US" smtClean="0"/>
              <a:pPr>
                <a:defRPr/>
              </a:pPr>
              <a:t>9</a:t>
            </a:fld>
            <a:endParaRPr lang="en-US"/>
          </a:p>
        </p:txBody>
      </p:sp>
      <p:sp>
        <p:nvSpPr>
          <p:cNvPr id="10" name="Diagonal Stripe 9"/>
          <p:cNvSpPr/>
          <p:nvPr/>
        </p:nvSpPr>
        <p:spPr bwMode="auto">
          <a:xfrm>
            <a:off x="2508738" y="1943417"/>
            <a:ext cx="926123" cy="3322028"/>
          </a:xfrm>
          <a:prstGeom prst="diagStripe">
            <a:avLst>
              <a:gd name="adj" fmla="val 77306"/>
            </a:avLst>
          </a:prstGeom>
          <a:solidFill>
            <a:schemeClr val="accent1"/>
          </a:solidFill>
          <a:ln>
            <a:solidFill>
              <a:schemeClr val="bg2"/>
            </a:solidFill>
          </a:ln>
          <a:effectLst/>
          <a:extLst/>
        </p:spPr>
        <p:txBody>
          <a:bodyPr vert="horz" wrap="square" lIns="92075" tIns="46038" rIns="92075" bIns="46038"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pPr>
            <a:endParaRPr kumimoji="0" lang="en-US" sz="36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endParaRPr>
          </a:p>
        </p:txBody>
      </p:sp>
      <p:sp>
        <p:nvSpPr>
          <p:cNvPr id="11" name="Diagonal Stripe 10"/>
          <p:cNvSpPr/>
          <p:nvPr/>
        </p:nvSpPr>
        <p:spPr bwMode="auto">
          <a:xfrm flipH="1">
            <a:off x="5937738" y="1943417"/>
            <a:ext cx="820616" cy="3322028"/>
          </a:xfrm>
          <a:prstGeom prst="diagStripe">
            <a:avLst>
              <a:gd name="adj" fmla="val 74130"/>
            </a:avLst>
          </a:prstGeom>
          <a:solidFill>
            <a:schemeClr val="accent1"/>
          </a:solidFill>
          <a:ln>
            <a:solidFill>
              <a:schemeClr val="bg2"/>
            </a:solidFill>
          </a:ln>
          <a:effectLst/>
          <a:extLst/>
        </p:spPr>
        <p:txBody>
          <a:bodyPr vert="horz" wrap="square" lIns="92075" tIns="46038" rIns="92075" bIns="46038"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pPr>
            <a:endParaRPr kumimoji="0" lang="en-US" sz="36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endParaRPr>
          </a:p>
        </p:txBody>
      </p:sp>
      <p:sp>
        <p:nvSpPr>
          <p:cNvPr id="12" name="Diagonal Stripe 11"/>
          <p:cNvSpPr/>
          <p:nvPr/>
        </p:nvSpPr>
        <p:spPr bwMode="auto">
          <a:xfrm>
            <a:off x="4261338" y="1978585"/>
            <a:ext cx="545123" cy="3439259"/>
          </a:xfrm>
          <a:prstGeom prst="diagStripe">
            <a:avLst>
              <a:gd name="adj" fmla="val 77306"/>
            </a:avLst>
          </a:prstGeom>
          <a:solidFill>
            <a:srgbClr val="33CCCC"/>
          </a:solidFill>
          <a:ln>
            <a:solidFill>
              <a:schemeClr val="bg2"/>
            </a:solidFill>
          </a:ln>
          <a:effectLst/>
          <a:extLst/>
        </p:spPr>
        <p:txBody>
          <a:bodyPr vert="horz" wrap="square" lIns="92075" tIns="46038" rIns="92075" bIns="46038"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pPr>
            <a:endParaRPr kumimoji="0" lang="en-US" sz="36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endParaRPr>
          </a:p>
        </p:txBody>
      </p:sp>
      <p:sp>
        <p:nvSpPr>
          <p:cNvPr id="9" name="Can 8"/>
          <p:cNvSpPr/>
          <p:nvPr/>
        </p:nvSpPr>
        <p:spPr bwMode="auto">
          <a:xfrm>
            <a:off x="3194538" y="1607845"/>
            <a:ext cx="2971800" cy="457200"/>
          </a:xfrm>
          <a:prstGeom prst="can">
            <a:avLst>
              <a:gd name="adj" fmla="val 50000"/>
            </a:avLst>
          </a:prstGeom>
          <a:solidFill>
            <a:schemeClr val="accent1"/>
          </a:solidFill>
          <a:ln>
            <a:solidFill>
              <a:schemeClr val="bg2"/>
            </a:solidFill>
          </a:ln>
          <a:effectLst/>
          <a:extLst/>
        </p:spPr>
        <p:txBody>
          <a:bodyPr vert="horz" wrap="square" lIns="92075" tIns="46038" rIns="92075" bIns="46038"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pPr>
            <a:endParaRPr kumimoji="0" lang="en-US" sz="36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endParaRPr>
          </a:p>
        </p:txBody>
      </p:sp>
      <p:sp>
        <p:nvSpPr>
          <p:cNvPr id="13" name="TextBox 12"/>
          <p:cNvSpPr txBox="1"/>
          <p:nvPr/>
        </p:nvSpPr>
        <p:spPr>
          <a:xfrm>
            <a:off x="6764216" y="2959550"/>
            <a:ext cx="2074984" cy="1477328"/>
          </a:xfrm>
          <a:prstGeom prst="rect">
            <a:avLst/>
          </a:prstGeom>
          <a:noFill/>
        </p:spPr>
        <p:txBody>
          <a:bodyPr wrap="square" rtlCol="0">
            <a:spAutoFit/>
          </a:bodyPr>
          <a:lstStyle/>
          <a:p>
            <a:r>
              <a:rPr lang="en-US" sz="1800" dirty="0" smtClean="0">
                <a:effectLst/>
              </a:rPr>
              <a:t>Value Coding through governance specified coding systems</a:t>
            </a:r>
            <a:endParaRPr lang="en-US" sz="1800" dirty="0">
              <a:effectLst/>
            </a:endParaRPr>
          </a:p>
        </p:txBody>
      </p:sp>
      <p:sp>
        <p:nvSpPr>
          <p:cNvPr id="14" name="TextBox 13"/>
          <p:cNvSpPr txBox="1"/>
          <p:nvPr/>
        </p:nvSpPr>
        <p:spPr>
          <a:xfrm>
            <a:off x="533400" y="3004266"/>
            <a:ext cx="2074984" cy="1200329"/>
          </a:xfrm>
          <a:prstGeom prst="rect">
            <a:avLst/>
          </a:prstGeom>
          <a:noFill/>
        </p:spPr>
        <p:txBody>
          <a:bodyPr wrap="square" rtlCol="0">
            <a:spAutoFit/>
          </a:bodyPr>
          <a:lstStyle/>
          <a:p>
            <a:pPr algn="r"/>
            <a:r>
              <a:rPr lang="en-US" sz="1800" dirty="0" smtClean="0">
                <a:effectLst/>
              </a:rPr>
              <a:t>Interoperable Exchange through IHE document Sharing</a:t>
            </a:r>
            <a:endParaRPr lang="en-US" sz="1800" dirty="0">
              <a:effectLst/>
            </a:endParaRPr>
          </a:p>
        </p:txBody>
      </p:sp>
      <p:sp>
        <p:nvSpPr>
          <p:cNvPr id="15" name="TextBox 14"/>
          <p:cNvSpPr txBox="1"/>
          <p:nvPr/>
        </p:nvSpPr>
        <p:spPr>
          <a:xfrm>
            <a:off x="3768969" y="2865766"/>
            <a:ext cx="2074984" cy="1477328"/>
          </a:xfrm>
          <a:prstGeom prst="rect">
            <a:avLst/>
          </a:prstGeom>
          <a:noFill/>
        </p:spPr>
        <p:txBody>
          <a:bodyPr wrap="square" rtlCol="0">
            <a:spAutoFit/>
          </a:bodyPr>
          <a:lstStyle/>
          <a:p>
            <a:r>
              <a:rPr lang="en-US" sz="1800" dirty="0" smtClean="0">
                <a:effectLst/>
              </a:rPr>
              <a:t>Document Content through governance specified content profiles</a:t>
            </a:r>
            <a:endParaRPr lang="en-US" sz="1800" dirty="0">
              <a:effectLst/>
            </a:endParaRPr>
          </a:p>
        </p:txBody>
      </p:sp>
    </p:spTree>
    <p:extLst>
      <p:ext uri="{BB962C8B-B14F-4D97-AF65-F5344CB8AC3E}">
        <p14:creationId xmlns:p14="http://schemas.microsoft.com/office/powerpoint/2010/main" val="1101017718"/>
      </p:ext>
    </p:extLst>
  </p:cSld>
  <p:clrMapOvr>
    <a:masterClrMapping/>
  </p:clrMapOvr>
</p:sld>
</file>

<file path=ppt/theme/theme1.xml><?xml version="1.0" encoding="utf-8"?>
<a:theme xmlns:a="http://schemas.openxmlformats.org/drawingml/2006/main" name="IHE Presentation Template-Aug 2004">
  <a:themeElements>
    <a:clrScheme name="IHE Presentation Template-Aug 2004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IHE Presentation Template-Aug 200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2075" tIns="46038" rIns="92075" bIns="46038"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defRPr kumimoji="0" lang="en-US" sz="36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2075" tIns="46038" rIns="92075" bIns="46038"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defRPr kumimoji="0" lang="en-US" sz="36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lnDef>
  </a:objectDefaults>
  <a:extraClrSchemeLst>
    <a:extraClrScheme>
      <a:clrScheme name="IHE Presentation Template-Aug 2004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IHE Presentation Template-Aug 2004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IHE Presentation Template-Aug 2004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IHE Presentation Template-Aug 2004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IHE Presentation Template-Aug 2004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HE Presentation Template-Aug 2004">
  <a:themeElements>
    <a:clrScheme name="1_IHE Presentation Template-Aug 2004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1_IHE Presentation Template-Aug 2004">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2075" tIns="46038" rIns="92075" bIns="46038"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defRPr kumimoji="0" lang="en-US" sz="36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2075" tIns="46038" rIns="92075" bIns="46038"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defRPr kumimoji="0" lang="en-US" sz="36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lnDef>
  </a:objectDefaults>
  <a:extraClrSchemeLst>
    <a:extraClrScheme>
      <a:clrScheme name="1_IHE Presentation Template-Aug 2004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1_IHE Presentation Template-Aug 2004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1_IHE Presentation Template-Aug 2004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IHE Presentation Template-Aug 2004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1_IHE Presentation Template-Aug 2004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Settings\parisch\Application Data\Microsoft\Templates\IHE Presentation Template-Aug 2004.pot</Template>
  <TotalTime>15632</TotalTime>
  <Words>1455</Words>
  <Application>Microsoft Office PowerPoint</Application>
  <PresentationFormat>On-screen Show (4:3)</PresentationFormat>
  <Paragraphs>329</Paragraphs>
  <Slides>30</Slides>
  <Notes>6</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30</vt:i4>
      </vt:variant>
    </vt:vector>
  </HeadingPairs>
  <TitlesOfParts>
    <vt:vector size="33" baseType="lpstr">
      <vt:lpstr>IHE Presentation Template-Aug 2004</vt:lpstr>
      <vt:lpstr>1_IHE Presentation Template-Aug 2004</vt:lpstr>
      <vt:lpstr>Slide</vt:lpstr>
      <vt:lpstr>Health Information Exchange: Enabling Document Sharing Using IHE Profiles</vt:lpstr>
      <vt:lpstr>Outline</vt:lpstr>
      <vt:lpstr>Health Information Exchange:  Enabling Document Sharing Using IHE profiles</vt:lpstr>
      <vt:lpstr>Health Document Sharing Communities</vt:lpstr>
      <vt:lpstr>PowerPoint Presentation</vt:lpstr>
      <vt:lpstr>Principles of IHE for Health Document Sharing</vt:lpstr>
      <vt:lpstr>General Principles and Governance</vt:lpstr>
      <vt:lpstr>IHE Document Principle</vt:lpstr>
      <vt:lpstr>Semantic Interoperability through 3 legged stool</vt:lpstr>
      <vt:lpstr>Documents </vt:lpstr>
      <vt:lpstr>IHE Metadata Principle</vt:lpstr>
      <vt:lpstr>Locating sharing partners</vt:lpstr>
      <vt:lpstr>Document Sharing Profiles</vt:lpstr>
      <vt:lpstr>Document Sharing Models</vt:lpstr>
      <vt:lpstr> </vt:lpstr>
      <vt:lpstr>EHRA White Paper: Supporting a Robust Health Information Exchange Strategy with a Pragmatic Transport Framework</vt:lpstr>
      <vt:lpstr>EHRA White Paper: Supporting a Robust Health Information Exchange Strategy with a Pragmatic Transport Framework</vt:lpstr>
      <vt:lpstr>Patient Identity Management</vt:lpstr>
      <vt:lpstr>Patient Identity Management</vt:lpstr>
      <vt:lpstr>Patient Identity Management Profiles</vt:lpstr>
      <vt:lpstr>Common Provider Directory</vt:lpstr>
      <vt:lpstr>Common Provider Directory</vt:lpstr>
      <vt:lpstr>Security and Privacy</vt:lpstr>
      <vt:lpstr>Security/Privacy</vt:lpstr>
      <vt:lpstr>IHE Security and Privacy Controls</vt:lpstr>
      <vt:lpstr>Conclusion</vt:lpstr>
      <vt:lpstr>PowerPoint Presentation</vt:lpstr>
      <vt:lpstr>PowerPoint Presentation</vt:lpstr>
      <vt:lpstr>More Information</vt:lpstr>
      <vt:lpstr>PowerPoint Presentation</vt:lpstr>
    </vt:vector>
  </TitlesOfParts>
  <Company>GE Healthcare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Interoperability Workshop</dc:title>
  <dc:creator>Charles Parisot</dc:creator>
  <cp:lastModifiedBy>Karen Witting</cp:lastModifiedBy>
  <cp:revision>579</cp:revision>
  <dcterms:created xsi:type="dcterms:W3CDTF">2003-01-10T23:44:00Z</dcterms:created>
  <dcterms:modified xsi:type="dcterms:W3CDTF">2012-03-21T13:37:42Z</dcterms:modified>
</cp:coreProperties>
</file>