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74" r:id="rId7"/>
    <p:sldId id="275" r:id="rId8"/>
    <p:sldId id="276" r:id="rId9"/>
    <p:sldId id="3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689E-0C60-4CCA-BEC2-1559EE8BB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471DA-C1B1-4E61-85E7-0B98173BE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66044-E391-40A8-856E-DB70720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5108C-D308-44CD-B436-505A412F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B4890-944D-42F9-9C33-B7FB9186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4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6E70-7677-4637-8876-0F1261F7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A972D-A3B1-4F81-9547-421526DF7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66BD-DEAB-4AF0-836F-E9120B9D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F383-14F9-4F3A-BB71-73B5E728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866D-BE34-465B-AA48-76C09BF5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1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F89233-81A0-4C60-9BE5-6811E872D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5DB2D-B21F-4437-B85E-ABA9997ED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FE769-DF76-4DE9-B92F-73F6B3078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0BFAE-3B63-4917-A885-6E5FAEF5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A2A9-A65D-4328-92CE-4BE2048F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2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30480" y="171574"/>
            <a:ext cx="44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090" y="6518261"/>
            <a:ext cx="1259840" cy="348027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FF328E6-E46B-6E40-8B27-5B2DDCCC311D}" type="datetime1">
              <a:rPr lang="en-US" smtClean="0"/>
              <a:t>2/20/2020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5B2844-9C59-4F4A-A23F-C56225ED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778" y="1749287"/>
            <a:ext cx="10601990" cy="4731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92172F-024B-A640-80DA-4146BE830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0993" y="595889"/>
            <a:ext cx="8631607" cy="83181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B57C602-E421-454F-B361-24B0622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17" y="221360"/>
            <a:ext cx="8143831" cy="348027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75BDC-DCC0-0F4C-B05B-1A0947968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756320"/>
            <a:ext cx="12192000" cy="12072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B202EE-11BA-DB47-BC89-95F17B7C3E02}"/>
              </a:ext>
            </a:extLst>
          </p:cNvPr>
          <p:cNvGrpSpPr/>
          <p:nvPr userDrawn="1"/>
        </p:nvGrpSpPr>
        <p:grpSpPr>
          <a:xfrm>
            <a:off x="9620161" y="96218"/>
            <a:ext cx="2571839" cy="613973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6D5605-09A1-B441-85AE-B2A9A6489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4CFD749-9A51-B540-8385-13D6D909A0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phic 16" descr="U.S. Department of Health and Human Services">
                <a:extLst>
                  <a:ext uri="{FF2B5EF4-FFF2-40B4-BE49-F238E27FC236}">
                    <a16:creationId xmlns:a16="http://schemas.microsoft.com/office/drawing/2014/main" id="{F19E28AF-23F3-214C-B2B6-1F3AD588A6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6E62FE9A-FA76-1541-A6DD-26CF30C6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46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D150-9C50-4AB9-BA7E-813AF721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73D4D-497E-41F0-8368-7C590B7DC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8FFA-3E9B-4677-A703-DD54097B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D7BC-E715-4BEE-A443-959903A6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355A3-B6E9-4A48-9850-914F2C69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1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C926-5114-489E-B064-06ABE51B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52BD6-B355-4E6D-8457-ADD12FF7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6158-DB14-4032-B91D-EB3082BE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3B3D-17C5-48A3-9C26-D920509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61F1-AA01-499B-81B5-0E191422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0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0B-D000-466B-94DC-FC62CCC2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07DD-74F8-4C44-AB4F-9F7D71BF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98B8-D77E-44CA-8069-164973A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C430D-B21D-4CDB-BE22-C78B70A8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EBCA4-B9B5-400B-973B-59AC3A39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98DD7-5A66-4872-85B2-EB8D21DC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77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FF4A-DA17-4C4C-B3AA-805309B6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3EFF-688F-476E-9365-2356657AD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564A0-249E-45CC-B22C-2A92901F4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8857-5033-4043-A207-A264785DD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A0A5C-A230-45E8-8599-AE530C284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72D9E-C5B8-473A-A7F0-DDE8C36B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5B515-3E79-48E6-8BC8-DA13BED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3F9-64E8-42CF-90D7-139EA26F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5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0FBF-1F88-4EEE-BB86-9FB83648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F062B-DBC9-443E-94BB-41616D16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81A0B-E185-4389-8F2B-337AB443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6FDD8-0228-4FDE-9ADE-25500A10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1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836B3-1AD8-4FFF-A69F-FD817EA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0B9D-DE90-496C-8810-712210A3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4E42E-3209-4287-A380-9957EDA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39D8-323F-45E4-9698-1893CD1A3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415E-3CA2-439E-986C-FC1CA8A5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002E9-A983-4A9D-AED5-19C23A6E3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4B3EC-A4C2-407D-8C5F-BBF64CFC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1A6E-B2E7-46EE-AAF3-8BA9AA74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FF1FF-A87A-46C6-BAB3-3FEC32B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14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214D-5B5C-45CD-A26C-7DF99B35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2FE81-9F0E-4033-81D8-19B195F09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4D23B-47FB-4801-BF3F-46AE4C58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86A72-0ACB-4C7B-B19B-8C7EC313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DB4F2-3A05-4BFB-B451-F95E22B7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81989-DEB4-41E9-A75E-931961A8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1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DC7B24-0EEF-4B74-A1A0-9F67F214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E538-487E-4090-B104-2DC175828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B6A1A-8218-4B86-A94E-8D3DD20C2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31FED-738C-45FE-8DA9-95C611B1D2F8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5C9E9-70D8-4C25-827A-8F3D37CBE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2A14-691E-43BC-8DF6-7C6923CC1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BF816-FA1B-4B28-A699-27613B24A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69D9B6-6E9A-4D7A-928B-CAB101723DCA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Compatible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But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6994" y="155576"/>
            <a:ext cx="6019150" cy="4385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HIE client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57219" y="158173"/>
            <a:ext cx="5930720" cy="4383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Central Infrastructure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7D933-D0EF-4F07-9A78-7EBD198AFE96}"/>
              </a:ext>
            </a:extLst>
          </p:cNvPr>
          <p:cNvSpPr txBox="1"/>
          <p:nvPr/>
        </p:nvSpPr>
        <p:spPr>
          <a:xfrm>
            <a:off x="528684" y="2668156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366D7-F416-4D38-AA98-B1E610C2BB2D}"/>
              </a:ext>
            </a:extLst>
          </p:cNvPr>
          <p:cNvSpPr txBox="1"/>
          <p:nvPr/>
        </p:nvSpPr>
        <p:spPr>
          <a:xfrm>
            <a:off x="528684" y="4763444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715670"/>
            <a:ext cx="252425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99CEDE-A1CD-4CD4-A3DF-C9240527A2B1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7D0742-048C-45A9-89A6-7BA53CA6111F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7DEB-D46C-4711-BEED-4691F5F892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C2EA69-6429-4417-8548-D9CABC5BBB2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91CC1-2808-420F-BF30-3C99BC5B198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6A7726-325D-48EE-A397-C95A034D54F8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BA27B9-D23A-4BB0-811F-43D5F08C77BE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461810-94AC-4479-BECF-2C0E7CDF7E1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1038C-91F7-46FD-BACA-95B1640A940A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A22824-3500-4267-BF55-7E641E9DFC81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89A489-DAF5-459B-8C2C-E78503073D98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FF9E79-9D59-4560-A315-DC6C7C27689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72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74D0E-9F8C-4D01-A702-575813AD357C}"/>
              </a:ext>
            </a:extLst>
          </p:cNvPr>
          <p:cNvSpPr txBox="1"/>
          <p:nvPr/>
        </p:nvSpPr>
        <p:spPr>
          <a:xfrm>
            <a:off x="1203960" y="701040"/>
            <a:ext cx="96164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Document Registry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F598D-03B4-43DB-A683-85BB6D59BFD5}"/>
              </a:ext>
            </a:extLst>
          </p:cNvPr>
          <p:cNvSpPr txBox="1"/>
          <p:nvPr/>
        </p:nvSpPr>
        <p:spPr>
          <a:xfrm rot="16200000">
            <a:off x="83257" y="3292944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– Document Recipient</a:t>
            </a:r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59278-75F4-4F74-ACB7-3FE74480D270}"/>
              </a:ext>
            </a:extLst>
          </p:cNvPr>
          <p:cNvSpPr txBox="1"/>
          <p:nvPr/>
        </p:nvSpPr>
        <p:spPr>
          <a:xfrm rot="16200000">
            <a:off x="-848251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MHD - Document Responder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38DCF-8A49-4A27-A052-FAA8E62F07A7}"/>
              </a:ext>
            </a:extLst>
          </p:cNvPr>
          <p:cNvSpPr txBox="1"/>
          <p:nvPr/>
        </p:nvSpPr>
        <p:spPr>
          <a:xfrm rot="16200000">
            <a:off x="1046470" y="3292949"/>
            <a:ext cx="5109189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PMIR – Patient Identity Consumer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6634-4802-403D-9F06-9C38995B6973}"/>
              </a:ext>
            </a:extLst>
          </p:cNvPr>
          <p:cNvSpPr txBox="1"/>
          <p:nvPr/>
        </p:nvSpPr>
        <p:spPr>
          <a:xfrm rot="16200000">
            <a:off x="5491161" y="3292941"/>
            <a:ext cx="5109188" cy="9541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mCSD – Care Services Selective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FD147-258E-4824-9FF8-DAD599887FCC}"/>
              </a:ext>
            </a:extLst>
          </p:cNvPr>
          <p:cNvSpPr txBox="1"/>
          <p:nvPr/>
        </p:nvSpPr>
        <p:spPr>
          <a:xfrm rot="16200000">
            <a:off x="4161938" y="3292935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SVCM – Consumer</a:t>
            </a: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31B80-9F70-4245-9E56-0D96B0BF2199}"/>
              </a:ext>
            </a:extLst>
          </p:cNvPr>
          <p:cNvSpPr txBox="1"/>
          <p:nvPr/>
        </p:nvSpPr>
        <p:spPr>
          <a:xfrm rot="16200000">
            <a:off x="68098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Resource Server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442AE-8E69-4C32-B147-FAA08C3FFC05}"/>
              </a:ext>
            </a:extLst>
          </p:cNvPr>
          <p:cNvSpPr txBox="1"/>
          <p:nvPr/>
        </p:nvSpPr>
        <p:spPr>
          <a:xfrm rot="16200000">
            <a:off x="2027074" y="329294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ATNA – Secure Node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8983A-E537-4C95-A179-B538D0C94EFE}"/>
              </a:ext>
            </a:extLst>
          </p:cNvPr>
          <p:cNvSpPr txBox="1"/>
          <p:nvPr/>
        </p:nvSpPr>
        <p:spPr>
          <a:xfrm rot="16200000">
            <a:off x="3002147" y="3292940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CT – Time Client</a:t>
            </a:r>
          </a:p>
          <a:p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F167F6-00BE-4E1C-89A8-E6B33FDF3154}"/>
              </a:ext>
            </a:extLst>
          </p:cNvPr>
          <p:cNvSpPr txBox="1"/>
          <p:nvPr/>
        </p:nvSpPr>
        <p:spPr>
          <a:xfrm rot="16200000">
            <a:off x="7785969" y="3292932"/>
            <a:ext cx="5109188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IUA – Authorization Service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653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A93C06C-6475-46FD-BCC0-B379A69C46FB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C3C4B3-9E93-4C47-A8BE-320738C6219A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DAE21-3F15-43EE-8106-631330D0CA78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566585"/>
            <a:ext cx="2524259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publishes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43234" y="1679971"/>
            <a:ext cx="4471950" cy="238365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066753" y="602746"/>
            <a:ext cx="18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43235" y="3923098"/>
            <a:ext cx="4439177" cy="217351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91054" y="3984452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76007" y="4147688"/>
            <a:ext cx="4406405" cy="225371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297180" y="4808616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407319-5AA2-4B84-9F89-E858A9B271B7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02AC129-2CEA-414D-AB81-E6E053073F2A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0C801DB-0B22-4DC1-84BB-E345A220709B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F345CD-F8BE-4F28-A845-FF4DD662BE22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572DD75-FE7F-4F67-8828-546913ACED59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2FC4AD-6286-45E7-BD82-103BB5077B55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AC8D5-4F6A-428C-AA97-E87315F8E7B3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F66063-A95E-442E-B987-5723733F5910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25D5A33-8005-474D-AC00-CEF024F77822}"/>
              </a:ext>
            </a:extLst>
          </p:cNvPr>
          <p:cNvSpPr txBox="1"/>
          <p:nvPr/>
        </p:nvSpPr>
        <p:spPr>
          <a:xfrm>
            <a:off x="7515184" y="3003650"/>
            <a:ext cx="31537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Care Services Selective Supplier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F47BCB-B0A7-42B7-B30F-B894E6D6CC2D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1F9189-79DC-4BD4-9029-FD7AA371F12E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AD5A70-C323-48C2-A7C8-1D0D516C849D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1C3EDE-8117-4E07-A4B1-DA788F543912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6A0E32-AC8F-4D4A-83FF-3503283A13DA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5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F506A461-275D-42D9-8BC1-B9F819526FB5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Compatible </a:t>
            </a:r>
          </a:p>
          <a:p>
            <a:pPr algn="ctr"/>
            <a:r>
              <a:rPr lang="en-US" b="1" dirty="0"/>
              <a:t>But</a:t>
            </a:r>
          </a:p>
          <a:p>
            <a:pPr algn="ctr"/>
            <a:r>
              <a:rPr lang="en-US" b="1" dirty="0"/>
              <a:t>Not Included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4C0B56-CF87-4D36-95DB-64F650A577A7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0314FF-42FA-4337-B26D-59ECDD6FA02F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528687" y="626219"/>
            <a:ext cx="25242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documents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6B1B99-0D55-402C-A3F4-556F78B76134}"/>
              </a:ext>
            </a:extLst>
          </p:cNvPr>
          <p:cNvCxnSpPr>
            <a:cxnSpLocks/>
          </p:cNvCxnSpPr>
          <p:nvPr/>
        </p:nvCxnSpPr>
        <p:spPr>
          <a:xfrm flipV="1">
            <a:off x="3052946" y="646508"/>
            <a:ext cx="4462238" cy="251270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3052946" y="1082444"/>
            <a:ext cx="4462238" cy="322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>
            <a:off x="3052946" y="1464362"/>
            <a:ext cx="4462238" cy="261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>
            <a:off x="3087537" y="1695652"/>
            <a:ext cx="4427647" cy="222684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>
            <a:off x="3052946" y="2283263"/>
            <a:ext cx="4462238" cy="7181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>
            <a:off x="3052946" y="2642530"/>
            <a:ext cx="4452198" cy="11449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>
            <a:off x="3076007" y="3003650"/>
            <a:ext cx="4439177" cy="18466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>
            <a:off x="4283313" y="2872044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>
            <a:off x="3457830" y="2507620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>
            <a:off x="4099622" y="2156873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>
            <a:off x="3381573" y="1483828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>
            <a:off x="5078744" y="1279371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>
            <a:off x="3675017" y="952046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826ACA-58E8-4A50-9821-28F26FD196A5}"/>
              </a:ext>
            </a:extLst>
          </p:cNvPr>
          <p:cNvSpPr txBox="1"/>
          <p:nvPr/>
        </p:nvSpPr>
        <p:spPr>
          <a:xfrm>
            <a:off x="4536412" y="429508"/>
            <a:ext cx="199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Documents</a:t>
            </a:r>
          </a:p>
          <a:p>
            <a:r>
              <a:rPr lang="en-US" dirty="0"/>
              <a:t>Retrieve Document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>
            <a:off x="3085718" y="3602786"/>
            <a:ext cx="4396694" cy="2384473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035645" y="3904146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C59BCE-5CF4-4147-8B96-996A39244C0A}"/>
              </a:ext>
            </a:extLst>
          </p:cNvPr>
          <p:cNvCxnSpPr>
            <a:cxnSpLocks/>
          </p:cNvCxnSpPr>
          <p:nvPr/>
        </p:nvCxnSpPr>
        <p:spPr>
          <a:xfrm>
            <a:off x="3087537" y="4068584"/>
            <a:ext cx="4394875" cy="2332816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3872795-CFCB-45EA-AA74-7B8F9F0A86F8}"/>
              </a:ext>
            </a:extLst>
          </p:cNvPr>
          <p:cNvSpPr txBox="1"/>
          <p:nvPr/>
        </p:nvSpPr>
        <p:spPr>
          <a:xfrm>
            <a:off x="3665692" y="4695514"/>
            <a:ext cx="174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Consent</a:t>
            </a:r>
          </a:p>
          <a:p>
            <a:r>
              <a:rPr lang="en-US" dirty="0"/>
              <a:t>Replace Consent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FECFEB-736B-4538-A4FA-D1928B7D2E41}"/>
              </a:ext>
            </a:extLst>
          </p:cNvPr>
          <p:cNvCxnSpPr>
            <a:cxnSpLocks/>
          </p:cNvCxnSpPr>
          <p:nvPr/>
        </p:nvCxnSpPr>
        <p:spPr>
          <a:xfrm flipV="1">
            <a:off x="3052946" y="418081"/>
            <a:ext cx="3893895" cy="2605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1E607B6-E50F-41C7-AFB8-419D818C25D3}"/>
              </a:ext>
            </a:extLst>
          </p:cNvPr>
          <p:cNvSpPr txBox="1"/>
          <p:nvPr/>
        </p:nvSpPr>
        <p:spPr>
          <a:xfrm>
            <a:off x="4167900" y="318858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A61D1C-0C6A-4C4D-B3E3-08F94A49A578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5A9AC7-6715-41E5-A4E1-0ECC958D0A5B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2579C8-7F73-4B02-8FBA-587D60734D03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4591AE-09F8-4997-8F9D-DD8A985ABED2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CDC30E-2896-4A80-9F71-DA37DDC696DB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92CCBE-EF92-4C08-B5A0-83B2B66923C5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6DE1B-C751-4C0A-893B-2B6EE0D199B2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805B85-8E62-44A6-99EF-07D9452A326A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C12481-8E3B-42D9-8CDE-BE638387A643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6EB56EF-23DC-41AB-8829-BF9D51630A5F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5CF343-8EB5-4444-B787-05E49CD8CBF6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80C6C2-DE13-4635-8661-4C6EE5E09B5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63722567-D12B-4258-B46F-4F0ED5EB3EEE}"/>
              </a:ext>
            </a:extLst>
          </p:cNvPr>
          <p:cNvSpPr/>
          <p:nvPr/>
        </p:nvSpPr>
        <p:spPr>
          <a:xfrm>
            <a:off x="126993" y="4550477"/>
            <a:ext cx="11960945" cy="22091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D1F54B-D841-4D6F-9AC5-300F664A36ED}"/>
              </a:ext>
            </a:extLst>
          </p:cNvPr>
          <p:cNvSpPr/>
          <p:nvPr/>
        </p:nvSpPr>
        <p:spPr>
          <a:xfrm>
            <a:off x="128789" y="142698"/>
            <a:ext cx="6014219" cy="4407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HIE partner types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725357-F774-4D12-A711-45201179989D}"/>
              </a:ext>
            </a:extLst>
          </p:cNvPr>
          <p:cNvSpPr/>
          <p:nvPr/>
        </p:nvSpPr>
        <p:spPr>
          <a:xfrm>
            <a:off x="6144340" y="137832"/>
            <a:ext cx="5930720" cy="4398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Central 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31FFFE-708C-4EE5-B05E-EC7BF5ED44D7}"/>
              </a:ext>
            </a:extLst>
          </p:cNvPr>
          <p:cNvSpPr txBox="1"/>
          <p:nvPr/>
        </p:nvSpPr>
        <p:spPr>
          <a:xfrm>
            <a:off x="322984" y="4630783"/>
            <a:ext cx="252425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System that consumes clinical data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287BF6-823F-42ED-A97B-3E595CD4CDD0}"/>
              </a:ext>
            </a:extLst>
          </p:cNvPr>
          <p:cNvSpPr txBox="1"/>
          <p:nvPr/>
        </p:nvSpPr>
        <p:spPr>
          <a:xfrm rot="5400000">
            <a:off x="3896426" y="3299103"/>
            <a:ext cx="6470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Access Control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2E44FD-4037-41E6-8D49-C0DA71B3FDCB}"/>
              </a:ext>
            </a:extLst>
          </p:cNvPr>
          <p:cNvCxnSpPr>
            <a:cxnSpLocks/>
          </p:cNvCxnSpPr>
          <p:nvPr/>
        </p:nvCxnSpPr>
        <p:spPr>
          <a:xfrm flipV="1">
            <a:off x="2306472" y="1082444"/>
            <a:ext cx="5208712" cy="35606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77231-46B5-454F-BC30-10E3E630C2AF}"/>
              </a:ext>
            </a:extLst>
          </p:cNvPr>
          <p:cNvCxnSpPr>
            <a:cxnSpLocks/>
          </p:cNvCxnSpPr>
          <p:nvPr/>
        </p:nvCxnSpPr>
        <p:spPr>
          <a:xfrm flipV="1">
            <a:off x="2593075" y="1490478"/>
            <a:ext cx="4922109" cy="313451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863785-FBE7-4A8E-8DA5-2D5E2DC694B3}"/>
              </a:ext>
            </a:extLst>
          </p:cNvPr>
          <p:cNvCxnSpPr>
            <a:cxnSpLocks/>
          </p:cNvCxnSpPr>
          <p:nvPr/>
        </p:nvCxnSpPr>
        <p:spPr>
          <a:xfrm flipV="1">
            <a:off x="2847243" y="1918336"/>
            <a:ext cx="4667941" cy="296710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0041D0-9A73-4F8C-BEEB-45F23686DFB0}"/>
              </a:ext>
            </a:extLst>
          </p:cNvPr>
          <p:cNvCxnSpPr>
            <a:cxnSpLocks/>
          </p:cNvCxnSpPr>
          <p:nvPr/>
        </p:nvCxnSpPr>
        <p:spPr>
          <a:xfrm flipV="1">
            <a:off x="2847243" y="2355073"/>
            <a:ext cx="4667941" cy="2931819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BF4A5D-B01C-44D8-81EF-7C465930A59A}"/>
              </a:ext>
            </a:extLst>
          </p:cNvPr>
          <p:cNvCxnSpPr>
            <a:cxnSpLocks/>
          </p:cNvCxnSpPr>
          <p:nvPr/>
        </p:nvCxnSpPr>
        <p:spPr>
          <a:xfrm flipV="1">
            <a:off x="2847243" y="2757023"/>
            <a:ext cx="4657901" cy="2840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7B8C74-DFF6-40D7-AC3E-67D657F966EB}"/>
              </a:ext>
            </a:extLst>
          </p:cNvPr>
          <p:cNvCxnSpPr>
            <a:cxnSpLocks/>
          </p:cNvCxnSpPr>
          <p:nvPr/>
        </p:nvCxnSpPr>
        <p:spPr>
          <a:xfrm flipV="1">
            <a:off x="2847243" y="3188316"/>
            <a:ext cx="4667941" cy="286603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175D033-0B2A-40BA-AFAD-11E53B862FDF}"/>
              </a:ext>
            </a:extLst>
          </p:cNvPr>
          <p:cNvSpPr txBox="1"/>
          <p:nvPr/>
        </p:nvSpPr>
        <p:spPr>
          <a:xfrm rot="19855805">
            <a:off x="4765987" y="3992385"/>
            <a:ext cx="1918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Endpoints</a:t>
            </a:r>
          </a:p>
          <a:p>
            <a:r>
              <a:rPr lang="en-US" dirty="0"/>
              <a:t>Find Organizations</a:t>
            </a:r>
          </a:p>
          <a:p>
            <a:r>
              <a:rPr lang="en-US" dirty="0"/>
              <a:t>Find Practitioners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886F65-45F9-4BF4-90A4-8B67D7421D01}"/>
              </a:ext>
            </a:extLst>
          </p:cNvPr>
          <p:cNvSpPr txBox="1"/>
          <p:nvPr/>
        </p:nvSpPr>
        <p:spPr>
          <a:xfrm rot="19675113">
            <a:off x="4809807" y="3423418"/>
            <a:ext cx="19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Record Audit Event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3662-31E3-4DC0-AAD0-43E8CDD03D1F}"/>
              </a:ext>
            </a:extLst>
          </p:cNvPr>
          <p:cNvSpPr txBox="1"/>
          <p:nvPr/>
        </p:nvSpPr>
        <p:spPr>
          <a:xfrm rot="19710463">
            <a:off x="5269363" y="2687770"/>
            <a:ext cx="242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 </a:t>
            </a:r>
            <a:r>
              <a:rPr lang="en-US" dirty="0" err="1"/>
              <a:t>Valueset</a:t>
            </a:r>
            <a:r>
              <a:rPr lang="en-US" dirty="0"/>
              <a:t> entries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D801F-2081-477B-AC3F-4C42367FDCBE}"/>
              </a:ext>
            </a:extLst>
          </p:cNvPr>
          <p:cNvSpPr txBox="1"/>
          <p:nvPr/>
        </p:nvSpPr>
        <p:spPr>
          <a:xfrm rot="19704875">
            <a:off x="2658838" y="3804843"/>
            <a:ext cx="28004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 Patient Updates</a:t>
            </a:r>
          </a:p>
          <a:p>
            <a:r>
              <a:rPr lang="en-US" dirty="0"/>
              <a:t>Find Patient Master Identity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543A5D-523E-44DD-B04F-2E9CDC7F7AC7}"/>
              </a:ext>
            </a:extLst>
          </p:cNvPr>
          <p:cNvSpPr txBox="1"/>
          <p:nvPr/>
        </p:nvSpPr>
        <p:spPr>
          <a:xfrm rot="19769956">
            <a:off x="4916259" y="2523192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 Time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598C2-3F17-4B59-B27C-0CF5CDB9D7F0}"/>
              </a:ext>
            </a:extLst>
          </p:cNvPr>
          <p:cNvSpPr txBox="1"/>
          <p:nvPr/>
        </p:nvSpPr>
        <p:spPr>
          <a:xfrm rot="19631926">
            <a:off x="3390696" y="2576491"/>
            <a:ext cx="303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Cert, Cert Revocation 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679FC9-8584-4E10-B4EC-64E2BB8A5E04}"/>
              </a:ext>
            </a:extLst>
          </p:cNvPr>
          <p:cNvCxnSpPr>
            <a:cxnSpLocks/>
          </p:cNvCxnSpPr>
          <p:nvPr/>
        </p:nvCxnSpPr>
        <p:spPr>
          <a:xfrm flipV="1">
            <a:off x="2847243" y="6152679"/>
            <a:ext cx="4635169" cy="333008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A35DEAE-7086-49A4-9CDC-B5F8A3216C77}"/>
              </a:ext>
            </a:extLst>
          </p:cNvPr>
          <p:cNvSpPr txBox="1"/>
          <p:nvPr/>
        </p:nvSpPr>
        <p:spPr>
          <a:xfrm>
            <a:off x="4946643" y="6148679"/>
            <a:ext cx="193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Configuration Files</a:t>
            </a:r>
          </a:p>
          <a:p>
            <a:r>
              <a:rPr lang="en-US" dirty="0"/>
              <a:t>Privacy Policy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298679-166D-430B-8651-8195A41ABEC0}"/>
              </a:ext>
            </a:extLst>
          </p:cNvPr>
          <p:cNvCxnSpPr>
            <a:cxnSpLocks/>
          </p:cNvCxnSpPr>
          <p:nvPr/>
        </p:nvCxnSpPr>
        <p:spPr>
          <a:xfrm flipV="1">
            <a:off x="2847243" y="5189647"/>
            <a:ext cx="4985471" cy="1115063"/>
          </a:xfrm>
          <a:prstGeom prst="straightConnector1">
            <a:avLst/>
          </a:prstGeom>
          <a:ln w="88900"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CADF3E-C9D8-4B62-83A2-74169264144F}"/>
              </a:ext>
            </a:extLst>
          </p:cNvPr>
          <p:cNvSpPr txBox="1"/>
          <p:nvPr/>
        </p:nvSpPr>
        <p:spPr>
          <a:xfrm rot="20789982">
            <a:off x="3094123" y="5922631"/>
            <a:ext cx="1075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Data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B9AE9D-D815-44F3-BF3B-B2B058E5C9A6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585114" y="418083"/>
            <a:ext cx="5361727" cy="42127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FBE3B30-79C1-4BAE-8B2A-BEDA59FC1137}"/>
              </a:ext>
            </a:extLst>
          </p:cNvPr>
          <p:cNvSpPr txBox="1"/>
          <p:nvPr/>
        </p:nvSpPr>
        <p:spPr>
          <a:xfrm rot="19455899">
            <a:off x="2129445" y="2857272"/>
            <a:ext cx="251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Security Auth Token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39ADF-3087-4D9E-A359-1C8906496276}"/>
              </a:ext>
            </a:extLst>
          </p:cNvPr>
          <p:cNvCxnSpPr>
            <a:cxnSpLocks/>
          </p:cNvCxnSpPr>
          <p:nvPr/>
        </p:nvCxnSpPr>
        <p:spPr>
          <a:xfrm flipV="1">
            <a:off x="1924334" y="646508"/>
            <a:ext cx="5590850" cy="4010092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0CD61-A363-40ED-8936-F99B10AB59C1}"/>
              </a:ext>
            </a:extLst>
          </p:cNvPr>
          <p:cNvSpPr txBox="1"/>
          <p:nvPr/>
        </p:nvSpPr>
        <p:spPr>
          <a:xfrm rot="19482399">
            <a:off x="2525688" y="2893132"/>
            <a:ext cx="283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&amp; Retrieve Document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D1CFC3-44D9-4738-80AE-D88B83CF3624}"/>
              </a:ext>
            </a:extLst>
          </p:cNvPr>
          <p:cNvSpPr txBox="1"/>
          <p:nvPr/>
        </p:nvSpPr>
        <p:spPr>
          <a:xfrm>
            <a:off x="7515184" y="897778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Certificate Authority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365B4-42C9-42C4-9C3B-51D7319F0A81}"/>
              </a:ext>
            </a:extLst>
          </p:cNvPr>
          <p:cNvSpPr txBox="1"/>
          <p:nvPr/>
        </p:nvSpPr>
        <p:spPr>
          <a:xfrm>
            <a:off x="7515184" y="46184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MHDS – Document Registry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315A8F-E2C2-438B-9577-613F0D11A94A}"/>
              </a:ext>
            </a:extLst>
          </p:cNvPr>
          <p:cNvSpPr txBox="1"/>
          <p:nvPr/>
        </p:nvSpPr>
        <p:spPr>
          <a:xfrm>
            <a:off x="7515184" y="1733670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PMIR - Patient Manager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13F6E7E-B397-4BF7-824C-F8CD1639A7BA}"/>
              </a:ext>
            </a:extLst>
          </p:cNvPr>
          <p:cNvSpPr txBox="1"/>
          <p:nvPr/>
        </p:nvSpPr>
        <p:spPr>
          <a:xfrm>
            <a:off x="7505143" y="2169659"/>
            <a:ext cx="31537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SVCM - Repository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FF47CB-015B-4ED7-990D-194DAC4C5210}"/>
              </a:ext>
            </a:extLst>
          </p:cNvPr>
          <p:cNvSpPr txBox="1"/>
          <p:nvPr/>
        </p:nvSpPr>
        <p:spPr>
          <a:xfrm>
            <a:off x="7515184" y="1305812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CT – Time Service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517EF6-96EF-489D-8FBB-DD886DDDC3FA}"/>
              </a:ext>
            </a:extLst>
          </p:cNvPr>
          <p:cNvSpPr txBox="1"/>
          <p:nvPr/>
        </p:nvSpPr>
        <p:spPr>
          <a:xfrm>
            <a:off x="7505144" y="2572357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ATNA – Audit Record Repo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BBB14E-290A-4402-BC09-61C44CFA4AAC}"/>
              </a:ext>
            </a:extLst>
          </p:cNvPr>
          <p:cNvSpPr txBox="1"/>
          <p:nvPr/>
        </p:nvSpPr>
        <p:spPr>
          <a:xfrm>
            <a:off x="7515184" y="3003650"/>
            <a:ext cx="31537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mCSD – Provider Directory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7E02AA-3267-43EB-9648-B540D77AFA39}"/>
              </a:ext>
            </a:extLst>
          </p:cNvPr>
          <p:cNvSpPr txBox="1"/>
          <p:nvPr/>
        </p:nvSpPr>
        <p:spPr>
          <a:xfrm>
            <a:off x="7482412" y="5911945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NPFS – File Manager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CAFDF98-E5DF-460F-BD1C-DBF34A2E6D55}"/>
              </a:ext>
            </a:extLst>
          </p:cNvPr>
          <p:cNvSpPr txBox="1"/>
          <p:nvPr/>
        </p:nvSpPr>
        <p:spPr>
          <a:xfrm>
            <a:off x="7515184" y="4630783"/>
            <a:ext cx="3143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mXDE – Data Element Extract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5CF48AB-E84F-4146-B5DB-76F4268D6743}"/>
              </a:ext>
            </a:extLst>
          </p:cNvPr>
          <p:cNvSpPr txBox="1"/>
          <p:nvPr/>
        </p:nvSpPr>
        <p:spPr>
          <a:xfrm>
            <a:off x="7832714" y="5004981"/>
            <a:ext cx="2969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QEDm –Clinical Data Source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5612FB5-CFD2-498F-9B41-363C37032AEE}"/>
              </a:ext>
            </a:extLst>
          </p:cNvPr>
          <p:cNvSpPr txBox="1"/>
          <p:nvPr/>
        </p:nvSpPr>
        <p:spPr>
          <a:xfrm>
            <a:off x="7482412" y="6345524"/>
            <a:ext cx="31764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Consent Manager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EA0834-C186-4317-98C9-FF23E39102F8}"/>
              </a:ext>
            </a:extLst>
          </p:cNvPr>
          <p:cNvSpPr txBox="1"/>
          <p:nvPr/>
        </p:nvSpPr>
        <p:spPr>
          <a:xfrm>
            <a:off x="7482412" y="5455947"/>
            <a:ext cx="31865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mACM</a:t>
            </a:r>
            <a:r>
              <a:rPr lang="en-US" dirty="0"/>
              <a:t> –Alert Comm </a:t>
            </a:r>
            <a:r>
              <a:rPr lang="en-US" dirty="0" err="1"/>
              <a:t>Mgr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3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8444733" y="2179320"/>
            <a:ext cx="0" cy="14827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7973645" y="15329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Explicit Consent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</p:spTree>
    <p:extLst>
      <p:ext uri="{BB962C8B-B14F-4D97-AF65-F5344CB8AC3E}">
        <p14:creationId xmlns:p14="http://schemas.microsoft.com/office/powerpoint/2010/main" val="19895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2988866" y="3662081"/>
            <a:ext cx="1730033" cy="1833650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6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7639166" y="3662081"/>
            <a:ext cx="1713219" cy="1833648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10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6177800" y="2218355"/>
            <a:ext cx="12700" cy="3424519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6177800" y="3514940"/>
            <a:ext cx="2" cy="3424519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3881435" y="2403429"/>
            <a:ext cx="0" cy="12586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331752" y="1706888"/>
            <a:ext cx="1044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3718" y="2916010"/>
            <a:ext cx="85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51371" y="5227197"/>
            <a:ext cx="10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Implied Consent</a:t>
            </a:r>
          </a:p>
        </p:txBody>
      </p:sp>
    </p:spTree>
    <p:extLst>
      <p:ext uri="{BB962C8B-B14F-4D97-AF65-F5344CB8AC3E}">
        <p14:creationId xmlns:p14="http://schemas.microsoft.com/office/powerpoint/2010/main" val="125064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 bwMode="auto">
          <a:xfrm>
            <a:off x="687627" y="3696966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3526230" y="3696966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6" name="Connector: Curved 5"/>
          <p:cNvCxnSpPr>
            <a:cxnSpLocks/>
            <a:stCxn id="2" idx="7"/>
            <a:endCxn id="5" idx="1"/>
          </p:cNvCxnSpPr>
          <p:nvPr/>
        </p:nvCxnSpPr>
        <p:spPr bwMode="auto">
          <a:xfrm rot="5400000" flipH="1" flipV="1">
            <a:off x="2633685" y="2837196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or: Curved 8"/>
          <p:cNvCxnSpPr>
            <a:stCxn id="5" idx="3"/>
            <a:endCxn id="2" idx="5"/>
          </p:cNvCxnSpPr>
          <p:nvPr/>
        </p:nvCxnSpPr>
        <p:spPr bwMode="auto">
          <a:xfrm rot="5400000">
            <a:off x="2634193" y="3732452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>
            <a:off x="1232463" y="2827902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394009" y="2349102"/>
            <a:ext cx="37954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Implied Consent Start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6747" y="3181825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47854" y="4663750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8D1E2C-A69E-40D3-A7F4-1D6D62DD9F43}"/>
              </a:ext>
            </a:extLst>
          </p:cNvPr>
          <p:cNvSpPr/>
          <p:nvPr/>
        </p:nvSpPr>
        <p:spPr bwMode="auto">
          <a:xfrm>
            <a:off x="6786217" y="3736221"/>
            <a:ext cx="1056034" cy="1266084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Permit</a:t>
            </a:r>
            <a:endParaRPr lang="en-US" sz="105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F31AF-10F0-4643-AD2A-AB8B457FC503}"/>
              </a:ext>
            </a:extLst>
          </p:cNvPr>
          <p:cNvSpPr/>
          <p:nvPr/>
        </p:nvSpPr>
        <p:spPr bwMode="auto">
          <a:xfrm>
            <a:off x="9624820" y="3736221"/>
            <a:ext cx="1045771" cy="1266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2060"/>
                </a:solidFill>
                <a:latin typeface="GE Inspira Pitch" pitchFamily="34" charset="0"/>
              </a:rPr>
              <a:t>Deny</a:t>
            </a:r>
            <a:endParaRPr lang="en-US" sz="700" dirty="0">
              <a:solidFill>
                <a:srgbClr val="002060"/>
              </a:solidFill>
              <a:latin typeface="GE Inspira Pitch" pitchFamily="34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8CC1D46-901C-46BD-858C-680B6FAC21CC}"/>
              </a:ext>
            </a:extLst>
          </p:cNvPr>
          <p:cNvCxnSpPr>
            <a:cxnSpLocks/>
            <a:stCxn id="12" idx="7"/>
            <a:endCxn id="13" idx="1"/>
          </p:cNvCxnSpPr>
          <p:nvPr/>
        </p:nvCxnSpPr>
        <p:spPr bwMode="auto">
          <a:xfrm rot="5400000" flipH="1" flipV="1">
            <a:off x="8732275" y="2876451"/>
            <a:ext cx="8769" cy="2090371"/>
          </a:xfrm>
          <a:prstGeom prst="curvedConnector3">
            <a:avLst>
              <a:gd name="adj1" fmla="val 391442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061BE9D-0E6A-488C-86EE-4FCF42AE168E}"/>
              </a:ext>
            </a:extLst>
          </p:cNvPr>
          <p:cNvCxnSpPr>
            <a:stCxn id="13" idx="3"/>
            <a:endCxn id="12" idx="5"/>
          </p:cNvCxnSpPr>
          <p:nvPr/>
        </p:nvCxnSpPr>
        <p:spPr bwMode="auto">
          <a:xfrm rot="5400000">
            <a:off x="8732783" y="3771707"/>
            <a:ext cx="1" cy="2090371"/>
          </a:xfrm>
          <a:prstGeom prst="curvedConnector3">
            <a:avLst>
              <a:gd name="adj1" fmla="val 248567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D552F4A-FC17-48F3-BFD8-20B65B768806}"/>
              </a:ext>
            </a:extLst>
          </p:cNvPr>
          <p:cNvSpPr txBox="1"/>
          <p:nvPr/>
        </p:nvSpPr>
        <p:spPr>
          <a:xfrm>
            <a:off x="8205337" y="3221080"/>
            <a:ext cx="78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Revoke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04B0EA-2B9D-431E-8F77-088941CEED94}"/>
              </a:ext>
            </a:extLst>
          </p:cNvPr>
          <p:cNvSpPr txBox="1"/>
          <p:nvPr/>
        </p:nvSpPr>
        <p:spPr>
          <a:xfrm>
            <a:off x="8246444" y="4703005"/>
            <a:ext cx="994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Authorize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95E7C8-BFC0-4ACD-97E2-1DCDD7976F94}"/>
              </a:ext>
            </a:extLst>
          </p:cNvPr>
          <p:cNvCxnSpPr/>
          <p:nvPr/>
        </p:nvCxnSpPr>
        <p:spPr bwMode="auto">
          <a:xfrm>
            <a:off x="10135213" y="2867156"/>
            <a:ext cx="0" cy="8690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B17D4A-C67A-4F3E-97B0-121F0F6C48DA}"/>
              </a:ext>
            </a:extLst>
          </p:cNvPr>
          <p:cNvSpPr txBox="1"/>
          <p:nvPr/>
        </p:nvSpPr>
        <p:spPr>
          <a:xfrm>
            <a:off x="7568538" y="2355973"/>
            <a:ext cx="3726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Explicit Consent Start</a:t>
            </a:r>
          </a:p>
        </p:txBody>
      </p:sp>
    </p:spTree>
    <p:extLst>
      <p:ext uri="{BB962C8B-B14F-4D97-AF65-F5344CB8AC3E}">
        <p14:creationId xmlns:p14="http://schemas.microsoft.com/office/powerpoint/2010/main" val="337208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9412667" y="3726558"/>
            <a:ext cx="1134996" cy="1096117"/>
          </a:xfrm>
          <a:prstGeom prst="ellipse">
            <a:avLst/>
          </a:prstGeom>
          <a:gradFill rotWithShape="1">
            <a:gsLst>
              <a:gs pos="0">
                <a:srgbClr val="A5A5A5">
                  <a:satMod val="103000"/>
                  <a:lumMod val="102000"/>
                  <a:tint val="94000"/>
                </a:srgbClr>
              </a:gs>
              <a:gs pos="50000">
                <a:srgbClr val="A5A5A5">
                  <a:satMod val="110000"/>
                  <a:lumMod val="100000"/>
                  <a:shade val="100000"/>
                </a:srgbClr>
              </a:gs>
              <a:gs pos="100000">
                <a:srgbClr val="A5A5A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Graphic 14">
            <a:extLst>
              <a:ext uri="{FF2B5EF4-FFF2-40B4-BE49-F238E27FC236}">
                <a16:creationId xmlns:a16="http://schemas.microsoft.com/office/drawing/2014/main" id="{4C842014-4FE7-8248-B227-C58E30B4C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6290" y="4037888"/>
            <a:ext cx="492594" cy="435315"/>
          </a:xfrm>
          <a:prstGeom prst="rect">
            <a:avLst/>
          </a:prstGeom>
        </p:spPr>
      </p:pic>
      <p:sp>
        <p:nvSpPr>
          <p:cNvPr id="36" name="Oval 35"/>
          <p:cNvSpPr/>
          <p:nvPr/>
        </p:nvSpPr>
        <p:spPr>
          <a:xfrm>
            <a:off x="1581029" y="3777285"/>
            <a:ext cx="1134996" cy="1096117"/>
          </a:xfrm>
          <a:prstGeom prst="ellipse">
            <a:avLst/>
          </a:prstGeom>
          <a:gradFill rotWithShape="1">
            <a:gsLst>
              <a:gs pos="0">
                <a:srgbClr val="4472C4">
                  <a:satMod val="103000"/>
                  <a:lumMod val="102000"/>
                  <a:tint val="94000"/>
                </a:srgbClr>
              </a:gs>
              <a:gs pos="50000">
                <a:srgbClr val="4472C4">
                  <a:satMod val="110000"/>
                  <a:lumMod val="100000"/>
                  <a:shade val="100000"/>
                </a:srgbClr>
              </a:gs>
              <a:gs pos="100000">
                <a:srgbClr val="4472C4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Graphic 121">
            <a:extLst>
              <a:ext uri="{FF2B5EF4-FFF2-40B4-BE49-F238E27FC236}">
                <a16:creationId xmlns:a16="http://schemas.microsoft.com/office/drawing/2014/main" id="{2C9FF427-13D1-C84E-8C68-BE7B9C0380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1579" y="4069359"/>
            <a:ext cx="493895" cy="493895"/>
          </a:xfrm>
          <a:prstGeom prst="rect">
            <a:avLst/>
          </a:prstGeom>
          <a:solidFill>
            <a:srgbClr val="4775CA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</p:pic>
      <p:sp>
        <p:nvSpPr>
          <p:cNvPr id="42" name="TextBox 41"/>
          <p:cNvSpPr txBox="1"/>
          <p:nvPr/>
        </p:nvSpPr>
        <p:spPr>
          <a:xfrm>
            <a:off x="143462" y="2692708"/>
            <a:ext cx="30442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Systems that</a:t>
            </a:r>
          </a:p>
          <a:p>
            <a:pPr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Publish Documents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671560" y="2610005"/>
            <a:ext cx="337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Systems that </a:t>
            </a:r>
          </a:p>
          <a:p>
            <a:pPr defTabSz="914400"/>
            <a:r>
              <a:rPr lang="en-US" sz="2800" b="1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Consume Documents</a:t>
            </a:r>
            <a:endParaRPr lang="en-US" sz="1600" dirty="0">
              <a:solidFill>
                <a:prstClr val="white">
                  <a:lumMod val="50000"/>
                </a:prstClr>
              </a:solidFill>
              <a:latin typeface="Calibri" panose="020F0502020204030204"/>
            </a:endParaRPr>
          </a:p>
        </p:txBody>
      </p:sp>
      <p:sp>
        <p:nvSpPr>
          <p:cNvPr id="45" name="Flowchart: Magnetic Disk 44"/>
          <p:cNvSpPr/>
          <p:nvPr/>
        </p:nvSpPr>
        <p:spPr>
          <a:xfrm>
            <a:off x="4539861" y="1284051"/>
            <a:ext cx="3251636" cy="4805022"/>
          </a:xfrm>
          <a:prstGeom prst="flowChartMagneticDisk">
            <a:avLst/>
          </a:prstGeom>
          <a:solidFill>
            <a:sysClr val="window" lastClr="FFFFFF"/>
          </a:solidFill>
          <a:ln w="762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 Registry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kern="0" dirty="0">
                <a:solidFill>
                  <a:prstClr val="black"/>
                </a:solidFill>
                <a:latin typeface="Calibri" panose="020F0502020204030204"/>
              </a:rPr>
              <a:t>Authorization Service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Consent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Certificate Authority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Service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 </a:t>
            </a:r>
            <a:r>
              <a:rPr lang="en-US" i="1" kern="0" dirty="0">
                <a:solidFill>
                  <a:prstClr val="black"/>
                </a:solidFill>
                <a:latin typeface="Calibri" panose="020F0502020204030204"/>
              </a:rPr>
              <a:t>Id Management</a:t>
            </a:r>
            <a:endParaRPr kumimoji="0" lang="en-US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Vocabulary Management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Audit Record Repository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Directory</a:t>
            </a:r>
          </a:p>
        </p:txBody>
      </p:sp>
      <p:pic>
        <p:nvPicPr>
          <p:cNvPr id="50" name="Graphic 17">
            <a:extLst>
              <a:ext uri="{FF2B5EF4-FFF2-40B4-BE49-F238E27FC236}">
                <a16:creationId xmlns:a16="http://schemas.microsoft.com/office/drawing/2014/main" id="{056BD314-7081-6B44-8D40-EDE604FF3CB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09099" y="4277101"/>
            <a:ext cx="255417" cy="207898"/>
          </a:xfrm>
          <a:prstGeom prst="rect">
            <a:avLst/>
          </a:prstGeom>
        </p:spPr>
      </p:pic>
      <p:pic>
        <p:nvPicPr>
          <p:cNvPr id="51" name="Graphic 22">
            <a:extLst>
              <a:ext uri="{FF2B5EF4-FFF2-40B4-BE49-F238E27FC236}">
                <a16:creationId xmlns:a16="http://schemas.microsoft.com/office/drawing/2014/main" id="{FF61B486-1C74-AC4C-9588-497291980B6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 flipV="1">
            <a:off x="2452511" y="4144325"/>
            <a:ext cx="223975" cy="343961"/>
          </a:xfrm>
          <a:prstGeom prst="rect">
            <a:avLst/>
          </a:prstGeom>
        </p:spPr>
      </p:pic>
      <p:sp>
        <p:nvSpPr>
          <p:cNvPr id="53" name="Right Arrow 52"/>
          <p:cNvSpPr/>
          <p:nvPr/>
        </p:nvSpPr>
        <p:spPr>
          <a:xfrm rot="10800000">
            <a:off x="8250276" y="1084352"/>
            <a:ext cx="3895758" cy="5418168"/>
          </a:xfrm>
          <a:prstGeom prst="rightArrow">
            <a:avLst/>
          </a:prstGeom>
          <a:noFill/>
          <a:ln w="76200" cap="flat" cmpd="sng" algn="ctr">
            <a:solidFill>
              <a:srgbClr val="A5A5A5">
                <a:lumMod val="40000"/>
                <a:lumOff val="6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23248" y="1423125"/>
            <a:ext cx="332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4800" b="1" dirty="0">
                <a:solidFill>
                  <a:prstClr val="black"/>
                </a:solidFill>
                <a:latin typeface="Calibri" panose="020F0502020204030204"/>
              </a:rPr>
              <a:t>Services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186474" y="3593381"/>
            <a:ext cx="114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Pull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28813" y="3593381"/>
            <a:ext cx="1147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2000" b="1" dirty="0">
                <a:solidFill>
                  <a:prstClr val="black"/>
                </a:solidFill>
                <a:latin typeface="Calibri" panose="020F0502020204030204"/>
              </a:rPr>
              <a:t>Push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44601" y="1011794"/>
            <a:ext cx="4018457" cy="5418168"/>
          </a:xfrm>
          <a:prstGeom prst="rightArrow">
            <a:avLst/>
          </a:prstGeom>
          <a:noFill/>
          <a:ln w="76200" cap="flat" cmpd="sng" algn="ctr">
            <a:solidFill>
              <a:srgbClr val="A5A5A5">
                <a:lumMod val="40000"/>
                <a:lumOff val="6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1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20829</TotalTime>
  <Words>479</Words>
  <Application>Microsoft Office PowerPoint</Application>
  <PresentationFormat>Widescreen</PresentationFormat>
  <Paragraphs>197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 Inspira Pitch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Explicit Consent</vt:lpstr>
      <vt:lpstr>Implied Consent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40</cp:revision>
  <dcterms:created xsi:type="dcterms:W3CDTF">2019-10-25T19:12:16Z</dcterms:created>
  <dcterms:modified xsi:type="dcterms:W3CDTF">2020-02-20T17:40:27Z</dcterms:modified>
</cp:coreProperties>
</file>