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Lst>
  <p:notesMasterIdLst>
    <p:notesMasterId r:id="rId23"/>
  </p:notesMasterIdLst>
  <p:sldIdLst>
    <p:sldId id="576" r:id="rId3"/>
    <p:sldId id="257" r:id="rId4"/>
    <p:sldId id="260" r:id="rId5"/>
    <p:sldId id="258" r:id="rId6"/>
    <p:sldId id="263" r:id="rId7"/>
    <p:sldId id="259" r:id="rId8"/>
    <p:sldId id="261" r:id="rId9"/>
    <p:sldId id="262" r:id="rId10"/>
    <p:sldId id="265" r:id="rId11"/>
    <p:sldId id="264" r:id="rId12"/>
    <p:sldId id="273" r:id="rId13"/>
    <p:sldId id="266" r:id="rId14"/>
    <p:sldId id="274" r:id="rId15"/>
    <p:sldId id="268" r:id="rId16"/>
    <p:sldId id="275" r:id="rId17"/>
    <p:sldId id="267" r:id="rId18"/>
    <p:sldId id="269" r:id="rId19"/>
    <p:sldId id="270" r:id="rId20"/>
    <p:sldId id="271"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602" autoAdjust="0"/>
    <p:restoredTop sz="86397" autoAdjust="0"/>
  </p:normalViewPr>
  <p:slideViewPr>
    <p:cSldViewPr snapToGrid="0">
      <p:cViewPr varScale="1">
        <p:scale>
          <a:sx n="66" d="100"/>
          <a:sy n="66" d="100"/>
        </p:scale>
        <p:origin x="96" y="342"/>
      </p:cViewPr>
      <p:guideLst/>
    </p:cSldViewPr>
  </p:slideViewPr>
  <p:outlineViewPr>
    <p:cViewPr>
      <p:scale>
        <a:sx n="33" d="100"/>
        <a:sy n="33" d="100"/>
      </p:scale>
      <p:origin x="0" y="-7926"/>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2FF78-EC84-471C-AD1C-199585AE60A4}" type="datetimeFigureOut">
              <a:rPr lang="en-US" smtClean="0"/>
              <a:t>4/30/2024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1EF482-84D7-4CEF-9547-C21C04852DBD}" type="slidenum">
              <a:rPr lang="en-US" smtClean="0"/>
              <a:t>‹#›</a:t>
            </a:fld>
            <a:endParaRPr lang="en-US"/>
          </a:p>
        </p:txBody>
      </p:sp>
    </p:spTree>
    <p:extLst>
      <p:ext uri="{BB962C8B-B14F-4D97-AF65-F5344CB8AC3E}">
        <p14:creationId xmlns:p14="http://schemas.microsoft.com/office/powerpoint/2010/main" val="2147833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lvl1pPr eaLnBrk="0" hangingPunct="0">
              <a:defRPr sz="3600">
                <a:solidFill>
                  <a:schemeClr val="tx1"/>
                </a:solidFill>
                <a:latin typeface="Arial" pitchFamily="34" charset="0"/>
              </a:defRPr>
            </a:lvl1pPr>
            <a:lvl2pPr marL="742950" indent="-285750" eaLnBrk="0" hangingPunct="0">
              <a:defRPr sz="3600">
                <a:solidFill>
                  <a:schemeClr val="tx1"/>
                </a:solidFill>
                <a:latin typeface="Arial" pitchFamily="34" charset="0"/>
              </a:defRPr>
            </a:lvl2pPr>
            <a:lvl3pPr marL="1143000" indent="-228600" eaLnBrk="0" hangingPunct="0">
              <a:defRPr sz="3600">
                <a:solidFill>
                  <a:schemeClr val="tx1"/>
                </a:solidFill>
                <a:latin typeface="Arial" pitchFamily="34" charset="0"/>
              </a:defRPr>
            </a:lvl3pPr>
            <a:lvl4pPr marL="1600200" indent="-228600" eaLnBrk="0" hangingPunct="0">
              <a:defRPr sz="3600">
                <a:solidFill>
                  <a:schemeClr val="tx1"/>
                </a:solidFill>
                <a:latin typeface="Arial" pitchFamily="34" charset="0"/>
              </a:defRPr>
            </a:lvl4pPr>
            <a:lvl5pPr marL="2057400" indent="-228600" eaLnBrk="0" hangingPunct="0">
              <a:defRPr sz="3600">
                <a:solidFill>
                  <a:schemeClr val="tx1"/>
                </a:solidFill>
                <a:latin typeface="Arial" pitchFamily="34" charset="0"/>
              </a:defRPr>
            </a:lvl5pPr>
            <a:lvl6pPr marL="25146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6pPr>
            <a:lvl7pPr marL="29718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7pPr>
            <a:lvl8pPr marL="34290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8pPr>
            <a:lvl9pPr marL="3886200" indent="-228600" eaLnBrk="0" fontAlgn="base" hangingPunct="0">
              <a:spcBef>
                <a:spcPct val="0"/>
              </a:spcBef>
              <a:spcAft>
                <a:spcPct val="0"/>
              </a:spcAft>
              <a:buClr>
                <a:schemeClr val="bg1"/>
              </a:buClr>
              <a:buSzPct val="100000"/>
              <a:buFont typeface="Wingdings" pitchFamily="2" charset="2"/>
              <a:defRPr sz="3600">
                <a:solidFill>
                  <a:schemeClr val="tx1"/>
                </a:solidFill>
                <a:latin typeface="Arial"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43A58F6B-7778-447B-B0C8-A83E7DC9E979}" type="slidenum">
              <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37891" name="Rectangle 1026"/>
          <p:cNvSpPr>
            <a:spLocks noGrp="1" noRot="1" noChangeAspect="1" noChangeArrowheads="1" noTextEdit="1"/>
          </p:cNvSpPr>
          <p:nvPr>
            <p:ph type="sldImg"/>
          </p:nvPr>
        </p:nvSpPr>
        <p:spPr>
          <a:xfrm>
            <a:off x="381000" y="684213"/>
            <a:ext cx="6096000" cy="3429000"/>
          </a:xfrm>
          <a:ln/>
        </p:spPr>
      </p:sp>
      <p:sp>
        <p:nvSpPr>
          <p:cNvPr id="37892" name="Rectangle 1027"/>
          <p:cNvSpPr>
            <a:spLocks noGrp="1" noChangeArrowheads="1"/>
          </p:cNvSpPr>
          <p:nvPr>
            <p:ph type="body" idx="1"/>
          </p:nvPr>
        </p:nvSpPr>
        <p:spPr>
          <a:xfrm>
            <a:off x="914400" y="4343400"/>
            <a:ext cx="5029200" cy="4116388"/>
          </a:xfrm>
          <a:noFill/>
        </p:spPr>
        <p:txBody>
          <a:bodyPr/>
          <a:lstStyle/>
          <a:p>
            <a:pPr eaLnBrk="1" hangingPunct="1"/>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Within an Organization Consent doesn’t tend to need to be managed in an Interoperable form</a:t>
            </a:r>
          </a:p>
          <a:p>
            <a:r>
              <a:rPr lang="en-US" dirty="0"/>
              <a:t>Privacy</a:t>
            </a:r>
            <a:r>
              <a:rPr lang="en-US" baseline="0" dirty="0"/>
              <a:t> Preferences – are patient authored preferences, thus are not enforceable. Consent should be based upon preferences.</a:t>
            </a:r>
            <a:endParaRPr lang="en-US" dirty="0"/>
          </a:p>
        </p:txBody>
      </p:sp>
      <p:sp>
        <p:nvSpPr>
          <p:cNvPr id="4" name="Slide Number Placeholder 3"/>
          <p:cNvSpPr>
            <a:spLocks noGrp="1"/>
          </p:cNvSpPr>
          <p:nvPr>
            <p:ph type="sldNum" sz="quarter" idx="5"/>
          </p:nvPr>
        </p:nvSpPr>
        <p:spPr/>
        <p:txBody>
          <a:bodyPr/>
          <a:lstStyle/>
          <a:p>
            <a:fld id="{261EF482-84D7-4CEF-9547-C21C04852DBD}" type="slidenum">
              <a:rPr lang="en-US" smtClean="0"/>
              <a:t>3</a:t>
            </a:fld>
            <a:endParaRPr lang="en-US"/>
          </a:p>
        </p:txBody>
      </p:sp>
    </p:spTree>
    <p:extLst>
      <p:ext uri="{BB962C8B-B14F-4D97-AF65-F5344CB8AC3E}">
        <p14:creationId xmlns:p14="http://schemas.microsoft.com/office/powerpoint/2010/main" val="1133676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Best known for XDS, XCA,</a:t>
            </a:r>
            <a:r>
              <a:rPr lang="en-US" baseline="0" dirty="0"/>
              <a:t> and Radiology Scheduled Workflow</a:t>
            </a:r>
          </a:p>
          <a:p>
            <a:r>
              <a:rPr lang="en-US" baseline="0" dirty="0"/>
              <a:t>Many joint projects between HL7 and IHE: Health Story </a:t>
            </a:r>
            <a:r>
              <a:rPr lang="en-US" baseline="0" dirty="0">
                <a:sym typeface="Wingdings" panose="05000000000000000000" pitchFamily="2" charset="2"/>
              </a:rPr>
              <a:t> C-CDA</a:t>
            </a:r>
            <a:endParaRPr lang="en-US" dirty="0"/>
          </a:p>
        </p:txBody>
      </p:sp>
      <p:sp>
        <p:nvSpPr>
          <p:cNvPr id="4" name="Slide Number Placeholder 3"/>
          <p:cNvSpPr>
            <a:spLocks noGrp="1"/>
          </p:cNvSpPr>
          <p:nvPr>
            <p:ph type="sldNum" sz="quarter" idx="5"/>
          </p:nvPr>
        </p:nvSpPr>
        <p:spPr/>
        <p:txBody>
          <a:bodyPr/>
          <a:lstStyle/>
          <a:p>
            <a:fld id="{261EF482-84D7-4CEF-9547-C21C04852DBD}" type="slidenum">
              <a:rPr lang="en-US" smtClean="0"/>
              <a:t>4</a:t>
            </a:fld>
            <a:endParaRPr lang="en-US"/>
          </a:p>
        </p:txBody>
      </p:sp>
    </p:spTree>
    <p:extLst>
      <p:ext uri="{BB962C8B-B14F-4D97-AF65-F5344CB8AC3E}">
        <p14:creationId xmlns:p14="http://schemas.microsoft.com/office/powerpoint/2010/main" val="1164017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Consent is fundamentally</a:t>
            </a:r>
            <a:r>
              <a:rPr lang="en-US" baseline="0" dirty="0"/>
              <a:t> based on some organizational declared policies - </a:t>
            </a:r>
            <a:endParaRPr lang="en-US" dirty="0"/>
          </a:p>
        </p:txBody>
      </p:sp>
      <p:sp>
        <p:nvSpPr>
          <p:cNvPr id="4" name="Slide Number Placeholder 3"/>
          <p:cNvSpPr>
            <a:spLocks noGrp="1"/>
          </p:cNvSpPr>
          <p:nvPr>
            <p:ph type="sldNum" sz="quarter" idx="5"/>
          </p:nvPr>
        </p:nvSpPr>
        <p:spPr/>
        <p:txBody>
          <a:bodyPr/>
          <a:lstStyle/>
          <a:p>
            <a:fld id="{261EF482-84D7-4CEF-9547-C21C04852DBD}" type="slidenum">
              <a:rPr lang="en-US" smtClean="0"/>
              <a:t>6</a:t>
            </a:fld>
            <a:endParaRPr lang="en-US"/>
          </a:p>
        </p:txBody>
      </p:sp>
    </p:spTree>
    <p:extLst>
      <p:ext uri="{BB962C8B-B14F-4D97-AF65-F5344CB8AC3E}">
        <p14:creationId xmlns:p14="http://schemas.microsoft.com/office/powerpoint/2010/main" val="938954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Privacy Sensitive – stigmatizing, but also embarrassing, discrimination, or other that results in harm due to the</a:t>
            </a:r>
            <a:r>
              <a:rPr lang="en-US" baseline="0" dirty="0"/>
              <a:t> data being exposed.</a:t>
            </a:r>
            <a:endParaRPr lang="en-US" dirty="0"/>
          </a:p>
          <a:p>
            <a:r>
              <a:rPr lang="en-US" dirty="0"/>
              <a:t>During Publication is least overhead, but least</a:t>
            </a:r>
            <a:r>
              <a:rPr lang="en-US" baseline="0" dirty="0"/>
              <a:t> accurate and least able to deal with changing policies over time</a:t>
            </a:r>
          </a:p>
          <a:p>
            <a:r>
              <a:rPr lang="en-US" baseline="0" dirty="0"/>
              <a:t>During Use may interfere with performance, but impact may be able to be kept low</a:t>
            </a:r>
          </a:p>
          <a:p>
            <a:r>
              <a:rPr lang="en-US" baseline="0" dirty="0"/>
              <a:t>Hybrid – pre assess the data when that patient is registered; only pre assess data that has no current assessment</a:t>
            </a:r>
            <a:endParaRPr lang="en-US" dirty="0"/>
          </a:p>
        </p:txBody>
      </p:sp>
      <p:sp>
        <p:nvSpPr>
          <p:cNvPr id="4" name="Slide Number Placeholder 3"/>
          <p:cNvSpPr>
            <a:spLocks noGrp="1"/>
          </p:cNvSpPr>
          <p:nvPr>
            <p:ph type="sldNum" sz="quarter" idx="5"/>
          </p:nvPr>
        </p:nvSpPr>
        <p:spPr/>
        <p:txBody>
          <a:bodyPr/>
          <a:lstStyle/>
          <a:p>
            <a:fld id="{261EF482-84D7-4CEF-9547-C21C04852DBD}" type="slidenum">
              <a:rPr lang="en-US" smtClean="0"/>
              <a:t>7</a:t>
            </a:fld>
            <a:endParaRPr lang="en-US"/>
          </a:p>
        </p:txBody>
      </p:sp>
    </p:spTree>
    <p:extLst>
      <p:ext uri="{BB962C8B-B14F-4D97-AF65-F5344CB8AC3E}">
        <p14:creationId xmlns:p14="http://schemas.microsoft.com/office/powerpoint/2010/main" val="8039820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Left</a:t>
            </a:r>
            <a:r>
              <a:rPr lang="en-US" baseline="0" dirty="0"/>
              <a:t> – Capturing and Maintaining the Privacy Consent</a:t>
            </a:r>
          </a:p>
          <a:p>
            <a:pPr marL="171450" indent="-171450">
              <a:buFontTx/>
              <a:buChar char="-"/>
            </a:pPr>
            <a:r>
              <a:rPr lang="en-US" baseline="0" dirty="0"/>
              <a:t>Out of scope, but critical, is the Consent Ceremony. The Consent Ceremony is based on the Policies, alternatives the policies allow, interaction with Privacy Preferences, and is highly reliant on the interaction with the Patient or their authorized delegate.</a:t>
            </a:r>
          </a:p>
          <a:p>
            <a:pPr marL="0" indent="0">
              <a:buFontTx/>
              <a:buNone/>
            </a:pPr>
            <a:r>
              <a:rPr lang="en-US" baseline="0" dirty="0"/>
              <a:t>Right Side is how the Consent influences any application or user interacting with that Patient’s data</a:t>
            </a:r>
            <a:endParaRPr lang="en-US" dirty="0"/>
          </a:p>
        </p:txBody>
      </p:sp>
      <p:sp>
        <p:nvSpPr>
          <p:cNvPr id="4" name="Slide Number Placeholder 3"/>
          <p:cNvSpPr>
            <a:spLocks noGrp="1"/>
          </p:cNvSpPr>
          <p:nvPr>
            <p:ph type="sldNum" sz="quarter" idx="5"/>
          </p:nvPr>
        </p:nvSpPr>
        <p:spPr/>
        <p:txBody>
          <a:bodyPr/>
          <a:lstStyle/>
          <a:p>
            <a:fld id="{261EF482-84D7-4CEF-9547-C21C04852DBD}" type="slidenum">
              <a:rPr lang="en-US" smtClean="0"/>
              <a:t>10</a:t>
            </a:fld>
            <a:endParaRPr lang="en-US"/>
          </a:p>
        </p:txBody>
      </p:sp>
    </p:spTree>
    <p:extLst>
      <p:ext uri="{BB962C8B-B14F-4D97-AF65-F5344CB8AC3E}">
        <p14:creationId xmlns:p14="http://schemas.microsoft.com/office/powerpoint/2010/main" val="31037708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Volume 3</a:t>
            </a:r>
            <a:r>
              <a:rPr lang="en-US" baseline="0" dirty="0"/>
              <a:t> has profiles on Consent, and Examples of each</a:t>
            </a:r>
            <a:endParaRPr lang="en-US" dirty="0"/>
          </a:p>
        </p:txBody>
      </p:sp>
      <p:sp>
        <p:nvSpPr>
          <p:cNvPr id="4" name="Slide Number Placeholder 3"/>
          <p:cNvSpPr>
            <a:spLocks noGrp="1"/>
          </p:cNvSpPr>
          <p:nvPr>
            <p:ph type="sldNum" sz="quarter" idx="5"/>
          </p:nvPr>
        </p:nvSpPr>
        <p:spPr/>
        <p:txBody>
          <a:bodyPr/>
          <a:lstStyle/>
          <a:p>
            <a:fld id="{261EF482-84D7-4CEF-9547-C21C04852DBD}" type="slidenum">
              <a:rPr lang="en-US" smtClean="0"/>
              <a:t>14</a:t>
            </a:fld>
            <a:endParaRPr lang="en-US"/>
          </a:p>
        </p:txBody>
      </p:sp>
    </p:spTree>
    <p:extLst>
      <p:ext uri="{BB962C8B-B14F-4D97-AF65-F5344CB8AC3E}">
        <p14:creationId xmlns:p14="http://schemas.microsoft.com/office/powerpoint/2010/main" val="3910625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Diagram clipped</a:t>
            </a:r>
            <a:r>
              <a:rPr lang="en-US" baseline="0" dirty="0"/>
              <a:t> from the IG. No intent to step thru this during the presentation.</a:t>
            </a:r>
            <a:endParaRPr lang="en-US" dirty="0"/>
          </a:p>
        </p:txBody>
      </p:sp>
      <p:sp>
        <p:nvSpPr>
          <p:cNvPr id="4" name="Slide Number Placeholder 3"/>
          <p:cNvSpPr>
            <a:spLocks noGrp="1"/>
          </p:cNvSpPr>
          <p:nvPr>
            <p:ph type="sldNum" sz="quarter" idx="5"/>
          </p:nvPr>
        </p:nvSpPr>
        <p:spPr/>
        <p:txBody>
          <a:bodyPr/>
          <a:lstStyle/>
          <a:p>
            <a:fld id="{261EF482-84D7-4CEF-9547-C21C04852DBD}" type="slidenum">
              <a:rPr lang="en-US" smtClean="0"/>
              <a:t>17</a:t>
            </a:fld>
            <a:endParaRPr lang="en-US"/>
          </a:p>
        </p:txBody>
      </p:sp>
    </p:spTree>
    <p:extLst>
      <p:ext uri="{BB962C8B-B14F-4D97-AF65-F5344CB8AC3E}">
        <p14:creationId xmlns:p14="http://schemas.microsoft.com/office/powerpoint/2010/main" val="23198373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http://build.fhir.org/ig/IHE/ITI.PCF/branches/master/Consent-ex-consent-intermediate-not-authoredby.html </a:t>
            </a:r>
          </a:p>
        </p:txBody>
      </p:sp>
      <p:sp>
        <p:nvSpPr>
          <p:cNvPr id="4" name="Slide Number Placeholder 3"/>
          <p:cNvSpPr>
            <a:spLocks noGrp="1"/>
          </p:cNvSpPr>
          <p:nvPr>
            <p:ph type="sldNum" sz="quarter" idx="5"/>
          </p:nvPr>
        </p:nvSpPr>
        <p:spPr/>
        <p:txBody>
          <a:bodyPr/>
          <a:lstStyle/>
          <a:p>
            <a:fld id="{261EF482-84D7-4CEF-9547-C21C04852DBD}" type="slidenum">
              <a:rPr lang="en-US" smtClean="0"/>
              <a:t>18</a:t>
            </a:fld>
            <a:endParaRPr lang="en-US"/>
          </a:p>
        </p:txBody>
      </p:sp>
    </p:spTree>
    <p:extLst>
      <p:ext uri="{BB962C8B-B14F-4D97-AF65-F5344CB8AC3E}">
        <p14:creationId xmlns:p14="http://schemas.microsoft.com/office/powerpoint/2010/main" val="39796901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43F1A-41AE-ACCD-D671-3C7BCEC537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5BC14E-1460-3C28-BAFC-269AE2D851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9CD0E7-B037-EC17-E186-0FA7EE562C6E}"/>
              </a:ext>
            </a:extLst>
          </p:cNvPr>
          <p:cNvSpPr>
            <a:spLocks noGrp="1"/>
          </p:cNvSpPr>
          <p:nvPr>
            <p:ph type="dt" sz="half" idx="10"/>
          </p:nvPr>
        </p:nvSpPr>
        <p:spPr/>
        <p:txBody>
          <a:bodyPr/>
          <a:lstStyle/>
          <a:p>
            <a:fld id="{5F238D36-661C-481C-ADF8-3F80DD241742}" type="datetimeFigureOut">
              <a:rPr lang="en-US" smtClean="0"/>
              <a:t>4/30/2024</a:t>
            </a:fld>
            <a:endParaRPr lang="en-US"/>
          </a:p>
        </p:txBody>
      </p:sp>
      <p:sp>
        <p:nvSpPr>
          <p:cNvPr id="5" name="Footer Placeholder 4">
            <a:extLst>
              <a:ext uri="{FF2B5EF4-FFF2-40B4-BE49-F238E27FC236}">
                <a16:creationId xmlns:a16="http://schemas.microsoft.com/office/drawing/2014/main" id="{DDA33B1B-2505-D915-05F1-DD5B3068A3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38075-3A9F-8DC5-8C27-D8E90812B66F}"/>
              </a:ext>
            </a:extLst>
          </p:cNvPr>
          <p:cNvSpPr>
            <a:spLocks noGrp="1"/>
          </p:cNvSpPr>
          <p:nvPr>
            <p:ph type="sldNum" sz="quarter" idx="12"/>
          </p:nvPr>
        </p:nvSpPr>
        <p:spPr/>
        <p:txBody>
          <a:bodyPr/>
          <a:lstStyle/>
          <a:p>
            <a:fld id="{0583157A-B4F5-4252-922A-79F2C75AE618}" type="slidenum">
              <a:rPr lang="en-US" smtClean="0"/>
              <a:t>‹#›</a:t>
            </a:fld>
            <a:endParaRPr lang="en-US"/>
          </a:p>
        </p:txBody>
      </p:sp>
    </p:spTree>
    <p:extLst>
      <p:ext uri="{BB962C8B-B14F-4D97-AF65-F5344CB8AC3E}">
        <p14:creationId xmlns:p14="http://schemas.microsoft.com/office/powerpoint/2010/main" val="1862531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5B1CD-783E-40EE-E3A1-9E11D4B19B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2C48080-34AD-8490-67B7-4B86FBB9EB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FBA28D-39A5-1C67-651D-53EF4DA19EB3}"/>
              </a:ext>
            </a:extLst>
          </p:cNvPr>
          <p:cNvSpPr>
            <a:spLocks noGrp="1"/>
          </p:cNvSpPr>
          <p:nvPr>
            <p:ph type="dt" sz="half" idx="10"/>
          </p:nvPr>
        </p:nvSpPr>
        <p:spPr/>
        <p:txBody>
          <a:bodyPr/>
          <a:lstStyle/>
          <a:p>
            <a:fld id="{5F238D36-661C-481C-ADF8-3F80DD241742}" type="datetimeFigureOut">
              <a:rPr lang="en-US" smtClean="0"/>
              <a:t>4/30/2024</a:t>
            </a:fld>
            <a:endParaRPr lang="en-US"/>
          </a:p>
        </p:txBody>
      </p:sp>
      <p:sp>
        <p:nvSpPr>
          <p:cNvPr id="5" name="Footer Placeholder 4">
            <a:extLst>
              <a:ext uri="{FF2B5EF4-FFF2-40B4-BE49-F238E27FC236}">
                <a16:creationId xmlns:a16="http://schemas.microsoft.com/office/drawing/2014/main" id="{435F8978-3208-4424-DD8A-EDC233101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466ED5-549F-45AC-1098-8F56026963AE}"/>
              </a:ext>
            </a:extLst>
          </p:cNvPr>
          <p:cNvSpPr>
            <a:spLocks noGrp="1"/>
          </p:cNvSpPr>
          <p:nvPr>
            <p:ph type="sldNum" sz="quarter" idx="12"/>
          </p:nvPr>
        </p:nvSpPr>
        <p:spPr/>
        <p:txBody>
          <a:bodyPr/>
          <a:lstStyle/>
          <a:p>
            <a:fld id="{0583157A-B4F5-4252-922A-79F2C75AE618}" type="slidenum">
              <a:rPr lang="en-US" smtClean="0"/>
              <a:t>‹#›</a:t>
            </a:fld>
            <a:endParaRPr lang="en-US"/>
          </a:p>
        </p:txBody>
      </p:sp>
    </p:spTree>
    <p:extLst>
      <p:ext uri="{BB962C8B-B14F-4D97-AF65-F5344CB8AC3E}">
        <p14:creationId xmlns:p14="http://schemas.microsoft.com/office/powerpoint/2010/main" val="2617584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C0D83A-75D1-003A-051E-E158A30EB6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79D6F4-B64A-19E5-B7FE-EB0F4425EA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38A092-17FE-5801-9379-3DFE1CA99D05}"/>
              </a:ext>
            </a:extLst>
          </p:cNvPr>
          <p:cNvSpPr>
            <a:spLocks noGrp="1"/>
          </p:cNvSpPr>
          <p:nvPr>
            <p:ph type="dt" sz="half" idx="10"/>
          </p:nvPr>
        </p:nvSpPr>
        <p:spPr/>
        <p:txBody>
          <a:bodyPr/>
          <a:lstStyle/>
          <a:p>
            <a:fld id="{5F238D36-661C-481C-ADF8-3F80DD241742}" type="datetimeFigureOut">
              <a:rPr lang="en-US" smtClean="0"/>
              <a:t>4/30/2024</a:t>
            </a:fld>
            <a:endParaRPr lang="en-US"/>
          </a:p>
        </p:txBody>
      </p:sp>
      <p:sp>
        <p:nvSpPr>
          <p:cNvPr id="5" name="Footer Placeholder 4">
            <a:extLst>
              <a:ext uri="{FF2B5EF4-FFF2-40B4-BE49-F238E27FC236}">
                <a16:creationId xmlns:a16="http://schemas.microsoft.com/office/drawing/2014/main" id="{6375ED90-6241-79EE-1667-2E09F886AC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667F8-14F8-19DE-A9DC-9C4B3517F743}"/>
              </a:ext>
            </a:extLst>
          </p:cNvPr>
          <p:cNvSpPr>
            <a:spLocks noGrp="1"/>
          </p:cNvSpPr>
          <p:nvPr>
            <p:ph type="sldNum" sz="quarter" idx="12"/>
          </p:nvPr>
        </p:nvSpPr>
        <p:spPr/>
        <p:txBody>
          <a:bodyPr/>
          <a:lstStyle/>
          <a:p>
            <a:fld id="{0583157A-B4F5-4252-922A-79F2C75AE618}" type="slidenum">
              <a:rPr lang="en-US" smtClean="0"/>
              <a:t>‹#›</a:t>
            </a:fld>
            <a:endParaRPr lang="en-US"/>
          </a:p>
        </p:txBody>
      </p:sp>
    </p:spTree>
    <p:extLst>
      <p:ext uri="{BB962C8B-B14F-4D97-AF65-F5344CB8AC3E}">
        <p14:creationId xmlns:p14="http://schemas.microsoft.com/office/powerpoint/2010/main" val="36007873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2"/>
        <p:cNvGrpSpPr/>
        <p:nvPr/>
      </p:nvGrpSpPr>
      <p:grpSpPr>
        <a:xfrm>
          <a:off x="0" y="0"/>
          <a:ext cx="0" cy="0"/>
          <a:chOff x="0" y="0"/>
          <a:chExt cx="0" cy="0"/>
        </a:xfrm>
      </p:grpSpPr>
      <p:sp>
        <p:nvSpPr>
          <p:cNvPr id="13" name="Google Shape;13;p12"/>
          <p:cNvSpPr txBox="1">
            <a:spLocks noGrp="1"/>
          </p:cNvSpPr>
          <p:nvPr>
            <p:ph type="ctrTitle"/>
          </p:nvPr>
        </p:nvSpPr>
        <p:spPr>
          <a:xfrm>
            <a:off x="914400" y="2130426"/>
            <a:ext cx="103632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12"/>
          <p:cNvSpPr txBox="1">
            <a:spLocks noGrp="1"/>
          </p:cNvSpPr>
          <p:nvPr>
            <p:ph type="subTitle" idx="1"/>
          </p:nvPr>
        </p:nvSpPr>
        <p:spPr>
          <a:xfrm>
            <a:off x="1828800" y="3886200"/>
            <a:ext cx="85344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5" name="Google Shape;15;p1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4263859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8"/>
        <p:cNvGrpSpPr/>
        <p:nvPr/>
      </p:nvGrpSpPr>
      <p:grpSpPr>
        <a:xfrm>
          <a:off x="0" y="0"/>
          <a:ext cx="0" cy="0"/>
          <a:chOff x="0" y="0"/>
          <a:chExt cx="0" cy="0"/>
        </a:xfrm>
      </p:grpSpPr>
      <p:sp>
        <p:nvSpPr>
          <p:cNvPr id="19" name="Google Shape;19;p1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3"/>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1" name="Google Shape;21;p1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504303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4"/>
        <p:cNvGrpSpPr/>
        <p:nvPr/>
      </p:nvGrpSpPr>
      <p:grpSpPr>
        <a:xfrm>
          <a:off x="0" y="0"/>
          <a:ext cx="0" cy="0"/>
          <a:chOff x="0" y="0"/>
          <a:chExt cx="0" cy="0"/>
        </a:xfrm>
      </p:grpSpPr>
      <p:sp>
        <p:nvSpPr>
          <p:cNvPr id="25" name="Google Shape;25;p14"/>
          <p:cNvSpPr txBox="1">
            <a:spLocks noGrp="1"/>
          </p:cNvSpPr>
          <p:nvPr>
            <p:ph type="title"/>
          </p:nvPr>
        </p:nvSpPr>
        <p:spPr>
          <a:xfrm>
            <a:off x="963084" y="4406901"/>
            <a:ext cx="103632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4"/>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7" name="Google Shape;27;p14"/>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4"/>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4"/>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116483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0"/>
        <p:cNvGrpSpPr/>
        <p:nvPr/>
      </p:nvGrpSpPr>
      <p:grpSpPr>
        <a:xfrm>
          <a:off x="0" y="0"/>
          <a:ext cx="0" cy="0"/>
          <a:chOff x="0" y="0"/>
          <a:chExt cx="0" cy="0"/>
        </a:xfrm>
      </p:grpSpPr>
      <p:sp>
        <p:nvSpPr>
          <p:cNvPr id="31" name="Google Shape;31;p15"/>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15"/>
          <p:cNvSpPr txBox="1">
            <a:spLocks noGrp="1"/>
          </p:cNvSpPr>
          <p:nvPr>
            <p:ph type="body" idx="1"/>
          </p:nvPr>
        </p:nvSpPr>
        <p:spPr>
          <a:xfrm>
            <a:off x="609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3" name="Google Shape;33;p15"/>
          <p:cNvSpPr txBox="1">
            <a:spLocks noGrp="1"/>
          </p:cNvSpPr>
          <p:nvPr>
            <p:ph type="body" idx="2"/>
          </p:nvPr>
        </p:nvSpPr>
        <p:spPr>
          <a:xfrm>
            <a:off x="6197600" y="1600201"/>
            <a:ext cx="53848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4" name="Google Shape;34;p15"/>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5"/>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5"/>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476859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7"/>
        <p:cNvGrpSpPr/>
        <p:nvPr/>
      </p:nvGrpSpPr>
      <p:grpSpPr>
        <a:xfrm>
          <a:off x="0" y="0"/>
          <a:ext cx="0" cy="0"/>
          <a:chOff x="0" y="0"/>
          <a:chExt cx="0" cy="0"/>
        </a:xfrm>
      </p:grpSpPr>
      <p:sp>
        <p:nvSpPr>
          <p:cNvPr id="38" name="Google Shape;38;p16"/>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6"/>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0" name="Google Shape;40;p16"/>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1" name="Google Shape;41;p16"/>
          <p:cNvSpPr txBox="1">
            <a:spLocks noGrp="1"/>
          </p:cNvSpPr>
          <p:nvPr>
            <p:ph type="body" idx="3"/>
          </p:nvPr>
        </p:nvSpPr>
        <p:spPr>
          <a:xfrm>
            <a:off x="6193368"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2" name="Google Shape;42;p16"/>
          <p:cNvSpPr txBox="1">
            <a:spLocks noGrp="1"/>
          </p:cNvSpPr>
          <p:nvPr>
            <p:ph type="body" idx="4"/>
          </p:nvPr>
        </p:nvSpPr>
        <p:spPr>
          <a:xfrm>
            <a:off x="6193368"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3" name="Google Shape;43;p16"/>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6"/>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6"/>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3141653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6"/>
        <p:cNvGrpSpPr/>
        <p:nvPr/>
      </p:nvGrpSpPr>
      <p:grpSpPr>
        <a:xfrm>
          <a:off x="0" y="0"/>
          <a:ext cx="0" cy="0"/>
          <a:chOff x="0" y="0"/>
          <a:chExt cx="0" cy="0"/>
        </a:xfrm>
      </p:grpSpPr>
      <p:sp>
        <p:nvSpPr>
          <p:cNvPr id="47" name="Google Shape;47;p17"/>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17"/>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7"/>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17"/>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0449717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18"/>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8"/>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8"/>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8186186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5"/>
        <p:cNvGrpSpPr/>
        <p:nvPr/>
      </p:nvGrpSpPr>
      <p:grpSpPr>
        <a:xfrm>
          <a:off x="0" y="0"/>
          <a:ext cx="0" cy="0"/>
          <a:chOff x="0" y="0"/>
          <a:chExt cx="0" cy="0"/>
        </a:xfrm>
      </p:grpSpPr>
      <p:sp>
        <p:nvSpPr>
          <p:cNvPr id="56" name="Google Shape;56;p19"/>
          <p:cNvSpPr txBox="1">
            <a:spLocks noGrp="1"/>
          </p:cNvSpPr>
          <p:nvPr>
            <p:ph type="title"/>
          </p:nvPr>
        </p:nvSpPr>
        <p:spPr>
          <a:xfrm>
            <a:off x="609601" y="273050"/>
            <a:ext cx="4011084"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9"/>
          <p:cNvSpPr txBox="1">
            <a:spLocks noGrp="1"/>
          </p:cNvSpPr>
          <p:nvPr>
            <p:ph type="body" idx="1"/>
          </p:nvPr>
        </p:nvSpPr>
        <p:spPr>
          <a:xfrm>
            <a:off x="4766733" y="273051"/>
            <a:ext cx="6815667"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8" name="Google Shape;58;p19"/>
          <p:cNvSpPr txBox="1">
            <a:spLocks noGrp="1"/>
          </p:cNvSpPr>
          <p:nvPr>
            <p:ph type="body" idx="2"/>
          </p:nvPr>
        </p:nvSpPr>
        <p:spPr>
          <a:xfrm>
            <a:off x="609601" y="1435101"/>
            <a:ext cx="4011084"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9" name="Google Shape;59;p19"/>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9"/>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9"/>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422477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931EF-898B-441F-32CB-6BE0EF286E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6A70E1-27CE-716D-9938-A99FE20076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3F0502-ECD1-F12C-3287-9E24646810FF}"/>
              </a:ext>
            </a:extLst>
          </p:cNvPr>
          <p:cNvSpPr>
            <a:spLocks noGrp="1"/>
          </p:cNvSpPr>
          <p:nvPr>
            <p:ph type="dt" sz="half" idx="10"/>
          </p:nvPr>
        </p:nvSpPr>
        <p:spPr/>
        <p:txBody>
          <a:bodyPr/>
          <a:lstStyle/>
          <a:p>
            <a:fld id="{5F238D36-661C-481C-ADF8-3F80DD241742}" type="datetimeFigureOut">
              <a:rPr lang="en-US" smtClean="0"/>
              <a:t>4/30/2024</a:t>
            </a:fld>
            <a:endParaRPr lang="en-US"/>
          </a:p>
        </p:txBody>
      </p:sp>
      <p:sp>
        <p:nvSpPr>
          <p:cNvPr id="5" name="Footer Placeholder 4">
            <a:extLst>
              <a:ext uri="{FF2B5EF4-FFF2-40B4-BE49-F238E27FC236}">
                <a16:creationId xmlns:a16="http://schemas.microsoft.com/office/drawing/2014/main" id="{D7BA5851-EDC4-5E2D-A03B-FCADD0BAC9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01B10F-2613-E146-ADBE-CE5416FECBD7}"/>
              </a:ext>
            </a:extLst>
          </p:cNvPr>
          <p:cNvSpPr>
            <a:spLocks noGrp="1"/>
          </p:cNvSpPr>
          <p:nvPr>
            <p:ph type="sldNum" sz="quarter" idx="12"/>
          </p:nvPr>
        </p:nvSpPr>
        <p:spPr/>
        <p:txBody>
          <a:bodyPr/>
          <a:lstStyle/>
          <a:p>
            <a:fld id="{0583157A-B4F5-4252-922A-79F2C75AE618}" type="slidenum">
              <a:rPr lang="en-US" smtClean="0"/>
              <a:t>‹#›</a:t>
            </a:fld>
            <a:endParaRPr lang="en-US"/>
          </a:p>
        </p:txBody>
      </p:sp>
    </p:spTree>
    <p:extLst>
      <p:ext uri="{BB962C8B-B14F-4D97-AF65-F5344CB8AC3E}">
        <p14:creationId xmlns:p14="http://schemas.microsoft.com/office/powerpoint/2010/main" val="1472747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2"/>
        <p:cNvGrpSpPr/>
        <p:nvPr/>
      </p:nvGrpSpPr>
      <p:grpSpPr>
        <a:xfrm>
          <a:off x="0" y="0"/>
          <a:ext cx="0" cy="0"/>
          <a:chOff x="0" y="0"/>
          <a:chExt cx="0" cy="0"/>
        </a:xfrm>
      </p:grpSpPr>
      <p:sp>
        <p:nvSpPr>
          <p:cNvPr id="63" name="Google Shape;63;p2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20"/>
          <p:cNvSpPr>
            <a:spLocks noGrp="1"/>
          </p:cNvSpPr>
          <p:nvPr>
            <p:ph type="pic" idx="2"/>
          </p:nvPr>
        </p:nvSpPr>
        <p:spPr>
          <a:xfrm>
            <a:off x="2389717" y="612775"/>
            <a:ext cx="7315200" cy="4114800"/>
          </a:xfrm>
          <a:prstGeom prst="rect">
            <a:avLst/>
          </a:prstGeom>
          <a:noFill/>
          <a:ln>
            <a:noFill/>
          </a:ln>
        </p:spPr>
      </p:sp>
      <p:sp>
        <p:nvSpPr>
          <p:cNvPr id="65" name="Google Shape;65;p2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6" name="Google Shape;66;p20"/>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0"/>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20"/>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4508186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9"/>
        <p:cNvGrpSpPr/>
        <p:nvPr/>
      </p:nvGrpSpPr>
      <p:grpSpPr>
        <a:xfrm>
          <a:off x="0" y="0"/>
          <a:ext cx="0" cy="0"/>
          <a:chOff x="0" y="0"/>
          <a:chExt cx="0" cy="0"/>
        </a:xfrm>
      </p:grpSpPr>
      <p:sp>
        <p:nvSpPr>
          <p:cNvPr id="70" name="Google Shape;70;p2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1"/>
          <p:cNvSpPr txBox="1">
            <a:spLocks noGrp="1"/>
          </p:cNvSpPr>
          <p:nvPr>
            <p:ph type="body" idx="1"/>
          </p:nvPr>
        </p:nvSpPr>
        <p:spPr>
          <a:xfrm rot="5400000">
            <a:off x="3833020" y="-1623218"/>
            <a:ext cx="4525963" cy="10972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2" name="Google Shape;72;p2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8495602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5"/>
        <p:cNvGrpSpPr/>
        <p:nvPr/>
      </p:nvGrpSpPr>
      <p:grpSpPr>
        <a:xfrm>
          <a:off x="0" y="0"/>
          <a:ext cx="0" cy="0"/>
          <a:chOff x="0" y="0"/>
          <a:chExt cx="0" cy="0"/>
        </a:xfrm>
      </p:grpSpPr>
      <p:sp>
        <p:nvSpPr>
          <p:cNvPr id="76" name="Google Shape;76;p22"/>
          <p:cNvSpPr txBox="1">
            <a:spLocks noGrp="1"/>
          </p:cNvSpPr>
          <p:nvPr>
            <p:ph type="title"/>
          </p:nvPr>
        </p:nvSpPr>
        <p:spPr>
          <a:xfrm rot="5400000">
            <a:off x="7285039" y="1828801"/>
            <a:ext cx="5851525" cy="27432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2"/>
          <p:cNvSpPr txBox="1">
            <a:spLocks noGrp="1"/>
          </p:cNvSpPr>
          <p:nvPr>
            <p:ph type="body" idx="1"/>
          </p:nvPr>
        </p:nvSpPr>
        <p:spPr>
          <a:xfrm rot="5400000">
            <a:off x="1697039" y="-812800"/>
            <a:ext cx="5851525" cy="8026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8" name="Google Shape;78;p22"/>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2"/>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2"/>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0000475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81"/>
        <p:cNvGrpSpPr/>
        <p:nvPr/>
      </p:nvGrpSpPr>
      <p:grpSpPr>
        <a:xfrm>
          <a:off x="0" y="0"/>
          <a:ext cx="0" cy="0"/>
          <a:chOff x="0" y="0"/>
          <a:chExt cx="0" cy="0"/>
        </a:xfrm>
      </p:grpSpPr>
      <p:pic>
        <p:nvPicPr>
          <p:cNvPr id="82" name="Google Shape;82;p23" descr="Background_Duo_266.jpg"/>
          <p:cNvPicPr preferRelativeResize="0"/>
          <p:nvPr/>
        </p:nvPicPr>
        <p:blipFill rotWithShape="1">
          <a:blip r:embed="rId2">
            <a:alphaModFix amt="60000"/>
          </a:blip>
          <a:srcRect/>
          <a:stretch/>
        </p:blipFill>
        <p:spPr>
          <a:xfrm>
            <a:off x="0" y="0"/>
            <a:ext cx="12192000" cy="6858000"/>
          </a:xfrm>
          <a:prstGeom prst="rect">
            <a:avLst/>
          </a:prstGeom>
          <a:noFill/>
          <a:ln>
            <a:noFill/>
          </a:ln>
        </p:spPr>
      </p:pic>
      <p:sp>
        <p:nvSpPr>
          <p:cNvPr id="83" name="Google Shape;83;p23"/>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3"/>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23"/>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3"/>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628474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8E7E-0841-3EB6-6D42-182423F240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337534-370D-837F-4229-AD890708FC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3D72A6-A7B7-6E59-223E-7448495E7A48}"/>
              </a:ext>
            </a:extLst>
          </p:cNvPr>
          <p:cNvSpPr>
            <a:spLocks noGrp="1"/>
          </p:cNvSpPr>
          <p:nvPr>
            <p:ph type="dt" sz="half" idx="10"/>
          </p:nvPr>
        </p:nvSpPr>
        <p:spPr/>
        <p:txBody>
          <a:bodyPr/>
          <a:lstStyle/>
          <a:p>
            <a:fld id="{5F238D36-661C-481C-ADF8-3F80DD241742}" type="datetimeFigureOut">
              <a:rPr lang="en-US" smtClean="0"/>
              <a:t>4/30/2024</a:t>
            </a:fld>
            <a:endParaRPr lang="en-US"/>
          </a:p>
        </p:txBody>
      </p:sp>
      <p:sp>
        <p:nvSpPr>
          <p:cNvPr id="5" name="Footer Placeholder 4">
            <a:extLst>
              <a:ext uri="{FF2B5EF4-FFF2-40B4-BE49-F238E27FC236}">
                <a16:creationId xmlns:a16="http://schemas.microsoft.com/office/drawing/2014/main" id="{044942B2-5948-EEE0-439B-9C5984B14A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FCE3F5-EC3B-72FE-8A6B-D79C918C472F}"/>
              </a:ext>
            </a:extLst>
          </p:cNvPr>
          <p:cNvSpPr>
            <a:spLocks noGrp="1"/>
          </p:cNvSpPr>
          <p:nvPr>
            <p:ph type="sldNum" sz="quarter" idx="12"/>
          </p:nvPr>
        </p:nvSpPr>
        <p:spPr/>
        <p:txBody>
          <a:bodyPr/>
          <a:lstStyle/>
          <a:p>
            <a:fld id="{0583157A-B4F5-4252-922A-79F2C75AE618}" type="slidenum">
              <a:rPr lang="en-US" smtClean="0"/>
              <a:t>‹#›</a:t>
            </a:fld>
            <a:endParaRPr lang="en-US"/>
          </a:p>
        </p:txBody>
      </p:sp>
    </p:spTree>
    <p:extLst>
      <p:ext uri="{BB962C8B-B14F-4D97-AF65-F5344CB8AC3E}">
        <p14:creationId xmlns:p14="http://schemas.microsoft.com/office/powerpoint/2010/main" val="3982035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D6FB-82E7-7C7B-BFDD-12870EF680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97C3B9-CB12-1366-073E-515ECA6431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277726-F615-DAEF-B3B9-272882795A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879E1B-F951-1346-D858-E0AC8A69A0E3}"/>
              </a:ext>
            </a:extLst>
          </p:cNvPr>
          <p:cNvSpPr>
            <a:spLocks noGrp="1"/>
          </p:cNvSpPr>
          <p:nvPr>
            <p:ph type="dt" sz="half" idx="10"/>
          </p:nvPr>
        </p:nvSpPr>
        <p:spPr/>
        <p:txBody>
          <a:bodyPr/>
          <a:lstStyle/>
          <a:p>
            <a:fld id="{5F238D36-661C-481C-ADF8-3F80DD241742}" type="datetimeFigureOut">
              <a:rPr lang="en-US" smtClean="0"/>
              <a:t>4/30/2024</a:t>
            </a:fld>
            <a:endParaRPr lang="en-US"/>
          </a:p>
        </p:txBody>
      </p:sp>
      <p:sp>
        <p:nvSpPr>
          <p:cNvPr id="6" name="Footer Placeholder 5">
            <a:extLst>
              <a:ext uri="{FF2B5EF4-FFF2-40B4-BE49-F238E27FC236}">
                <a16:creationId xmlns:a16="http://schemas.microsoft.com/office/drawing/2014/main" id="{D4E54320-87A0-2849-2959-75B9619CAF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ACA4B-4E26-3B1C-DCFB-9FE30FDC96B3}"/>
              </a:ext>
            </a:extLst>
          </p:cNvPr>
          <p:cNvSpPr>
            <a:spLocks noGrp="1"/>
          </p:cNvSpPr>
          <p:nvPr>
            <p:ph type="sldNum" sz="quarter" idx="12"/>
          </p:nvPr>
        </p:nvSpPr>
        <p:spPr/>
        <p:txBody>
          <a:bodyPr/>
          <a:lstStyle/>
          <a:p>
            <a:fld id="{0583157A-B4F5-4252-922A-79F2C75AE618}" type="slidenum">
              <a:rPr lang="en-US" smtClean="0"/>
              <a:t>‹#›</a:t>
            </a:fld>
            <a:endParaRPr lang="en-US"/>
          </a:p>
        </p:txBody>
      </p:sp>
    </p:spTree>
    <p:extLst>
      <p:ext uri="{BB962C8B-B14F-4D97-AF65-F5344CB8AC3E}">
        <p14:creationId xmlns:p14="http://schemas.microsoft.com/office/powerpoint/2010/main" val="1915247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19D5E-6B1F-E03B-63DF-37457012FC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50A934-BFBA-0C34-5E00-1D9EF0764A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B062F5-EEC6-01D1-AECA-B215BFB7A7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26FE7DA-D048-9FDE-271B-FCF43F011E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2A1B29-51EB-01CE-A979-BC1330B56B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AC4A50-DBC1-2E2D-BDF1-F8B91AF3C654}"/>
              </a:ext>
            </a:extLst>
          </p:cNvPr>
          <p:cNvSpPr>
            <a:spLocks noGrp="1"/>
          </p:cNvSpPr>
          <p:nvPr>
            <p:ph type="dt" sz="half" idx="10"/>
          </p:nvPr>
        </p:nvSpPr>
        <p:spPr/>
        <p:txBody>
          <a:bodyPr/>
          <a:lstStyle/>
          <a:p>
            <a:fld id="{5F238D36-661C-481C-ADF8-3F80DD241742}" type="datetimeFigureOut">
              <a:rPr lang="en-US" smtClean="0"/>
              <a:t>4/30/2024</a:t>
            </a:fld>
            <a:endParaRPr lang="en-US"/>
          </a:p>
        </p:txBody>
      </p:sp>
      <p:sp>
        <p:nvSpPr>
          <p:cNvPr id="8" name="Footer Placeholder 7">
            <a:extLst>
              <a:ext uri="{FF2B5EF4-FFF2-40B4-BE49-F238E27FC236}">
                <a16:creationId xmlns:a16="http://schemas.microsoft.com/office/drawing/2014/main" id="{A38865BD-31EE-75C3-8457-F31DABE945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3DEB7D5-A907-9EF1-5013-AD6DBCCB4A7E}"/>
              </a:ext>
            </a:extLst>
          </p:cNvPr>
          <p:cNvSpPr>
            <a:spLocks noGrp="1"/>
          </p:cNvSpPr>
          <p:nvPr>
            <p:ph type="sldNum" sz="quarter" idx="12"/>
          </p:nvPr>
        </p:nvSpPr>
        <p:spPr/>
        <p:txBody>
          <a:bodyPr/>
          <a:lstStyle/>
          <a:p>
            <a:fld id="{0583157A-B4F5-4252-922A-79F2C75AE618}" type="slidenum">
              <a:rPr lang="en-US" smtClean="0"/>
              <a:t>‹#›</a:t>
            </a:fld>
            <a:endParaRPr lang="en-US"/>
          </a:p>
        </p:txBody>
      </p:sp>
    </p:spTree>
    <p:extLst>
      <p:ext uri="{BB962C8B-B14F-4D97-AF65-F5344CB8AC3E}">
        <p14:creationId xmlns:p14="http://schemas.microsoft.com/office/powerpoint/2010/main" val="3093106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FE384-3487-6FF3-F063-10BB74AAE6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EC3171-94BC-492F-E4B0-5656B0F695E7}"/>
              </a:ext>
            </a:extLst>
          </p:cNvPr>
          <p:cNvSpPr>
            <a:spLocks noGrp="1"/>
          </p:cNvSpPr>
          <p:nvPr>
            <p:ph type="dt" sz="half" idx="10"/>
          </p:nvPr>
        </p:nvSpPr>
        <p:spPr/>
        <p:txBody>
          <a:bodyPr/>
          <a:lstStyle/>
          <a:p>
            <a:fld id="{5F238D36-661C-481C-ADF8-3F80DD241742}" type="datetimeFigureOut">
              <a:rPr lang="en-US" smtClean="0"/>
              <a:t>4/30/2024</a:t>
            </a:fld>
            <a:endParaRPr lang="en-US"/>
          </a:p>
        </p:txBody>
      </p:sp>
      <p:sp>
        <p:nvSpPr>
          <p:cNvPr id="4" name="Footer Placeholder 3">
            <a:extLst>
              <a:ext uri="{FF2B5EF4-FFF2-40B4-BE49-F238E27FC236}">
                <a16:creationId xmlns:a16="http://schemas.microsoft.com/office/drawing/2014/main" id="{E38A41EE-7A83-7F85-2A26-15651C6F7D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5B9923-5712-7825-FE9F-64A62FB49409}"/>
              </a:ext>
            </a:extLst>
          </p:cNvPr>
          <p:cNvSpPr>
            <a:spLocks noGrp="1"/>
          </p:cNvSpPr>
          <p:nvPr>
            <p:ph type="sldNum" sz="quarter" idx="12"/>
          </p:nvPr>
        </p:nvSpPr>
        <p:spPr/>
        <p:txBody>
          <a:bodyPr/>
          <a:lstStyle/>
          <a:p>
            <a:fld id="{0583157A-B4F5-4252-922A-79F2C75AE618}" type="slidenum">
              <a:rPr lang="en-US" smtClean="0"/>
              <a:t>‹#›</a:t>
            </a:fld>
            <a:endParaRPr lang="en-US"/>
          </a:p>
        </p:txBody>
      </p:sp>
    </p:spTree>
    <p:extLst>
      <p:ext uri="{BB962C8B-B14F-4D97-AF65-F5344CB8AC3E}">
        <p14:creationId xmlns:p14="http://schemas.microsoft.com/office/powerpoint/2010/main" val="2574974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537072-AA39-6B72-591B-E99CEFF74C2F}"/>
              </a:ext>
            </a:extLst>
          </p:cNvPr>
          <p:cNvSpPr>
            <a:spLocks noGrp="1"/>
          </p:cNvSpPr>
          <p:nvPr>
            <p:ph type="dt" sz="half" idx="10"/>
          </p:nvPr>
        </p:nvSpPr>
        <p:spPr/>
        <p:txBody>
          <a:bodyPr/>
          <a:lstStyle/>
          <a:p>
            <a:fld id="{5F238D36-661C-481C-ADF8-3F80DD241742}" type="datetimeFigureOut">
              <a:rPr lang="en-US" smtClean="0"/>
              <a:t>4/30/2024</a:t>
            </a:fld>
            <a:endParaRPr lang="en-US"/>
          </a:p>
        </p:txBody>
      </p:sp>
      <p:sp>
        <p:nvSpPr>
          <p:cNvPr id="3" name="Footer Placeholder 2">
            <a:extLst>
              <a:ext uri="{FF2B5EF4-FFF2-40B4-BE49-F238E27FC236}">
                <a16:creationId xmlns:a16="http://schemas.microsoft.com/office/drawing/2014/main" id="{20130A1F-C5C1-4890-22D9-B4F84B71DD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8E650A-8C53-1188-3EA6-DAA56AD46E2C}"/>
              </a:ext>
            </a:extLst>
          </p:cNvPr>
          <p:cNvSpPr>
            <a:spLocks noGrp="1"/>
          </p:cNvSpPr>
          <p:nvPr>
            <p:ph type="sldNum" sz="quarter" idx="12"/>
          </p:nvPr>
        </p:nvSpPr>
        <p:spPr/>
        <p:txBody>
          <a:bodyPr/>
          <a:lstStyle/>
          <a:p>
            <a:fld id="{0583157A-B4F5-4252-922A-79F2C75AE618}" type="slidenum">
              <a:rPr lang="en-US" smtClean="0"/>
              <a:t>‹#›</a:t>
            </a:fld>
            <a:endParaRPr lang="en-US"/>
          </a:p>
        </p:txBody>
      </p:sp>
    </p:spTree>
    <p:extLst>
      <p:ext uri="{BB962C8B-B14F-4D97-AF65-F5344CB8AC3E}">
        <p14:creationId xmlns:p14="http://schemas.microsoft.com/office/powerpoint/2010/main" val="3607151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B9A82-4E6D-9A66-3E6A-A7636090C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06F2E98-40FE-212A-2622-74D810E733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30399C-02BB-46D3-0954-C8B5C9EDF6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0FB537-B561-7316-5A20-A9372AB33940}"/>
              </a:ext>
            </a:extLst>
          </p:cNvPr>
          <p:cNvSpPr>
            <a:spLocks noGrp="1"/>
          </p:cNvSpPr>
          <p:nvPr>
            <p:ph type="dt" sz="half" idx="10"/>
          </p:nvPr>
        </p:nvSpPr>
        <p:spPr/>
        <p:txBody>
          <a:bodyPr/>
          <a:lstStyle/>
          <a:p>
            <a:fld id="{5F238D36-661C-481C-ADF8-3F80DD241742}" type="datetimeFigureOut">
              <a:rPr lang="en-US" smtClean="0"/>
              <a:t>4/30/2024</a:t>
            </a:fld>
            <a:endParaRPr lang="en-US"/>
          </a:p>
        </p:txBody>
      </p:sp>
      <p:sp>
        <p:nvSpPr>
          <p:cNvPr id="6" name="Footer Placeholder 5">
            <a:extLst>
              <a:ext uri="{FF2B5EF4-FFF2-40B4-BE49-F238E27FC236}">
                <a16:creationId xmlns:a16="http://schemas.microsoft.com/office/drawing/2014/main" id="{2773D2D5-A3F8-6EFF-CCC0-9165C00B0D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BCA915-04EC-22CC-6215-1A5B64E9DC3A}"/>
              </a:ext>
            </a:extLst>
          </p:cNvPr>
          <p:cNvSpPr>
            <a:spLocks noGrp="1"/>
          </p:cNvSpPr>
          <p:nvPr>
            <p:ph type="sldNum" sz="quarter" idx="12"/>
          </p:nvPr>
        </p:nvSpPr>
        <p:spPr/>
        <p:txBody>
          <a:bodyPr/>
          <a:lstStyle/>
          <a:p>
            <a:fld id="{0583157A-B4F5-4252-922A-79F2C75AE618}" type="slidenum">
              <a:rPr lang="en-US" smtClean="0"/>
              <a:t>‹#›</a:t>
            </a:fld>
            <a:endParaRPr lang="en-US"/>
          </a:p>
        </p:txBody>
      </p:sp>
    </p:spTree>
    <p:extLst>
      <p:ext uri="{BB962C8B-B14F-4D97-AF65-F5344CB8AC3E}">
        <p14:creationId xmlns:p14="http://schemas.microsoft.com/office/powerpoint/2010/main" val="2953134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690D7-EA3C-24F6-A8CB-BE8E8BFD64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A8E492-4F24-D9F7-0625-5DD04FDBEA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3E0B28-847A-6AA1-00F6-7984788D30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46EF7E-BBF0-8086-30ED-2F28D79C316A}"/>
              </a:ext>
            </a:extLst>
          </p:cNvPr>
          <p:cNvSpPr>
            <a:spLocks noGrp="1"/>
          </p:cNvSpPr>
          <p:nvPr>
            <p:ph type="dt" sz="half" idx="10"/>
          </p:nvPr>
        </p:nvSpPr>
        <p:spPr/>
        <p:txBody>
          <a:bodyPr/>
          <a:lstStyle/>
          <a:p>
            <a:fld id="{5F238D36-661C-481C-ADF8-3F80DD241742}" type="datetimeFigureOut">
              <a:rPr lang="en-US" smtClean="0"/>
              <a:t>4/30/2024</a:t>
            </a:fld>
            <a:endParaRPr lang="en-US"/>
          </a:p>
        </p:txBody>
      </p:sp>
      <p:sp>
        <p:nvSpPr>
          <p:cNvPr id="6" name="Footer Placeholder 5">
            <a:extLst>
              <a:ext uri="{FF2B5EF4-FFF2-40B4-BE49-F238E27FC236}">
                <a16:creationId xmlns:a16="http://schemas.microsoft.com/office/drawing/2014/main" id="{7E4F848E-035F-9C56-FD49-320854B06A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C50323-CC8A-4D4D-35A2-C6B1EB1F5FD6}"/>
              </a:ext>
            </a:extLst>
          </p:cNvPr>
          <p:cNvSpPr>
            <a:spLocks noGrp="1"/>
          </p:cNvSpPr>
          <p:nvPr>
            <p:ph type="sldNum" sz="quarter" idx="12"/>
          </p:nvPr>
        </p:nvSpPr>
        <p:spPr/>
        <p:txBody>
          <a:bodyPr/>
          <a:lstStyle/>
          <a:p>
            <a:fld id="{0583157A-B4F5-4252-922A-79F2C75AE618}" type="slidenum">
              <a:rPr lang="en-US" smtClean="0"/>
              <a:t>‹#›</a:t>
            </a:fld>
            <a:endParaRPr lang="en-US"/>
          </a:p>
        </p:txBody>
      </p:sp>
    </p:spTree>
    <p:extLst>
      <p:ext uri="{BB962C8B-B14F-4D97-AF65-F5344CB8AC3E}">
        <p14:creationId xmlns:p14="http://schemas.microsoft.com/office/powerpoint/2010/main" val="1015040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68D0D5-CCB8-EA97-0D37-FF959FFCD9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D92299-9823-F8F2-8733-07AB503522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9E9801-34A7-85AA-7461-9F1B5DAD94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238D36-661C-481C-ADF8-3F80DD241742}" type="datetimeFigureOut">
              <a:rPr lang="en-US" smtClean="0"/>
              <a:t>4/30/2024</a:t>
            </a:fld>
            <a:endParaRPr lang="en-US"/>
          </a:p>
        </p:txBody>
      </p:sp>
      <p:sp>
        <p:nvSpPr>
          <p:cNvPr id="5" name="Footer Placeholder 4">
            <a:extLst>
              <a:ext uri="{FF2B5EF4-FFF2-40B4-BE49-F238E27FC236}">
                <a16:creationId xmlns:a16="http://schemas.microsoft.com/office/drawing/2014/main" id="{ACAE1C89-DA88-83D2-BB6A-0DF3FB191A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51CD27-7A7B-033E-5E49-49A48216E1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83157A-B4F5-4252-922A-79F2C75AE618}" type="slidenum">
              <a:rPr lang="en-US" smtClean="0"/>
              <a:t>‹#›</a:t>
            </a:fld>
            <a:endParaRPr lang="en-US"/>
          </a:p>
        </p:txBody>
      </p:sp>
    </p:spTree>
    <p:extLst>
      <p:ext uri="{BB962C8B-B14F-4D97-AF65-F5344CB8AC3E}">
        <p14:creationId xmlns:p14="http://schemas.microsoft.com/office/powerpoint/2010/main" val="16116377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1" descr="Background_Duo_266.jpg"/>
          <p:cNvPicPr preferRelativeResize="0"/>
          <p:nvPr/>
        </p:nvPicPr>
        <p:blipFill rotWithShape="1">
          <a:blip r:embed="rId14">
            <a:alphaModFix amt="60000"/>
          </a:blip>
          <a:srcRect/>
          <a:stretch/>
        </p:blipFill>
        <p:spPr>
          <a:xfrm>
            <a:off x="0" y="0"/>
            <a:ext cx="12192000" cy="6858000"/>
          </a:xfrm>
          <a:prstGeom prst="rect">
            <a:avLst/>
          </a:prstGeom>
          <a:noFill/>
          <a:ln>
            <a:noFill/>
          </a:ln>
        </p:spPr>
      </p:pic>
      <p:sp>
        <p:nvSpPr>
          <p:cNvPr id="7" name="Google Shape;7;p11"/>
          <p:cNvSpPr txBox="1">
            <a:spLocks noGrp="1"/>
          </p:cNvSpPr>
          <p:nvPr>
            <p:ph type="title"/>
          </p:nvPr>
        </p:nvSpPr>
        <p:spPr>
          <a:xfrm>
            <a:off x="609600" y="274638"/>
            <a:ext cx="109728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1"/>
          <p:cNvSpPr txBox="1">
            <a:spLocks noGrp="1"/>
          </p:cNvSpPr>
          <p:nvPr>
            <p:ph type="body" idx="1"/>
          </p:nvPr>
        </p:nvSpPr>
        <p:spPr>
          <a:xfrm>
            <a:off x="609600" y="1600201"/>
            <a:ext cx="109728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9" name="Google Shape;9;p11"/>
          <p:cNvSpPr txBox="1">
            <a:spLocks noGrp="1"/>
          </p:cNvSpPr>
          <p:nvPr>
            <p:ph type="dt" idx="10"/>
          </p:nvPr>
        </p:nvSpPr>
        <p:spPr>
          <a:xfrm>
            <a:off x="609600" y="6356351"/>
            <a:ext cx="28448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1"/>
          <p:cNvSpPr txBox="1">
            <a:spLocks noGrp="1"/>
          </p:cNvSpPr>
          <p:nvPr>
            <p:ph type="ftr" idx="11"/>
          </p:nvPr>
        </p:nvSpPr>
        <p:spPr>
          <a:xfrm>
            <a:off x="4165600" y="6356351"/>
            <a:ext cx="3860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1"/>
          <p:cNvSpPr txBox="1">
            <a:spLocks noGrp="1"/>
          </p:cNvSpPr>
          <p:nvPr>
            <p:ph type="sldNum" idx="12"/>
          </p:nvPr>
        </p:nvSpPr>
        <p:spPr>
          <a:xfrm>
            <a:off x="8737600" y="6356351"/>
            <a:ext cx="28448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62042427"/>
      </p:ext>
    </p:extLst>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profiles.ihe.net/ITI/PCF"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hyperlink" Target="https://profiles.ihe.net/ITI/PCF"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mailto:JohnMoehrke@gmail.com" TargetMode="Externa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rofiles.ihe.ne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92;p1" descr="PurpleGlobe.png">
            <a:extLst>
              <a:ext uri="{FF2B5EF4-FFF2-40B4-BE49-F238E27FC236}">
                <a16:creationId xmlns:a16="http://schemas.microsoft.com/office/drawing/2014/main" id="{DDD30252-4733-F06C-63F1-DCAC09A748AC}"/>
              </a:ext>
            </a:extLst>
          </p:cNvPr>
          <p:cNvPicPr preferRelativeResize="0"/>
          <p:nvPr/>
        </p:nvPicPr>
        <p:blipFill rotWithShape="1">
          <a:blip r:embed="rId3">
            <a:alphaModFix/>
          </a:blip>
          <a:srcRect/>
          <a:stretch/>
        </p:blipFill>
        <p:spPr>
          <a:xfrm>
            <a:off x="0" y="3"/>
            <a:ext cx="9144000" cy="6858000"/>
          </a:xfrm>
          <a:prstGeom prst="rect">
            <a:avLst/>
          </a:prstGeom>
          <a:noFill/>
          <a:ln>
            <a:noFill/>
          </a:ln>
        </p:spPr>
      </p:pic>
      <p:sp>
        <p:nvSpPr>
          <p:cNvPr id="8196" name="Rectangle 2053"/>
          <p:cNvSpPr>
            <a:spLocks noGrp="1" noChangeArrowheads="1"/>
          </p:cNvSpPr>
          <p:nvPr>
            <p:ph type="ctrTitle"/>
          </p:nvPr>
        </p:nvSpPr>
        <p:spPr/>
        <p:txBody>
          <a:bodyPr>
            <a:normAutofit/>
          </a:bodyPr>
          <a:lstStyle/>
          <a:p>
            <a:pPr eaLnBrk="1" hangingPunct="1"/>
            <a:r>
              <a:rPr lang="en-US" sz="4800" b="1" dirty="0"/>
              <a:t>Privacy Consent on FHIR (PCF)</a:t>
            </a:r>
            <a:br>
              <a:rPr lang="en-US" sz="4800" b="1" dirty="0"/>
            </a:br>
            <a:r>
              <a:rPr lang="en-US" sz="3600" b="1" dirty="0">
                <a:hlinkClick r:id="rId4"/>
              </a:rPr>
              <a:t>https://profiles.ihe.net/ITI/PCF</a:t>
            </a:r>
            <a:endParaRPr lang="en-US" sz="4800" b="1" dirty="0"/>
          </a:p>
        </p:txBody>
      </p:sp>
      <p:sp>
        <p:nvSpPr>
          <p:cNvPr id="8195" name="Rectangle 2052"/>
          <p:cNvSpPr>
            <a:spLocks noGrp="1" noChangeArrowheads="1"/>
          </p:cNvSpPr>
          <p:nvPr>
            <p:ph type="subTitle" idx="1"/>
          </p:nvPr>
        </p:nvSpPr>
        <p:spPr>
          <a:noFill/>
        </p:spPr>
        <p:txBody>
          <a:bodyPr/>
          <a:lstStyle/>
          <a:p>
            <a:pPr eaLnBrk="1" hangingPunct="1">
              <a:lnSpc>
                <a:spcPct val="90000"/>
              </a:lnSpc>
              <a:spcAft>
                <a:spcPct val="0"/>
              </a:spcAft>
              <a:buClrTx/>
              <a:buSzTx/>
              <a:buFontTx/>
              <a:buNone/>
            </a:pPr>
            <a:r>
              <a:rPr lang="en-US" dirty="0">
                <a:solidFill>
                  <a:schemeClr val="bg2"/>
                </a:solidFill>
                <a:effectLst/>
              </a:rPr>
              <a:t>John Moehrke (By-Light) </a:t>
            </a:r>
          </a:p>
          <a:p>
            <a:pPr marL="342900" indent="-342900" eaLnBrk="1" hangingPunct="1">
              <a:lnSpc>
                <a:spcPct val="90000"/>
              </a:lnSpc>
              <a:spcAft>
                <a:spcPct val="0"/>
              </a:spcAft>
              <a:buClrTx/>
              <a:buSzTx/>
              <a:buFontTx/>
              <a:buChar char="-"/>
            </a:pPr>
            <a:r>
              <a:rPr lang="en-US" sz="2400" dirty="0">
                <a:solidFill>
                  <a:schemeClr val="bg2"/>
                </a:solidFill>
                <a:effectLst/>
              </a:rPr>
              <a:t>IHE IT-Infrastructure co-chair</a:t>
            </a:r>
          </a:p>
          <a:p>
            <a:pPr marL="342900" indent="-342900" eaLnBrk="1" hangingPunct="1">
              <a:lnSpc>
                <a:spcPct val="90000"/>
              </a:lnSpc>
              <a:spcAft>
                <a:spcPct val="0"/>
              </a:spcAft>
              <a:buClrTx/>
              <a:buSzTx/>
              <a:buFontTx/>
              <a:buChar char="-"/>
            </a:pPr>
            <a:r>
              <a:rPr lang="en-US" sz="2400" dirty="0">
                <a:solidFill>
                  <a:schemeClr val="bg2"/>
                </a:solidFill>
                <a:effectLst/>
              </a:rPr>
              <a:t>HL7 Security WG co-chair</a:t>
            </a:r>
          </a:p>
        </p:txBody>
      </p:sp>
      <p:sp>
        <p:nvSpPr>
          <p:cNvPr id="4" name="Rectangle 9"/>
          <p:cNvSpPr>
            <a:spLocks noGrp="1" noChangeArrowheads="1"/>
          </p:cNvSpPr>
          <p:nvPr>
            <p:ph type="sldNum" idx="12"/>
          </p:nvPr>
        </p:nvSpPr>
        <p:spPr/>
        <p:txBody>
          <a:bodyPr/>
          <a:lstStyle/>
          <a:p>
            <a:pPr fontAlgn="base">
              <a:spcBef>
                <a:spcPct val="0"/>
              </a:spcBef>
              <a:spcAft>
                <a:spcPct val="0"/>
              </a:spcAft>
              <a:defRPr/>
            </a:pPr>
            <a:fld id="{02ECC5DF-419D-4606-8C61-3AAFC0734695}" type="slidenum">
              <a:rPr lang="en-US">
                <a:solidFill>
                  <a:srgbClr val="FFFFFF"/>
                </a:solidFill>
                <a:latin typeface="Arial"/>
              </a:rPr>
              <a:pPr fontAlgn="base">
                <a:spcBef>
                  <a:spcPct val="0"/>
                </a:spcBef>
                <a:spcAft>
                  <a:spcPct val="0"/>
                </a:spcAft>
                <a:defRPr/>
              </a:pPr>
              <a:t>1</a:t>
            </a:fld>
            <a:endParaRPr lang="en-US">
              <a:solidFill>
                <a:srgbClr val="FFFFFF"/>
              </a:solidFill>
              <a:latin typeface="Arial"/>
            </a:endParaRPr>
          </a:p>
        </p:txBody>
      </p:sp>
      <p:pic>
        <p:nvPicPr>
          <p:cNvPr id="3" name="Google Shape;95;p1" descr="ihe-logo.png">
            <a:extLst>
              <a:ext uri="{FF2B5EF4-FFF2-40B4-BE49-F238E27FC236}">
                <a16:creationId xmlns:a16="http://schemas.microsoft.com/office/drawing/2014/main" id="{D0DB85F3-C954-B745-35F6-414D6EAC75E7}"/>
              </a:ext>
            </a:extLst>
          </p:cNvPr>
          <p:cNvPicPr preferRelativeResize="0"/>
          <p:nvPr/>
        </p:nvPicPr>
        <p:blipFill rotWithShape="1">
          <a:blip r:embed="rId5">
            <a:alphaModFix/>
          </a:blip>
          <a:srcRect/>
          <a:stretch/>
        </p:blipFill>
        <p:spPr>
          <a:xfrm>
            <a:off x="3224451" y="1583550"/>
            <a:ext cx="2292350" cy="625326"/>
          </a:xfrm>
          <a:prstGeom prst="rect">
            <a:avLst/>
          </a:prstGeom>
          <a:noFill/>
          <a:ln>
            <a:noFill/>
          </a:ln>
        </p:spPr>
      </p:pic>
      <p:pic>
        <p:nvPicPr>
          <p:cNvPr id="5" name="Google Shape;96;p1" descr="https://www.hl7.org/fhir/assets/images/fhir-logo-www.png">
            <a:extLst>
              <a:ext uri="{FF2B5EF4-FFF2-40B4-BE49-F238E27FC236}">
                <a16:creationId xmlns:a16="http://schemas.microsoft.com/office/drawing/2014/main" id="{3503BFA6-9D99-EB96-FFEF-9B51CEA672D7}"/>
              </a:ext>
            </a:extLst>
          </p:cNvPr>
          <p:cNvPicPr preferRelativeResize="0"/>
          <p:nvPr/>
        </p:nvPicPr>
        <p:blipFill rotWithShape="1">
          <a:blip r:embed="rId6">
            <a:alphaModFix/>
          </a:blip>
          <a:srcRect/>
          <a:stretch/>
        </p:blipFill>
        <p:spPr>
          <a:xfrm>
            <a:off x="7258178" y="1380901"/>
            <a:ext cx="1931914" cy="827965"/>
          </a:xfrm>
          <a:prstGeom prst="rect">
            <a:avLst/>
          </a:prstGeom>
          <a:noFill/>
          <a:ln>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5144088-98A9-17EE-8974-839EE8F911AB}"/>
              </a:ext>
            </a:extLst>
          </p:cNvPr>
          <p:cNvPicPr>
            <a:picLocks noChangeAspect="1"/>
          </p:cNvPicPr>
          <p:nvPr/>
        </p:nvPicPr>
        <p:blipFill>
          <a:blip r:embed="rId3"/>
          <a:stretch>
            <a:fillRect/>
          </a:stretch>
        </p:blipFill>
        <p:spPr>
          <a:xfrm>
            <a:off x="0" y="242937"/>
            <a:ext cx="12192000" cy="6372125"/>
          </a:xfrm>
          <a:prstGeom prst="rect">
            <a:avLst/>
          </a:prstGeom>
        </p:spPr>
      </p:pic>
      <p:sp>
        <p:nvSpPr>
          <p:cNvPr id="4" name="Title 3">
            <a:extLst>
              <a:ext uri="{FF2B5EF4-FFF2-40B4-BE49-F238E27FC236}">
                <a16:creationId xmlns:a16="http://schemas.microsoft.com/office/drawing/2014/main" id="{36EB1EA5-289B-EACB-517F-155A6DD01364}"/>
              </a:ext>
            </a:extLst>
          </p:cNvPr>
          <p:cNvSpPr>
            <a:spLocks noGrp="1"/>
          </p:cNvSpPr>
          <p:nvPr>
            <p:ph type="title"/>
          </p:nvPr>
        </p:nvSpPr>
        <p:spPr/>
        <p:txBody>
          <a:bodyPr/>
          <a:lstStyle/>
          <a:p>
            <a:r>
              <a:rPr lang="en-US" dirty="0"/>
              <a:t>Actors / Transactions</a:t>
            </a:r>
          </a:p>
        </p:txBody>
      </p:sp>
    </p:spTree>
    <p:extLst>
      <p:ext uri="{BB962C8B-B14F-4D97-AF65-F5344CB8AC3E}">
        <p14:creationId xmlns:p14="http://schemas.microsoft.com/office/powerpoint/2010/main" val="1112047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13B605-B995-1396-99B4-C43DD096164E}"/>
              </a:ext>
            </a:extLst>
          </p:cNvPr>
          <p:cNvSpPr>
            <a:spLocks noGrp="1"/>
          </p:cNvSpPr>
          <p:nvPr>
            <p:ph type="title"/>
          </p:nvPr>
        </p:nvSpPr>
        <p:spPr/>
        <p:txBody>
          <a:bodyPr/>
          <a:lstStyle/>
          <a:p>
            <a:r>
              <a:rPr lang="en-US" dirty="0"/>
              <a:t>Volume 2: Transaction</a:t>
            </a:r>
          </a:p>
        </p:txBody>
      </p:sp>
      <p:sp>
        <p:nvSpPr>
          <p:cNvPr id="4" name="Text Placeholder 3">
            <a:extLst>
              <a:ext uri="{FF2B5EF4-FFF2-40B4-BE49-F238E27FC236}">
                <a16:creationId xmlns:a16="http://schemas.microsoft.com/office/drawing/2014/main" id="{D7E70DB7-6769-FC48-FE0B-B437DF084128}"/>
              </a:ext>
            </a:extLst>
          </p:cNvPr>
          <p:cNvSpPr>
            <a:spLocks noGrp="1"/>
          </p:cNvSpPr>
          <p:nvPr>
            <p:ph type="body" idx="1"/>
          </p:nvPr>
        </p:nvSpPr>
        <p:spPr/>
        <p:txBody>
          <a:bodyPr/>
          <a:lstStyle/>
          <a:p>
            <a:r>
              <a:rPr lang="en-US" dirty="0"/>
              <a:t>Capturing and Maintaining the Patient’s Privacy Consent</a:t>
            </a:r>
          </a:p>
        </p:txBody>
      </p:sp>
    </p:spTree>
    <p:extLst>
      <p:ext uri="{BB962C8B-B14F-4D97-AF65-F5344CB8AC3E}">
        <p14:creationId xmlns:p14="http://schemas.microsoft.com/office/powerpoint/2010/main" val="33908819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6A574A4-C45E-D4CD-8B7B-DFF45F51E3B3}"/>
              </a:ext>
            </a:extLst>
          </p:cNvPr>
          <p:cNvPicPr>
            <a:picLocks noChangeAspect="1"/>
          </p:cNvPicPr>
          <p:nvPr/>
        </p:nvPicPr>
        <p:blipFill>
          <a:blip r:embed="rId2"/>
          <a:stretch>
            <a:fillRect/>
          </a:stretch>
        </p:blipFill>
        <p:spPr>
          <a:xfrm>
            <a:off x="2278062" y="1263968"/>
            <a:ext cx="8448675" cy="3181350"/>
          </a:xfrm>
          <a:prstGeom prst="rect">
            <a:avLst/>
          </a:prstGeom>
        </p:spPr>
      </p:pic>
      <p:sp>
        <p:nvSpPr>
          <p:cNvPr id="2" name="Title 1">
            <a:extLst>
              <a:ext uri="{FF2B5EF4-FFF2-40B4-BE49-F238E27FC236}">
                <a16:creationId xmlns:a16="http://schemas.microsoft.com/office/drawing/2014/main" id="{14F67E44-A61B-71F4-02E8-DD6BFE1E92C6}"/>
              </a:ext>
            </a:extLst>
          </p:cNvPr>
          <p:cNvSpPr>
            <a:spLocks noGrp="1"/>
          </p:cNvSpPr>
          <p:nvPr>
            <p:ph type="title"/>
          </p:nvPr>
        </p:nvSpPr>
        <p:spPr/>
        <p:txBody>
          <a:bodyPr/>
          <a:lstStyle/>
          <a:p>
            <a:r>
              <a:rPr lang="en-US" dirty="0"/>
              <a:t>Capturing Privacy Consent</a:t>
            </a:r>
          </a:p>
        </p:txBody>
      </p:sp>
      <p:sp>
        <p:nvSpPr>
          <p:cNvPr id="7" name="Content Placeholder 6">
            <a:extLst>
              <a:ext uri="{FF2B5EF4-FFF2-40B4-BE49-F238E27FC236}">
                <a16:creationId xmlns:a16="http://schemas.microsoft.com/office/drawing/2014/main" id="{27DC9DD8-6843-05ED-C5C8-9F0DFA2FE2EB}"/>
              </a:ext>
            </a:extLst>
          </p:cNvPr>
          <p:cNvSpPr>
            <a:spLocks noGrp="1"/>
          </p:cNvSpPr>
          <p:nvPr>
            <p:ph idx="1"/>
          </p:nvPr>
        </p:nvSpPr>
        <p:spPr>
          <a:xfrm>
            <a:off x="746760" y="3799046"/>
            <a:ext cx="10515600" cy="4351338"/>
          </a:xfrm>
        </p:spPr>
        <p:txBody>
          <a:bodyPr/>
          <a:lstStyle/>
          <a:p>
            <a:r>
              <a:rPr lang="en-US" dirty="0"/>
              <a:t>Consent Registry is a simple FHIR server, it has no logic</a:t>
            </a:r>
          </a:p>
          <a:p>
            <a:r>
              <a:rPr lang="en-US" dirty="0"/>
              <a:t>Consent Authorization Server accesses (Searches and Reads) </a:t>
            </a:r>
          </a:p>
          <a:p>
            <a:r>
              <a:rPr lang="en-US" dirty="0"/>
              <a:t>Consent Recorder is responsible for the Consent Ceremony, Consistency of Consents on file, Maintenance, workflow, etc.</a:t>
            </a:r>
          </a:p>
          <a:p>
            <a:pPr lvl="1"/>
            <a:r>
              <a:rPr lang="en-US" dirty="0"/>
              <a:t>Complexity of Consent no more complex than Access Control can handle</a:t>
            </a:r>
          </a:p>
          <a:p>
            <a:r>
              <a:rPr lang="en-US" dirty="0"/>
              <a:t>Transaction is FHIR http RESTful – Create/Read/Update/Delete/Search</a:t>
            </a:r>
          </a:p>
        </p:txBody>
      </p:sp>
    </p:spTree>
    <p:extLst>
      <p:ext uri="{BB962C8B-B14F-4D97-AF65-F5344CB8AC3E}">
        <p14:creationId xmlns:p14="http://schemas.microsoft.com/office/powerpoint/2010/main" val="4166964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15AD74-C5FE-E185-09E5-88C83B6D05DD}"/>
              </a:ext>
            </a:extLst>
          </p:cNvPr>
          <p:cNvSpPr>
            <a:spLocks noGrp="1"/>
          </p:cNvSpPr>
          <p:nvPr>
            <p:ph type="title"/>
          </p:nvPr>
        </p:nvSpPr>
        <p:spPr/>
        <p:txBody>
          <a:bodyPr/>
          <a:lstStyle/>
          <a:p>
            <a:r>
              <a:rPr lang="en-US" dirty="0"/>
              <a:t>Volume 3: Consent profiles</a:t>
            </a:r>
          </a:p>
        </p:txBody>
      </p:sp>
      <p:sp>
        <p:nvSpPr>
          <p:cNvPr id="5" name="Text Placeholder 4">
            <a:extLst>
              <a:ext uri="{FF2B5EF4-FFF2-40B4-BE49-F238E27FC236}">
                <a16:creationId xmlns:a16="http://schemas.microsoft.com/office/drawing/2014/main" id="{BA03215C-0E87-E592-ADA6-A4D2F3B3DAF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20089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1289E-07EF-AFB0-02F8-39D70CF7CAE6}"/>
              </a:ext>
            </a:extLst>
          </p:cNvPr>
          <p:cNvSpPr>
            <a:spLocks noGrp="1"/>
          </p:cNvSpPr>
          <p:nvPr>
            <p:ph type="title"/>
          </p:nvPr>
        </p:nvSpPr>
        <p:spPr/>
        <p:txBody>
          <a:bodyPr/>
          <a:lstStyle/>
          <a:p>
            <a:r>
              <a:rPr lang="en-US" dirty="0"/>
              <a:t>Privacy Consent Profiles</a:t>
            </a:r>
          </a:p>
        </p:txBody>
      </p:sp>
      <p:sp>
        <p:nvSpPr>
          <p:cNvPr id="3" name="Content Placeholder 2">
            <a:extLst>
              <a:ext uri="{FF2B5EF4-FFF2-40B4-BE49-F238E27FC236}">
                <a16:creationId xmlns:a16="http://schemas.microsoft.com/office/drawing/2014/main" id="{919335E3-5304-B474-CC6C-D82BCF4A4F5E}"/>
              </a:ext>
            </a:extLst>
          </p:cNvPr>
          <p:cNvSpPr>
            <a:spLocks noGrp="1"/>
          </p:cNvSpPr>
          <p:nvPr>
            <p:ph idx="1"/>
          </p:nvPr>
        </p:nvSpPr>
        <p:spPr/>
        <p:txBody>
          <a:bodyPr>
            <a:normAutofit lnSpcReduction="10000"/>
          </a:bodyPr>
          <a:lstStyle/>
          <a:p>
            <a:r>
              <a:rPr lang="en-US" dirty="0"/>
              <a:t>Implied Consent</a:t>
            </a:r>
          </a:p>
          <a:p>
            <a:pPr lvl="1"/>
            <a:r>
              <a:rPr lang="en-US" dirty="0"/>
              <a:t>Basic-normal (TPO), all-normal, only-break-glass, deny-all</a:t>
            </a:r>
          </a:p>
          <a:p>
            <a:r>
              <a:rPr lang="en-US" dirty="0"/>
              <a:t>Explicit Basic Consent</a:t>
            </a:r>
          </a:p>
          <a:p>
            <a:pPr lvl="1"/>
            <a:r>
              <a:rPr lang="en-US" dirty="0"/>
              <a:t>Identified base policy, timeframe of the consent, who is authorized, who gave consent, what </a:t>
            </a:r>
            <a:r>
              <a:rPr lang="en-US" dirty="0" err="1"/>
              <a:t>purposeOfUse</a:t>
            </a:r>
            <a:endParaRPr lang="en-US" dirty="0"/>
          </a:p>
          <a:p>
            <a:r>
              <a:rPr lang="en-US" dirty="0"/>
              <a:t>Explicit Intermediate</a:t>
            </a:r>
          </a:p>
          <a:p>
            <a:pPr lvl="1"/>
            <a:r>
              <a:rPr lang="en-US" dirty="0"/>
              <a:t>Data Timeframe, Data Id, Data Author, Data Relationship, and </a:t>
            </a:r>
            <a:r>
              <a:rPr lang="en-US" dirty="0" err="1"/>
              <a:t>PurposeOfUse</a:t>
            </a:r>
            <a:endParaRPr lang="en-US" dirty="0"/>
          </a:p>
          <a:p>
            <a:r>
              <a:rPr lang="en-US" dirty="0"/>
              <a:t>Explicit Advanced</a:t>
            </a:r>
          </a:p>
          <a:p>
            <a:pPr lvl="1"/>
            <a:r>
              <a:rPr lang="en-US" dirty="0"/>
              <a:t>Reliant on a Security Labeling Service</a:t>
            </a:r>
            <a:br>
              <a:rPr lang="en-US" dirty="0"/>
            </a:br>
            <a:endParaRPr lang="en-US" dirty="0"/>
          </a:p>
          <a:p>
            <a:r>
              <a:rPr lang="en-US" dirty="0"/>
              <a:t>And any combinations</a:t>
            </a:r>
          </a:p>
        </p:txBody>
      </p:sp>
    </p:spTree>
    <p:extLst>
      <p:ext uri="{BB962C8B-B14F-4D97-AF65-F5344CB8AC3E}">
        <p14:creationId xmlns:p14="http://schemas.microsoft.com/office/powerpoint/2010/main" val="25405266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7E1A11-730A-F296-CAAD-AAD65EF50952}"/>
              </a:ext>
            </a:extLst>
          </p:cNvPr>
          <p:cNvSpPr>
            <a:spLocks noGrp="1"/>
          </p:cNvSpPr>
          <p:nvPr>
            <p:ph type="title"/>
          </p:nvPr>
        </p:nvSpPr>
        <p:spPr/>
        <p:txBody>
          <a:bodyPr/>
          <a:lstStyle/>
          <a:p>
            <a:r>
              <a:rPr lang="en-US" dirty="0"/>
              <a:t>Access Control</a:t>
            </a:r>
          </a:p>
        </p:txBody>
      </p:sp>
      <p:sp>
        <p:nvSpPr>
          <p:cNvPr id="5" name="Text Placeholder 4">
            <a:extLst>
              <a:ext uri="{FF2B5EF4-FFF2-40B4-BE49-F238E27FC236}">
                <a16:creationId xmlns:a16="http://schemas.microsoft.com/office/drawing/2014/main" id="{84A5962D-B530-40E6-102E-B8681E43709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314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963664-97E1-638E-9353-D99326E16A62}"/>
              </a:ext>
            </a:extLst>
          </p:cNvPr>
          <p:cNvPicPr>
            <a:picLocks noChangeAspect="1"/>
          </p:cNvPicPr>
          <p:nvPr/>
        </p:nvPicPr>
        <p:blipFill>
          <a:blip r:embed="rId2"/>
          <a:stretch>
            <a:fillRect/>
          </a:stretch>
        </p:blipFill>
        <p:spPr>
          <a:xfrm>
            <a:off x="6783692" y="201454"/>
            <a:ext cx="5408308" cy="3799840"/>
          </a:xfrm>
          <a:prstGeom prst="rect">
            <a:avLst/>
          </a:prstGeom>
        </p:spPr>
      </p:pic>
      <p:sp>
        <p:nvSpPr>
          <p:cNvPr id="2" name="Title 1">
            <a:extLst>
              <a:ext uri="{FF2B5EF4-FFF2-40B4-BE49-F238E27FC236}">
                <a16:creationId xmlns:a16="http://schemas.microsoft.com/office/drawing/2014/main" id="{00C1CF7B-5E4A-75E2-C44B-D84820F10824}"/>
              </a:ext>
            </a:extLst>
          </p:cNvPr>
          <p:cNvSpPr>
            <a:spLocks noGrp="1"/>
          </p:cNvSpPr>
          <p:nvPr>
            <p:ph type="title"/>
          </p:nvPr>
        </p:nvSpPr>
        <p:spPr/>
        <p:txBody>
          <a:bodyPr/>
          <a:lstStyle/>
          <a:p>
            <a:r>
              <a:rPr lang="en-US" dirty="0"/>
              <a:t>Access Control</a:t>
            </a:r>
          </a:p>
        </p:txBody>
      </p:sp>
      <p:sp>
        <p:nvSpPr>
          <p:cNvPr id="3" name="Content Placeholder 2">
            <a:extLst>
              <a:ext uri="{FF2B5EF4-FFF2-40B4-BE49-F238E27FC236}">
                <a16:creationId xmlns:a16="http://schemas.microsoft.com/office/drawing/2014/main" id="{C44EB1E1-BA75-E488-E3AE-31A571440126}"/>
              </a:ext>
            </a:extLst>
          </p:cNvPr>
          <p:cNvSpPr>
            <a:spLocks noGrp="1"/>
          </p:cNvSpPr>
          <p:nvPr>
            <p:ph idx="1"/>
          </p:nvPr>
        </p:nvSpPr>
        <p:spPr>
          <a:xfrm>
            <a:off x="838200" y="1825625"/>
            <a:ext cx="10022840" cy="4351338"/>
          </a:xfrm>
        </p:spPr>
        <p:txBody>
          <a:bodyPr>
            <a:normAutofit lnSpcReduction="10000"/>
          </a:bodyPr>
          <a:lstStyle/>
          <a:p>
            <a:r>
              <a:rPr lang="en-US" dirty="0"/>
              <a:t>Augments a typical </a:t>
            </a:r>
            <a:r>
              <a:rPr lang="en-US" dirty="0" err="1"/>
              <a:t>oAuth</a:t>
            </a:r>
            <a:r>
              <a:rPr lang="en-US" dirty="0"/>
              <a:t> flow</a:t>
            </a:r>
          </a:p>
          <a:p>
            <a:r>
              <a:rPr lang="en-US" dirty="0"/>
              <a:t>Where the typical </a:t>
            </a:r>
            <a:r>
              <a:rPr lang="en-US" dirty="0" err="1"/>
              <a:t>oAuth</a:t>
            </a:r>
            <a:r>
              <a:rPr lang="en-US" dirty="0"/>
              <a:t> flow is </a:t>
            </a:r>
            <a:br>
              <a:rPr lang="en-US" dirty="0"/>
            </a:br>
            <a:r>
              <a:rPr lang="en-US" dirty="0"/>
              <a:t>responsible for business rules such </a:t>
            </a:r>
            <a:br>
              <a:rPr lang="en-US" dirty="0"/>
            </a:br>
            <a:r>
              <a:rPr lang="en-US" dirty="0"/>
              <a:t>as RBAC</a:t>
            </a:r>
          </a:p>
          <a:p>
            <a:r>
              <a:rPr lang="en-US" dirty="0"/>
              <a:t>The Augmentation </a:t>
            </a:r>
          </a:p>
          <a:p>
            <a:pPr lvl="1"/>
            <a:r>
              <a:rPr lang="en-US" dirty="0"/>
              <a:t>adds to the </a:t>
            </a:r>
            <a:r>
              <a:rPr lang="en-US" dirty="0" err="1"/>
              <a:t>oAuth</a:t>
            </a:r>
            <a:r>
              <a:rPr lang="en-US" dirty="0"/>
              <a:t> Authorization Server that the Access Token only is issued if the Privacy Consents also agree that the Scope is to be authorized, </a:t>
            </a:r>
          </a:p>
          <a:p>
            <a:pPr lvl="1"/>
            <a:r>
              <a:rPr lang="en-US" dirty="0"/>
              <a:t>and any impact on the enforcement is inserted in the Access Token </a:t>
            </a:r>
          </a:p>
          <a:p>
            <a:pPr lvl="1"/>
            <a:r>
              <a:rPr lang="en-US" dirty="0"/>
              <a:t>so that the Consent Enforcement Point can further refine the interaction between the FHIR app and the Resource Server.</a:t>
            </a:r>
          </a:p>
        </p:txBody>
      </p:sp>
    </p:spTree>
    <p:extLst>
      <p:ext uri="{BB962C8B-B14F-4D97-AF65-F5344CB8AC3E}">
        <p14:creationId xmlns:p14="http://schemas.microsoft.com/office/powerpoint/2010/main" val="1578992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32BD7-BA3A-0307-1F77-A9DD5365AC42}"/>
              </a:ext>
            </a:extLst>
          </p:cNvPr>
          <p:cNvSpPr>
            <a:spLocks noGrp="1"/>
          </p:cNvSpPr>
          <p:nvPr>
            <p:ph type="title"/>
          </p:nvPr>
        </p:nvSpPr>
        <p:spPr/>
        <p:txBody>
          <a:bodyPr/>
          <a:lstStyle/>
          <a:p>
            <a:r>
              <a:rPr lang="en-US" dirty="0"/>
              <a:t>Access Control interaction diagram</a:t>
            </a:r>
          </a:p>
        </p:txBody>
      </p:sp>
      <p:pic>
        <p:nvPicPr>
          <p:cNvPr id="5" name="Picture 4">
            <a:extLst>
              <a:ext uri="{FF2B5EF4-FFF2-40B4-BE49-F238E27FC236}">
                <a16:creationId xmlns:a16="http://schemas.microsoft.com/office/drawing/2014/main" id="{8209AE66-596B-7836-682B-359F72CB7B84}"/>
              </a:ext>
            </a:extLst>
          </p:cNvPr>
          <p:cNvPicPr>
            <a:picLocks noChangeAspect="1"/>
          </p:cNvPicPr>
          <p:nvPr/>
        </p:nvPicPr>
        <p:blipFill>
          <a:blip r:embed="rId3"/>
          <a:stretch>
            <a:fillRect/>
          </a:stretch>
        </p:blipFill>
        <p:spPr>
          <a:xfrm>
            <a:off x="991660" y="1341120"/>
            <a:ext cx="10072579" cy="5288549"/>
          </a:xfrm>
          <a:prstGeom prst="rect">
            <a:avLst/>
          </a:prstGeom>
        </p:spPr>
      </p:pic>
    </p:spTree>
    <p:extLst>
      <p:ext uri="{BB962C8B-B14F-4D97-AF65-F5344CB8AC3E}">
        <p14:creationId xmlns:p14="http://schemas.microsoft.com/office/powerpoint/2010/main" val="12411140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76184-9E70-25F1-9368-987F14B8F221}"/>
              </a:ext>
            </a:extLst>
          </p:cNvPr>
          <p:cNvSpPr>
            <a:spLocks noGrp="1"/>
          </p:cNvSpPr>
          <p:nvPr>
            <p:ph type="title"/>
          </p:nvPr>
        </p:nvSpPr>
        <p:spPr/>
        <p:txBody>
          <a:bodyPr/>
          <a:lstStyle/>
          <a:p>
            <a:r>
              <a:rPr lang="en-US" dirty="0"/>
              <a:t>Example: </a:t>
            </a:r>
            <a:r>
              <a:rPr lang="en-US" sz="3200" dirty="0"/>
              <a:t>Okay for TPO, but not data authored by Dr Bob</a:t>
            </a:r>
            <a:endParaRPr lang="en-US" dirty="0"/>
          </a:p>
        </p:txBody>
      </p:sp>
      <p:pic>
        <p:nvPicPr>
          <p:cNvPr id="4" name="Picture 3">
            <a:extLst>
              <a:ext uri="{FF2B5EF4-FFF2-40B4-BE49-F238E27FC236}">
                <a16:creationId xmlns:a16="http://schemas.microsoft.com/office/drawing/2014/main" id="{6513D8A7-54C4-B68A-7949-210008205A13}"/>
              </a:ext>
            </a:extLst>
          </p:cNvPr>
          <p:cNvPicPr>
            <a:picLocks noChangeAspect="1"/>
          </p:cNvPicPr>
          <p:nvPr/>
        </p:nvPicPr>
        <p:blipFill>
          <a:blip r:embed="rId3"/>
          <a:stretch>
            <a:fillRect/>
          </a:stretch>
        </p:blipFill>
        <p:spPr>
          <a:xfrm>
            <a:off x="297559" y="1652070"/>
            <a:ext cx="5158362" cy="5205929"/>
          </a:xfrm>
          <a:prstGeom prst="rect">
            <a:avLst/>
          </a:prstGeom>
        </p:spPr>
      </p:pic>
      <p:sp>
        <p:nvSpPr>
          <p:cNvPr id="7" name="TextBox 6">
            <a:extLst>
              <a:ext uri="{FF2B5EF4-FFF2-40B4-BE49-F238E27FC236}">
                <a16:creationId xmlns:a16="http://schemas.microsoft.com/office/drawing/2014/main" id="{A2402192-EB82-914F-2DAD-13E439D94AC6}"/>
              </a:ext>
            </a:extLst>
          </p:cNvPr>
          <p:cNvSpPr txBox="1"/>
          <p:nvPr/>
        </p:nvSpPr>
        <p:spPr>
          <a:xfrm>
            <a:off x="1635760" y="1321356"/>
            <a:ext cx="1703736" cy="369332"/>
          </a:xfrm>
          <a:prstGeom prst="rect">
            <a:avLst/>
          </a:prstGeom>
          <a:noFill/>
        </p:spPr>
        <p:txBody>
          <a:bodyPr wrap="none" rtlCol="0">
            <a:spAutoFit/>
          </a:bodyPr>
          <a:lstStyle/>
          <a:p>
            <a:r>
              <a:rPr lang="en-US" dirty="0"/>
              <a:t>Consent excerpt</a:t>
            </a:r>
          </a:p>
        </p:txBody>
      </p:sp>
      <p:sp>
        <p:nvSpPr>
          <p:cNvPr id="8" name="TextBox 7">
            <a:extLst>
              <a:ext uri="{FF2B5EF4-FFF2-40B4-BE49-F238E27FC236}">
                <a16:creationId xmlns:a16="http://schemas.microsoft.com/office/drawing/2014/main" id="{DFB6E72F-55E3-A0D1-64B1-DFE1F6F7A19F}"/>
              </a:ext>
            </a:extLst>
          </p:cNvPr>
          <p:cNvSpPr txBox="1"/>
          <p:nvPr/>
        </p:nvSpPr>
        <p:spPr>
          <a:xfrm>
            <a:off x="8334220" y="1364338"/>
            <a:ext cx="2787173" cy="369332"/>
          </a:xfrm>
          <a:prstGeom prst="rect">
            <a:avLst/>
          </a:prstGeom>
          <a:noFill/>
        </p:spPr>
        <p:txBody>
          <a:bodyPr wrap="none" rtlCol="0">
            <a:spAutoFit/>
          </a:bodyPr>
          <a:lstStyle/>
          <a:p>
            <a:r>
              <a:rPr lang="en-US" dirty="0" err="1"/>
              <a:t>oAuth</a:t>
            </a:r>
            <a:r>
              <a:rPr lang="en-US" dirty="0"/>
              <a:t> Access Token excerpt</a:t>
            </a:r>
          </a:p>
        </p:txBody>
      </p:sp>
      <p:sp>
        <p:nvSpPr>
          <p:cNvPr id="9" name="TextBox 8">
            <a:extLst>
              <a:ext uri="{FF2B5EF4-FFF2-40B4-BE49-F238E27FC236}">
                <a16:creationId xmlns:a16="http://schemas.microsoft.com/office/drawing/2014/main" id="{D2A051FF-9A77-9A39-8EE9-382F1A06D024}"/>
              </a:ext>
            </a:extLst>
          </p:cNvPr>
          <p:cNvSpPr txBox="1"/>
          <p:nvPr/>
        </p:nvSpPr>
        <p:spPr>
          <a:xfrm>
            <a:off x="5685310" y="3986292"/>
            <a:ext cx="410690" cy="369332"/>
          </a:xfrm>
          <a:prstGeom prst="rect">
            <a:avLst/>
          </a:prstGeom>
          <a:noFill/>
        </p:spPr>
        <p:txBody>
          <a:bodyPr wrap="none" rtlCol="0">
            <a:spAutoFit/>
          </a:bodyPr>
          <a:lstStyle/>
          <a:p>
            <a:r>
              <a:rPr lang="en-US" dirty="0">
                <a:sym typeface="Wingdings" panose="05000000000000000000" pitchFamily="2" charset="2"/>
              </a:rPr>
              <a:t></a:t>
            </a:r>
            <a:endParaRPr lang="en-US" dirty="0"/>
          </a:p>
        </p:txBody>
      </p:sp>
      <p:pic>
        <p:nvPicPr>
          <p:cNvPr id="5" name="Picture 4">
            <a:extLst>
              <a:ext uri="{FF2B5EF4-FFF2-40B4-BE49-F238E27FC236}">
                <a16:creationId xmlns:a16="http://schemas.microsoft.com/office/drawing/2014/main" id="{324A568D-9292-49EB-314C-224C0036B53B}"/>
              </a:ext>
            </a:extLst>
          </p:cNvPr>
          <p:cNvPicPr>
            <a:picLocks noChangeAspect="1"/>
          </p:cNvPicPr>
          <p:nvPr/>
        </p:nvPicPr>
        <p:blipFill>
          <a:blip r:embed="rId4"/>
          <a:stretch>
            <a:fillRect/>
          </a:stretch>
        </p:blipFill>
        <p:spPr>
          <a:xfrm>
            <a:off x="6619846" y="1733670"/>
            <a:ext cx="5486521" cy="5124330"/>
          </a:xfrm>
          <a:prstGeom prst="rect">
            <a:avLst/>
          </a:prstGeom>
        </p:spPr>
      </p:pic>
    </p:spTree>
    <p:extLst>
      <p:ext uri="{BB962C8B-B14F-4D97-AF65-F5344CB8AC3E}">
        <p14:creationId xmlns:p14="http://schemas.microsoft.com/office/powerpoint/2010/main" val="4129734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6EFB29-6D8C-3B2F-95D6-70C9D02A2DED}"/>
              </a:ext>
            </a:extLst>
          </p:cNvPr>
          <p:cNvSpPr>
            <a:spLocks noGrp="1"/>
          </p:cNvSpPr>
          <p:nvPr>
            <p:ph type="title"/>
          </p:nvPr>
        </p:nvSpPr>
        <p:spPr/>
        <p:txBody>
          <a:bodyPr/>
          <a:lstStyle/>
          <a:p>
            <a:r>
              <a:rPr lang="en-US" dirty="0"/>
              <a:t>Hands On</a:t>
            </a:r>
          </a:p>
        </p:txBody>
      </p:sp>
      <p:sp>
        <p:nvSpPr>
          <p:cNvPr id="4" name="Text Placeholder 3">
            <a:extLst>
              <a:ext uri="{FF2B5EF4-FFF2-40B4-BE49-F238E27FC236}">
                <a16:creationId xmlns:a16="http://schemas.microsoft.com/office/drawing/2014/main" id="{BF571306-7DAD-751D-9BC4-FCA3F7753B00}"/>
              </a:ext>
            </a:extLst>
          </p:cNvPr>
          <p:cNvSpPr>
            <a:spLocks noGrp="1"/>
          </p:cNvSpPr>
          <p:nvPr>
            <p:ph type="body" idx="1"/>
          </p:nvPr>
        </p:nvSpPr>
        <p:spPr/>
        <p:txBody>
          <a:bodyPr/>
          <a:lstStyle/>
          <a:p>
            <a:r>
              <a:rPr lang="en-US" dirty="0">
                <a:hlinkClick r:id="rId2"/>
              </a:rPr>
              <a:t>https://profiles.ihe.net/ITI/PCF</a:t>
            </a:r>
            <a:r>
              <a:rPr lang="en-US" dirty="0"/>
              <a:t> </a:t>
            </a:r>
          </a:p>
        </p:txBody>
      </p:sp>
    </p:spTree>
    <p:extLst>
      <p:ext uri="{BB962C8B-B14F-4D97-AF65-F5344CB8AC3E}">
        <p14:creationId xmlns:p14="http://schemas.microsoft.com/office/powerpoint/2010/main" val="1872563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3A6A0-75A3-69C5-843D-29CF3887E8E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59F96F3B-C9A5-AB86-439D-D6CE7272CD5F}"/>
              </a:ext>
            </a:extLst>
          </p:cNvPr>
          <p:cNvSpPr>
            <a:spLocks noGrp="1"/>
          </p:cNvSpPr>
          <p:nvPr>
            <p:ph idx="1"/>
          </p:nvPr>
        </p:nvSpPr>
        <p:spPr/>
        <p:txBody>
          <a:bodyPr/>
          <a:lstStyle/>
          <a:p>
            <a:r>
              <a:rPr lang="en-US" dirty="0"/>
              <a:t>Foundation of Privacy Policies and Choices </a:t>
            </a:r>
            <a:r>
              <a:rPr lang="en-US" dirty="0">
                <a:sym typeface="Wingdings" panose="05000000000000000000" pitchFamily="2" charset="2"/>
              </a:rPr>
              <a:t> Appendix P</a:t>
            </a:r>
            <a:endParaRPr lang="en-US" dirty="0"/>
          </a:p>
          <a:p>
            <a:r>
              <a:rPr lang="en-US" dirty="0"/>
              <a:t>Capturing Consent – the output of the Consent Ceremony</a:t>
            </a:r>
          </a:p>
          <a:p>
            <a:r>
              <a:rPr lang="en-US" dirty="0"/>
              <a:t>Consent Patterns supported: Basic, Intermediate, Advanced</a:t>
            </a:r>
          </a:p>
          <a:p>
            <a:r>
              <a:rPr lang="en-US" dirty="0"/>
              <a:t>Authorization Decisions based on Consents</a:t>
            </a:r>
          </a:p>
          <a:p>
            <a:r>
              <a:rPr lang="en-US" dirty="0"/>
              <a:t>Enforcing Authorization Decisions</a:t>
            </a:r>
          </a:p>
        </p:txBody>
      </p:sp>
    </p:spTree>
    <p:extLst>
      <p:ext uri="{BB962C8B-B14F-4D97-AF65-F5344CB8AC3E}">
        <p14:creationId xmlns:p14="http://schemas.microsoft.com/office/powerpoint/2010/main" val="2450857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31975-8519-7FF7-5D7F-E89B6A94F0C9}"/>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F370EA7F-71AB-0801-9ECC-CE76D6F8C477}"/>
              </a:ext>
            </a:extLst>
          </p:cNvPr>
          <p:cNvSpPr>
            <a:spLocks noGrp="1"/>
          </p:cNvSpPr>
          <p:nvPr>
            <p:ph type="body" idx="1"/>
          </p:nvPr>
        </p:nvSpPr>
        <p:spPr/>
        <p:txBody>
          <a:bodyPr/>
          <a:lstStyle/>
          <a:p>
            <a:r>
              <a:rPr lang="en-US" dirty="0">
                <a:hlinkClick r:id="rId2"/>
              </a:rPr>
              <a:t>JohnMoehrke@gmail.com</a:t>
            </a:r>
            <a:r>
              <a:rPr lang="en-US" dirty="0"/>
              <a:t> </a:t>
            </a:r>
          </a:p>
        </p:txBody>
      </p:sp>
    </p:spTree>
    <p:extLst>
      <p:ext uri="{BB962C8B-B14F-4D97-AF65-F5344CB8AC3E}">
        <p14:creationId xmlns:p14="http://schemas.microsoft.com/office/powerpoint/2010/main" val="2217170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687A8-E6AD-C1FC-D2D5-000D72BCEC73}"/>
              </a:ext>
            </a:extLst>
          </p:cNvPr>
          <p:cNvSpPr>
            <a:spLocks noGrp="1"/>
          </p:cNvSpPr>
          <p:nvPr>
            <p:ph type="title"/>
          </p:nvPr>
        </p:nvSpPr>
        <p:spPr/>
        <p:txBody>
          <a:bodyPr/>
          <a:lstStyle/>
          <a:p>
            <a:r>
              <a:rPr lang="en-US" dirty="0"/>
              <a:t>Use-Cases – Not exhaustive list</a:t>
            </a:r>
          </a:p>
        </p:txBody>
      </p:sp>
      <p:sp>
        <p:nvSpPr>
          <p:cNvPr id="3" name="Content Placeholder 2">
            <a:extLst>
              <a:ext uri="{FF2B5EF4-FFF2-40B4-BE49-F238E27FC236}">
                <a16:creationId xmlns:a16="http://schemas.microsoft.com/office/drawing/2014/main" id="{80BB2D4C-8F3C-B670-B418-88BD6205DC44}"/>
              </a:ext>
            </a:extLst>
          </p:cNvPr>
          <p:cNvSpPr>
            <a:spLocks noGrp="1"/>
          </p:cNvSpPr>
          <p:nvPr>
            <p:ph idx="1"/>
          </p:nvPr>
        </p:nvSpPr>
        <p:spPr/>
        <p:txBody>
          <a:bodyPr/>
          <a:lstStyle/>
          <a:p>
            <a:r>
              <a:rPr lang="en-US" dirty="0"/>
              <a:t>Consent for use within an Organization</a:t>
            </a:r>
          </a:p>
          <a:p>
            <a:r>
              <a:rPr lang="en-US" dirty="0"/>
              <a:t>Centralized Consent authorizing disclosure</a:t>
            </a:r>
          </a:p>
          <a:p>
            <a:r>
              <a:rPr lang="en-US" dirty="0"/>
              <a:t>Consent authorizing data request</a:t>
            </a:r>
          </a:p>
          <a:p>
            <a:r>
              <a:rPr lang="en-US" dirty="0"/>
              <a:t>Basic Consent – Implied Consent vs Explicit Consent</a:t>
            </a:r>
          </a:p>
          <a:p>
            <a:r>
              <a:rPr lang="en-US" dirty="0"/>
              <a:t>Intermediate Consent</a:t>
            </a:r>
          </a:p>
          <a:p>
            <a:pPr lvl="1"/>
            <a:r>
              <a:rPr lang="en-US" dirty="0"/>
              <a:t>By data date, data Id, data author, episode/encounter, </a:t>
            </a:r>
            <a:r>
              <a:rPr lang="en-US" dirty="0" err="1"/>
              <a:t>PurposeOfUse</a:t>
            </a:r>
            <a:endParaRPr lang="en-US" dirty="0"/>
          </a:p>
          <a:p>
            <a:r>
              <a:rPr lang="en-US" dirty="0"/>
              <a:t>Advanced Consent</a:t>
            </a:r>
          </a:p>
          <a:p>
            <a:pPr lvl="1"/>
            <a:r>
              <a:rPr lang="en-US" dirty="0"/>
              <a:t>Data Segmentation for Privacy (DS4P)– Data Tagging to sensitivity categories</a:t>
            </a:r>
          </a:p>
        </p:txBody>
      </p:sp>
    </p:spTree>
    <p:extLst>
      <p:ext uri="{BB962C8B-B14F-4D97-AF65-F5344CB8AC3E}">
        <p14:creationId xmlns:p14="http://schemas.microsoft.com/office/powerpoint/2010/main" val="1594103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B01FA-0D47-A96C-B968-5AB9429FFAF8}"/>
              </a:ext>
            </a:extLst>
          </p:cNvPr>
          <p:cNvSpPr>
            <a:spLocks noGrp="1"/>
          </p:cNvSpPr>
          <p:nvPr>
            <p:ph type="title"/>
          </p:nvPr>
        </p:nvSpPr>
        <p:spPr/>
        <p:txBody>
          <a:bodyPr/>
          <a:lstStyle/>
          <a:p>
            <a:r>
              <a:rPr lang="en-US" dirty="0"/>
              <a:t>IHE – Integrating the Healthcare Enterprise</a:t>
            </a:r>
          </a:p>
        </p:txBody>
      </p:sp>
      <p:sp>
        <p:nvSpPr>
          <p:cNvPr id="3" name="Content Placeholder 2">
            <a:extLst>
              <a:ext uri="{FF2B5EF4-FFF2-40B4-BE49-F238E27FC236}">
                <a16:creationId xmlns:a16="http://schemas.microsoft.com/office/drawing/2014/main" id="{B41C486F-B630-CF92-7C32-A9CD1FCBB951}"/>
              </a:ext>
            </a:extLst>
          </p:cNvPr>
          <p:cNvSpPr>
            <a:spLocks noGrp="1"/>
          </p:cNvSpPr>
          <p:nvPr>
            <p:ph idx="1"/>
          </p:nvPr>
        </p:nvSpPr>
        <p:spPr/>
        <p:txBody>
          <a:bodyPr>
            <a:normAutofit fontScale="92500" lnSpcReduction="10000"/>
          </a:bodyPr>
          <a:lstStyle/>
          <a:p>
            <a:r>
              <a:rPr lang="en-US" dirty="0"/>
              <a:t>Interoperability Standards Organization that profiles the best standard for a given use-case</a:t>
            </a:r>
          </a:p>
          <a:p>
            <a:r>
              <a:rPr lang="en-US" dirty="0"/>
              <a:t>IHE Profiles are Implementation Guides</a:t>
            </a:r>
          </a:p>
          <a:p>
            <a:r>
              <a:rPr lang="en-US" dirty="0"/>
              <a:t>Volume 1 – Defines the use-cases and how Actors use </a:t>
            </a:r>
          </a:p>
          <a:p>
            <a:pPr lvl="1"/>
            <a:r>
              <a:rPr lang="en-US" dirty="0"/>
              <a:t>Transactions / Content</a:t>
            </a:r>
          </a:p>
          <a:p>
            <a:r>
              <a:rPr lang="en-US" dirty="0"/>
              <a:t>Volume 2 – Defines detailed Interop constraints on Transaction</a:t>
            </a:r>
          </a:p>
          <a:p>
            <a:r>
              <a:rPr lang="en-US" dirty="0"/>
              <a:t>Volume 3 – Defines detailed Interop on reusable Content modules</a:t>
            </a:r>
          </a:p>
          <a:p>
            <a:r>
              <a:rPr lang="en-US" dirty="0"/>
              <a:t>Volume 4 – National Extensions</a:t>
            </a:r>
          </a:p>
          <a:p>
            <a:endParaRPr lang="en-US" dirty="0"/>
          </a:p>
          <a:p>
            <a:pPr marL="0" indent="0">
              <a:buNone/>
            </a:pPr>
            <a:r>
              <a:rPr lang="en-US" dirty="0">
                <a:hlinkClick r:id="rId3"/>
              </a:rPr>
              <a:t>https://profiles.ihe.net</a:t>
            </a:r>
            <a:r>
              <a:rPr lang="en-US" dirty="0"/>
              <a:t> </a:t>
            </a:r>
          </a:p>
        </p:txBody>
      </p:sp>
    </p:spTree>
    <p:extLst>
      <p:ext uri="{BB962C8B-B14F-4D97-AF65-F5344CB8AC3E}">
        <p14:creationId xmlns:p14="http://schemas.microsoft.com/office/powerpoint/2010/main" val="13088472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514E19-2B14-F0D3-1054-F59339D29363}"/>
              </a:ext>
            </a:extLst>
          </p:cNvPr>
          <p:cNvSpPr>
            <a:spLocks noGrp="1"/>
          </p:cNvSpPr>
          <p:nvPr>
            <p:ph type="title"/>
          </p:nvPr>
        </p:nvSpPr>
        <p:spPr/>
        <p:txBody>
          <a:bodyPr/>
          <a:lstStyle/>
          <a:p>
            <a:r>
              <a:rPr lang="en-US" dirty="0"/>
              <a:t>Appendix P: Privacy Policies</a:t>
            </a:r>
          </a:p>
        </p:txBody>
      </p:sp>
      <p:sp>
        <p:nvSpPr>
          <p:cNvPr id="5" name="Text Placeholder 4">
            <a:extLst>
              <a:ext uri="{FF2B5EF4-FFF2-40B4-BE49-F238E27FC236}">
                <a16:creationId xmlns:a16="http://schemas.microsoft.com/office/drawing/2014/main" id="{8472EB13-3A65-B35C-20D3-1529F6CAA6B8}"/>
              </a:ext>
            </a:extLst>
          </p:cNvPr>
          <p:cNvSpPr>
            <a:spLocks noGrp="1"/>
          </p:cNvSpPr>
          <p:nvPr>
            <p:ph type="body" idx="1"/>
          </p:nvPr>
        </p:nvSpPr>
        <p:spPr/>
        <p:txBody>
          <a:bodyPr/>
          <a:lstStyle/>
          <a:p>
            <a:r>
              <a:rPr lang="en-US" dirty="0"/>
              <a:t>Informative and Foundational</a:t>
            </a:r>
          </a:p>
        </p:txBody>
      </p:sp>
    </p:spTree>
    <p:extLst>
      <p:ext uri="{BB962C8B-B14F-4D97-AF65-F5344CB8AC3E}">
        <p14:creationId xmlns:p14="http://schemas.microsoft.com/office/powerpoint/2010/main" val="2992623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EBE52-AEE7-3351-7C26-8F0D0568FCE1}"/>
              </a:ext>
            </a:extLst>
          </p:cNvPr>
          <p:cNvSpPr>
            <a:spLocks noGrp="1"/>
          </p:cNvSpPr>
          <p:nvPr>
            <p:ph type="title"/>
          </p:nvPr>
        </p:nvSpPr>
        <p:spPr/>
        <p:txBody>
          <a:bodyPr/>
          <a:lstStyle/>
          <a:p>
            <a:r>
              <a:rPr lang="en-US" dirty="0"/>
              <a:t>Privacy Policies</a:t>
            </a:r>
          </a:p>
        </p:txBody>
      </p:sp>
      <p:sp>
        <p:nvSpPr>
          <p:cNvPr id="3" name="Content Placeholder 2">
            <a:extLst>
              <a:ext uri="{FF2B5EF4-FFF2-40B4-BE49-F238E27FC236}">
                <a16:creationId xmlns:a16="http://schemas.microsoft.com/office/drawing/2014/main" id="{B902C424-0FA1-BD0C-C461-523C099080CC}"/>
              </a:ext>
            </a:extLst>
          </p:cNvPr>
          <p:cNvSpPr>
            <a:spLocks noGrp="1"/>
          </p:cNvSpPr>
          <p:nvPr>
            <p:ph idx="1"/>
          </p:nvPr>
        </p:nvSpPr>
        <p:spPr>
          <a:xfrm>
            <a:off x="838200" y="1825624"/>
            <a:ext cx="10515600" cy="4544695"/>
          </a:xfrm>
        </p:spPr>
        <p:txBody>
          <a:bodyPr>
            <a:normAutofit/>
          </a:bodyPr>
          <a:lstStyle/>
          <a:p>
            <a:r>
              <a:rPr lang="en-US" dirty="0"/>
              <a:t>Policies – details of how data will be handled</a:t>
            </a:r>
          </a:p>
          <a:p>
            <a:pPr lvl="1"/>
            <a:r>
              <a:rPr lang="en-US" dirty="0"/>
              <a:t>When No Consent is on file</a:t>
            </a:r>
          </a:p>
          <a:p>
            <a:pPr lvl="1"/>
            <a:r>
              <a:rPr lang="en-US" dirty="0"/>
              <a:t>When Consent is on file</a:t>
            </a:r>
          </a:p>
          <a:p>
            <a:pPr lvl="1"/>
            <a:r>
              <a:rPr lang="en-US" dirty="0"/>
              <a:t>When conflicting consents are on file</a:t>
            </a:r>
          </a:p>
          <a:p>
            <a:r>
              <a:rPr lang="en-US" dirty="0"/>
              <a:t>RBAC vs ABAC – The normal business rules are foundation of Privacy Consent</a:t>
            </a:r>
          </a:p>
          <a:p>
            <a:r>
              <a:rPr lang="en-US" dirty="0"/>
              <a:t>Break-Glass – Who is authorized, and what will happen if used?</a:t>
            </a:r>
          </a:p>
          <a:p>
            <a:r>
              <a:rPr lang="en-US" dirty="0"/>
              <a:t>Audit Logging</a:t>
            </a:r>
          </a:p>
          <a:p>
            <a:pPr lvl="1"/>
            <a:r>
              <a:rPr lang="en-US" dirty="0"/>
              <a:t>Policies around reviewing by Privacy office</a:t>
            </a:r>
          </a:p>
          <a:p>
            <a:pPr lvl="1"/>
            <a:r>
              <a:rPr lang="en-US" dirty="0"/>
              <a:t>Access by Patient to all uses of their data</a:t>
            </a:r>
          </a:p>
          <a:p>
            <a:pPr marL="0" indent="0">
              <a:buNone/>
            </a:pPr>
            <a:endParaRPr lang="en-US" dirty="0"/>
          </a:p>
        </p:txBody>
      </p:sp>
    </p:spTree>
    <p:extLst>
      <p:ext uri="{BB962C8B-B14F-4D97-AF65-F5344CB8AC3E}">
        <p14:creationId xmlns:p14="http://schemas.microsoft.com/office/powerpoint/2010/main" val="3462066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078B2-8F13-8D4A-58C3-35788FEDD0E8}"/>
              </a:ext>
            </a:extLst>
          </p:cNvPr>
          <p:cNvSpPr>
            <a:spLocks noGrp="1"/>
          </p:cNvSpPr>
          <p:nvPr>
            <p:ph type="title"/>
          </p:nvPr>
        </p:nvSpPr>
        <p:spPr/>
        <p:txBody>
          <a:bodyPr/>
          <a:lstStyle/>
          <a:p>
            <a:r>
              <a:rPr lang="en-US" dirty="0"/>
              <a:t>Security Labeling Service – Stigmatizing </a:t>
            </a:r>
          </a:p>
        </p:txBody>
      </p:sp>
      <p:sp>
        <p:nvSpPr>
          <p:cNvPr id="3" name="Content Placeholder 2">
            <a:extLst>
              <a:ext uri="{FF2B5EF4-FFF2-40B4-BE49-F238E27FC236}">
                <a16:creationId xmlns:a16="http://schemas.microsoft.com/office/drawing/2014/main" id="{8C277CFB-05A4-A8CC-C441-963D3EDDFCE8}"/>
              </a:ext>
            </a:extLst>
          </p:cNvPr>
          <p:cNvSpPr>
            <a:spLocks noGrp="1"/>
          </p:cNvSpPr>
          <p:nvPr>
            <p:ph idx="1"/>
          </p:nvPr>
        </p:nvSpPr>
        <p:spPr/>
        <p:txBody>
          <a:bodyPr>
            <a:normAutofit lnSpcReduction="10000"/>
          </a:bodyPr>
          <a:lstStyle/>
          <a:p>
            <a:r>
              <a:rPr lang="en-US" dirty="0"/>
              <a:t>E.g. Alcohol abuse, Drug abuse, Mental Health, Sexual assault, HIV</a:t>
            </a:r>
          </a:p>
          <a:p>
            <a:r>
              <a:rPr lang="en-US" dirty="0"/>
              <a:t>Single clinical codes match (LOINC, SNOMED, </a:t>
            </a:r>
            <a:r>
              <a:rPr lang="en-US" dirty="0" err="1"/>
              <a:t>etc</a:t>
            </a:r>
            <a:r>
              <a:rPr lang="en-US" dirty="0"/>
              <a:t>) are not enough</a:t>
            </a:r>
          </a:p>
          <a:p>
            <a:pPr lvl="1"/>
            <a:r>
              <a:rPr lang="en-US" dirty="0" err="1"/>
              <a:t>ValueSets</a:t>
            </a:r>
            <a:r>
              <a:rPr lang="en-US" dirty="0"/>
              <a:t> exist</a:t>
            </a:r>
          </a:p>
          <a:p>
            <a:pPr lvl="1"/>
            <a:r>
              <a:rPr lang="en-US" dirty="0"/>
              <a:t>All </a:t>
            </a:r>
            <a:r>
              <a:rPr lang="en-US" dirty="0" err="1"/>
              <a:t>ValueSets</a:t>
            </a:r>
            <a:r>
              <a:rPr lang="en-US" dirty="0"/>
              <a:t> would need review and adjustment regularly</a:t>
            </a:r>
          </a:p>
          <a:p>
            <a:r>
              <a:rPr lang="en-US" dirty="0"/>
              <a:t>Complexity of combinatorics – set of 3 drugs is a strong indicator of HIV. Set of 2 drugs is a strong indicator of abortion.</a:t>
            </a:r>
          </a:p>
          <a:p>
            <a:r>
              <a:rPr lang="en-US" dirty="0"/>
              <a:t>“Normal” confidentiality </a:t>
            </a:r>
            <a:r>
              <a:rPr lang="en-US" dirty="0">
                <a:sym typeface="Wingdings" panose="05000000000000000000" pitchFamily="2" charset="2"/>
              </a:rPr>
              <a:t> statistically most of health data</a:t>
            </a:r>
          </a:p>
          <a:p>
            <a:r>
              <a:rPr lang="en-US" dirty="0">
                <a:sym typeface="Wingdings" panose="05000000000000000000" pitchFamily="2" charset="2"/>
              </a:rPr>
              <a:t>“Restricted” confidentiality  more sensitive so should be more restricted</a:t>
            </a:r>
          </a:p>
          <a:p>
            <a:r>
              <a:rPr lang="en-US" dirty="0"/>
              <a:t>Architectures: During Publication vs During Use</a:t>
            </a:r>
          </a:p>
        </p:txBody>
      </p:sp>
    </p:spTree>
    <p:extLst>
      <p:ext uri="{BB962C8B-B14F-4D97-AF65-F5344CB8AC3E}">
        <p14:creationId xmlns:p14="http://schemas.microsoft.com/office/powerpoint/2010/main" val="1029011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403093-1BF0-7BA3-B5BD-668C172B57CB}"/>
              </a:ext>
            </a:extLst>
          </p:cNvPr>
          <p:cNvSpPr>
            <a:spLocks noGrp="1"/>
          </p:cNvSpPr>
          <p:nvPr>
            <p:ph type="title"/>
          </p:nvPr>
        </p:nvSpPr>
        <p:spPr/>
        <p:txBody>
          <a:bodyPr/>
          <a:lstStyle/>
          <a:p>
            <a:r>
              <a:rPr lang="en-US" dirty="0"/>
              <a:t>Volume 1: Use-Case analysis</a:t>
            </a:r>
          </a:p>
        </p:txBody>
      </p:sp>
      <p:sp>
        <p:nvSpPr>
          <p:cNvPr id="5" name="Text Placeholder 4">
            <a:extLst>
              <a:ext uri="{FF2B5EF4-FFF2-40B4-BE49-F238E27FC236}">
                <a16:creationId xmlns:a16="http://schemas.microsoft.com/office/drawing/2014/main" id="{7266B96C-5A17-E6E5-CDF9-4CB33BA026F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15755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8EE5E9D-6DC4-CD81-9937-4F1FB91DC8E9}"/>
              </a:ext>
            </a:extLst>
          </p:cNvPr>
          <p:cNvSpPr>
            <a:spLocks noGrp="1"/>
          </p:cNvSpPr>
          <p:nvPr>
            <p:ph type="title"/>
          </p:nvPr>
        </p:nvSpPr>
        <p:spPr/>
        <p:txBody>
          <a:bodyPr/>
          <a:lstStyle/>
          <a:p>
            <a:r>
              <a:rPr lang="en-US" dirty="0"/>
              <a:t>Use-Case	</a:t>
            </a:r>
          </a:p>
        </p:txBody>
      </p:sp>
      <p:sp>
        <p:nvSpPr>
          <p:cNvPr id="7" name="Content Placeholder 6">
            <a:extLst>
              <a:ext uri="{FF2B5EF4-FFF2-40B4-BE49-F238E27FC236}">
                <a16:creationId xmlns:a16="http://schemas.microsoft.com/office/drawing/2014/main" id="{F6202D87-A0D1-E050-DD49-CEA61122CBB2}"/>
              </a:ext>
            </a:extLst>
          </p:cNvPr>
          <p:cNvSpPr>
            <a:spLocks noGrp="1"/>
          </p:cNvSpPr>
          <p:nvPr>
            <p:ph idx="1"/>
          </p:nvPr>
        </p:nvSpPr>
        <p:spPr/>
        <p:txBody>
          <a:bodyPr>
            <a:normAutofit/>
          </a:bodyPr>
          <a:lstStyle/>
          <a:p>
            <a:pPr marL="0" indent="0">
              <a:buNone/>
            </a:pPr>
            <a:r>
              <a:rPr lang="en-US" dirty="0"/>
              <a:t>Part 1: Profiling of Consent</a:t>
            </a:r>
          </a:p>
          <a:p>
            <a:r>
              <a:rPr lang="en-US" dirty="0"/>
              <a:t>Capturing the facts of a Privacy Consent Ceremony</a:t>
            </a:r>
          </a:p>
          <a:p>
            <a:r>
              <a:rPr lang="en-US" dirty="0"/>
              <a:t>Supporting maintaining Privacy Consent</a:t>
            </a:r>
          </a:p>
          <a:p>
            <a:r>
              <a:rPr lang="en-US" dirty="0"/>
              <a:t>Supporting changing Privacy Consent</a:t>
            </a:r>
          </a:p>
          <a:p>
            <a:pPr marL="0" indent="0">
              <a:buNone/>
            </a:pPr>
            <a:r>
              <a:rPr lang="en-US" dirty="0"/>
              <a:t>Part 2: Access Control</a:t>
            </a:r>
          </a:p>
          <a:p>
            <a:r>
              <a:rPr lang="en-US" dirty="0"/>
              <a:t>Enforcing the Privacy Consent during activities</a:t>
            </a:r>
          </a:p>
          <a:p>
            <a:r>
              <a:rPr lang="en-US" dirty="0"/>
              <a:t>Integrated into typical </a:t>
            </a:r>
            <a:r>
              <a:rPr lang="en-US" dirty="0" err="1"/>
              <a:t>oAuth</a:t>
            </a:r>
            <a:r>
              <a:rPr lang="en-US" dirty="0"/>
              <a:t> flow, that protects business rules (RBAC)</a:t>
            </a:r>
          </a:p>
          <a:p>
            <a:r>
              <a:rPr lang="en-US" dirty="0"/>
              <a:t>Adds protection of Privacy according to Privacy Consents on file</a:t>
            </a:r>
          </a:p>
          <a:p>
            <a:pPr>
              <a:buFontTx/>
              <a:buChar char="-"/>
            </a:pPr>
            <a:endParaRPr lang="en-US" dirty="0"/>
          </a:p>
        </p:txBody>
      </p:sp>
    </p:spTree>
    <p:extLst>
      <p:ext uri="{BB962C8B-B14F-4D97-AF65-F5344CB8AC3E}">
        <p14:creationId xmlns:p14="http://schemas.microsoft.com/office/powerpoint/2010/main" val="3434167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TotalTime>
  <Words>996</Words>
  <Application>Microsoft Office PowerPoint</Application>
  <PresentationFormat>Widescreen</PresentationFormat>
  <Paragraphs>122</Paragraphs>
  <Slides>20</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20</vt:i4>
      </vt:variant>
    </vt:vector>
  </HeadingPairs>
  <TitlesOfParts>
    <vt:vector size="27" baseType="lpstr">
      <vt:lpstr>Arial</vt:lpstr>
      <vt:lpstr>Calibri</vt:lpstr>
      <vt:lpstr>Calibri Light</vt:lpstr>
      <vt:lpstr>Times New Roman</vt:lpstr>
      <vt:lpstr>Wingdings</vt:lpstr>
      <vt:lpstr>Office Theme</vt:lpstr>
      <vt:lpstr>1_Office Theme</vt:lpstr>
      <vt:lpstr>Privacy Consent on FHIR (PCF) https://profiles.ihe.net/ITI/PCF</vt:lpstr>
      <vt:lpstr>Agenda</vt:lpstr>
      <vt:lpstr>Use-Cases – Not exhaustive list</vt:lpstr>
      <vt:lpstr>IHE – Integrating the Healthcare Enterprise</vt:lpstr>
      <vt:lpstr>Appendix P: Privacy Policies</vt:lpstr>
      <vt:lpstr>Privacy Policies</vt:lpstr>
      <vt:lpstr>Security Labeling Service – Stigmatizing </vt:lpstr>
      <vt:lpstr>Volume 1: Use-Case analysis</vt:lpstr>
      <vt:lpstr>Use-Case </vt:lpstr>
      <vt:lpstr>Actors / Transactions</vt:lpstr>
      <vt:lpstr>Volume 2: Transaction</vt:lpstr>
      <vt:lpstr>Capturing Privacy Consent</vt:lpstr>
      <vt:lpstr>Volume 3: Consent profiles</vt:lpstr>
      <vt:lpstr>Privacy Consent Profiles</vt:lpstr>
      <vt:lpstr>Access Control</vt:lpstr>
      <vt:lpstr>Access Control</vt:lpstr>
      <vt:lpstr>Access Control interaction diagram</vt:lpstr>
      <vt:lpstr>Example: Okay for TPO, but not data authored by Dr Bob</vt:lpstr>
      <vt:lpstr>Hands 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Privacy Consent on FHIR</dc:title>
  <dc:creator>John Moehrke</dc:creator>
  <cp:lastModifiedBy>John Moehrke</cp:lastModifiedBy>
  <cp:revision>8</cp:revision>
  <dcterms:created xsi:type="dcterms:W3CDTF">2023-07-31T20:03:28Z</dcterms:created>
  <dcterms:modified xsi:type="dcterms:W3CDTF">2024-04-30T18:31:20Z</dcterms:modified>
</cp:coreProperties>
</file>