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2/18/2020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1203960" y="701040"/>
            <a:ext cx="961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83257" y="3292944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– Document Recipient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-848251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- Document Responder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1046470" y="3292949"/>
            <a:ext cx="5109189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PMIR – Patient Identity Consumer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5491161" y="3292941"/>
            <a:ext cx="5109188" cy="9541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mCSD – Care Services Selective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4161938" y="3292935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SVCM – Consumer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68098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Resource Server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2027074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ATNA – Secure Node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3002147" y="3292940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CT – Time Client</a:t>
            </a: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167F6-00BE-4E1C-89A8-E6B33FDF3154}"/>
              </a:ext>
            </a:extLst>
          </p:cNvPr>
          <p:cNvSpPr txBox="1"/>
          <p:nvPr/>
        </p:nvSpPr>
        <p:spPr>
          <a:xfrm rot="16200000">
            <a:off x="77859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Authorization Service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44733" y="2179320"/>
            <a:ext cx="0" cy="1482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973645" y="15329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9895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881435" y="2403429"/>
            <a:ext cx="0" cy="12586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31752" y="17068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Consent</a:t>
            </a:r>
          </a:p>
        </p:txBody>
      </p:sp>
    </p:spTree>
    <p:extLst>
      <p:ext uri="{BB962C8B-B14F-4D97-AF65-F5344CB8AC3E}">
        <p14:creationId xmlns:p14="http://schemas.microsoft.com/office/powerpoint/2010/main" val="12506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33720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9412667" y="3726558"/>
            <a:ext cx="1134996" cy="1096117"/>
          </a:xfrm>
          <a:prstGeom prst="ellipse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290" y="4037888"/>
            <a:ext cx="492594" cy="43531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1581029" y="3777285"/>
            <a:ext cx="1134996" cy="1096117"/>
          </a:xfrm>
          <a:prstGeom prst="ellips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1579" y="4069359"/>
            <a:ext cx="493895" cy="493895"/>
          </a:xfrm>
          <a:prstGeom prst="rect">
            <a:avLst/>
          </a:prstGeom>
          <a:solidFill>
            <a:srgbClr val="4775CA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143462" y="2692708"/>
            <a:ext cx="3368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 that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Publishes Documents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1560" y="2610005"/>
            <a:ext cx="3519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 that 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Consumes Documents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4539861" y="1284051"/>
            <a:ext cx="3251636" cy="4805022"/>
          </a:xfrm>
          <a:prstGeom prst="flowChartMagneticDisk">
            <a:avLst/>
          </a:prstGeom>
          <a:solidFill>
            <a:sysClr val="window" lastClr="FFFFFF"/>
          </a:solidFill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MHDS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Registry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dirty="0">
                <a:solidFill>
                  <a:prstClr val="black"/>
                </a:solidFill>
                <a:latin typeface="Calibri" panose="020F0502020204030204"/>
              </a:rPr>
              <a:t>IUA</a:t>
            </a: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 Authorization Service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Certificate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PMIR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</a:t>
            </a: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Id Management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SVCM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ATNA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 Record Repository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mCSD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Directory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9099" y="4277101"/>
            <a:ext cx="255417" cy="207898"/>
          </a:xfrm>
          <a:prstGeom prst="rect">
            <a:avLst/>
          </a:prstGeom>
        </p:spPr>
      </p:pic>
      <p:pic>
        <p:nvPicPr>
          <p:cNvPr id="51" name="Graphic 22">
            <a:extLst>
              <a:ext uri="{FF2B5EF4-FFF2-40B4-BE49-F238E27FC236}">
                <a16:creationId xmlns:a16="http://schemas.microsoft.com/office/drawing/2014/main" id="{FF61B486-1C74-AC4C-9588-497291980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 flipV="1">
            <a:off x="2452511" y="4144325"/>
            <a:ext cx="223975" cy="34396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0800000">
            <a:off x="8250276" y="1084352"/>
            <a:ext cx="3895758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3248" y="1423125"/>
            <a:ext cx="332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b="1" dirty="0">
                <a:solidFill>
                  <a:prstClr val="black"/>
                </a:solidFill>
                <a:latin typeface="Calibri" panose="020F0502020204030204"/>
              </a:rPr>
              <a:t>Services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86474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28813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Push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44601" y="1011794"/>
            <a:ext cx="4018457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20707</TotalTime>
  <Words>485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 Inspira Pitch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Consent</vt:lpstr>
      <vt:lpstr>Implied Consent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38</cp:revision>
  <dcterms:created xsi:type="dcterms:W3CDTF">2019-10-25T19:12:16Z</dcterms:created>
  <dcterms:modified xsi:type="dcterms:W3CDTF">2020-02-19T05:07:56Z</dcterms:modified>
</cp:coreProperties>
</file>