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8"/>
    <p:restoredTop sz="94632"/>
  </p:normalViewPr>
  <p:slideViewPr>
    <p:cSldViewPr snapToGrid="0" snapToObjects="1">
      <p:cViewPr varScale="1">
        <p:scale>
          <a:sx n="104" d="100"/>
          <a:sy n="104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476508" y="2646765"/>
            <a:ext cx="2759002" cy="2607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31954" y="3459270"/>
            <a:ext cx="2679441" cy="3379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47592" y="157084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74121" y="241875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47593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53316" y="483502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53317" y="515740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53316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47593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608181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6455063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546351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85170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36773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29261" y="4988912"/>
            <a:ext cx="1824055" cy="1246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811092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58875" y="4546746"/>
            <a:ext cx="1794441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54370" y="5465181"/>
            <a:ext cx="2779472" cy="1156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62" idx="3"/>
            <a:endCxn id="8" idx="1"/>
          </p:cNvCxnSpPr>
          <p:nvPr/>
        </p:nvCxnSpPr>
        <p:spPr>
          <a:xfrm flipV="1">
            <a:off x="2920210" y="2572644"/>
            <a:ext cx="6053911" cy="524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8114886" y="538540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</a:t>
            </a:r>
          </a:p>
          <a:p>
            <a:r>
              <a:rPr lang="en-US" sz="1200" dirty="0"/>
              <a:t>[ITI-20]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C6D69-7042-2547-89F7-D83DE9D88758}"/>
              </a:ext>
            </a:extLst>
          </p:cNvPr>
          <p:cNvSpPr txBox="1"/>
          <p:nvPr/>
        </p:nvSpPr>
        <p:spPr>
          <a:xfrm>
            <a:off x="8360327" y="6015216"/>
            <a:ext cx="12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584388" y="3477666"/>
            <a:ext cx="112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5106105" y="2948515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263188" y="4049024"/>
            <a:ext cx="153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 </a:t>
            </a:r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96530" y="4712205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8041288" y="429076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???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5292CC-2797-CE42-BED9-95D4749FD437}"/>
              </a:ext>
            </a:extLst>
          </p:cNvPr>
          <p:cNvSpPr txBox="1"/>
          <p:nvPr/>
        </p:nvSpPr>
        <p:spPr>
          <a:xfrm>
            <a:off x="866519" y="2937856"/>
            <a:ext cx="2053691" cy="3187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921801" y="2421108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83FE2A-A1FF-AD48-866C-095BBF56CD17}"/>
              </a:ext>
            </a:extLst>
          </p:cNvPr>
          <p:cNvSpPr txBox="1"/>
          <p:nvPr/>
        </p:nvSpPr>
        <p:spPr>
          <a:xfrm>
            <a:off x="863247" y="3243560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Client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0EA52-A144-674B-81CC-59D47031652E}"/>
              </a:ext>
            </a:extLst>
          </p:cNvPr>
          <p:cNvSpPr txBox="1"/>
          <p:nvPr/>
        </p:nvSpPr>
        <p:spPr>
          <a:xfrm>
            <a:off x="849221" y="4910286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4E26D7-8A77-1C42-88E2-B0C061C9D0C3}"/>
              </a:ext>
            </a:extLst>
          </p:cNvPr>
          <p:cNvSpPr txBox="1"/>
          <p:nvPr/>
        </p:nvSpPr>
        <p:spPr>
          <a:xfrm>
            <a:off x="849220" y="3904112"/>
            <a:ext cx="2055587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PDQm</a:t>
            </a:r>
            <a:r>
              <a:rPr lang="en-US" sz="1400" dirty="0"/>
              <a:t> or </a:t>
            </a:r>
            <a:r>
              <a:rPr lang="en-US" sz="1400" dirty="0" err="1"/>
              <a:t>PIXm</a:t>
            </a:r>
            <a:r>
              <a:rPr lang="en-US" sz="1400" dirty="0"/>
              <a:t> Consumer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858433" y="3305731"/>
            <a:ext cx="6126737" cy="208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1900617" y="571070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81821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7292623" y="3059086"/>
            <a:ext cx="204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96" idx="3"/>
            <a:endCxn id="22" idx="1"/>
          </p:cNvCxnSpPr>
          <p:nvPr/>
        </p:nvCxnSpPr>
        <p:spPr>
          <a:xfrm>
            <a:off x="2904807" y="4058001"/>
            <a:ext cx="2127071" cy="801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2057400" y="5275618"/>
            <a:ext cx="2973950" cy="1310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  <a:stCxn id="94" idx="3"/>
            <a:endCxn id="124" idx="1"/>
          </p:cNvCxnSpPr>
          <p:nvPr/>
        </p:nvCxnSpPr>
        <p:spPr>
          <a:xfrm flipV="1">
            <a:off x="2909121" y="2920255"/>
            <a:ext cx="6072700" cy="477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 Doc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315837-D8C9-A249-A4A0-E1B29B86DE21}"/>
              </a:ext>
            </a:extLst>
          </p:cNvPr>
          <p:cNvSpPr txBox="1"/>
          <p:nvPr/>
        </p:nvSpPr>
        <p:spPr>
          <a:xfrm>
            <a:off x="4666534" y="173962"/>
            <a:ext cx="350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MHDS Actor Diagram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B85D9E-CEAC-D447-A840-CF8D2E3FB8C4}"/>
              </a:ext>
            </a:extLst>
          </p:cNvPr>
          <p:cNvSpPr txBox="1"/>
          <p:nvPr/>
        </p:nvSpPr>
        <p:spPr>
          <a:xfrm>
            <a:off x="856160" y="3564401"/>
            <a:ext cx="206004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Node/App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 flipV="1">
            <a:off x="2923589" y="3713945"/>
            <a:ext cx="601663" cy="25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3449634" y="341390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[ITI-19]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87486F-5BF7-E841-A367-EDD1A1AC9C25}"/>
              </a:ext>
            </a:extLst>
          </p:cNvPr>
          <p:cNvSpPr txBox="1"/>
          <p:nvPr/>
        </p:nvSpPr>
        <p:spPr>
          <a:xfrm>
            <a:off x="850728" y="4243984"/>
            <a:ext cx="206004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Cons.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</p:cNvCxnSpPr>
          <p:nvPr/>
        </p:nvCxnSpPr>
        <p:spPr>
          <a:xfrm>
            <a:off x="2933150" y="4462798"/>
            <a:ext cx="2076354" cy="848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02358D7-9224-0347-A1B4-78826EB76769}"/>
              </a:ext>
            </a:extLst>
          </p:cNvPr>
          <p:cNvSpPr txBox="1"/>
          <p:nvPr/>
        </p:nvSpPr>
        <p:spPr>
          <a:xfrm>
            <a:off x="3426126" y="4998619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???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472496" y="164247"/>
            <a:ext cx="2781322" cy="22653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62508" y="421047"/>
            <a:ext cx="2015052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 Consumer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59235" y="703891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5209" y="2134656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5208" y="1295863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328440" y="138812"/>
            <a:ext cx="28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 Doc Consumer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52148" y="1001872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6715" y="1601446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916148" y="506539"/>
            <a:ext cx="6031444" cy="1218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6194851" y="90089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41895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40215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16149" y="120764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05425" y="114037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 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4618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3608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3884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7258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6005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50525" y="1891006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992795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87666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54F780F-078B-EB4E-BE65-1F7CC040305F}"/>
              </a:ext>
            </a:extLst>
          </p:cNvPr>
          <p:cNvSpPr txBox="1"/>
          <p:nvPr/>
        </p:nvSpPr>
        <p:spPr>
          <a:xfrm>
            <a:off x="853007" y="4573330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</p:spTree>
    <p:extLst>
      <p:ext uri="{BB962C8B-B14F-4D97-AF65-F5344CB8AC3E}">
        <p14:creationId xmlns:p14="http://schemas.microsoft.com/office/powerpoint/2010/main" val="21635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511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82387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74003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87761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42019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3368483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30624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1735" y="2438178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5111894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86632" y="4039093"/>
            <a:ext cx="24049" cy="28189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DFFB38A-6F63-894B-8AD3-EFDC6D76F8CF}"/>
              </a:ext>
            </a:extLst>
          </p:cNvPr>
          <p:cNvGrpSpPr/>
          <p:nvPr/>
        </p:nvGrpSpPr>
        <p:grpSpPr>
          <a:xfrm>
            <a:off x="282278" y="1229189"/>
            <a:ext cx="2996609" cy="2694241"/>
            <a:chOff x="276655" y="586784"/>
            <a:chExt cx="2996609" cy="200628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0707E41-F60F-DF4D-911A-919304996A83}"/>
                </a:ext>
              </a:extLst>
            </p:cNvPr>
            <p:cNvSpPr/>
            <p:nvPr/>
          </p:nvSpPr>
          <p:spPr>
            <a:xfrm>
              <a:off x="317568" y="597925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F99CA4-8908-194E-9577-400CFF3C9983}"/>
                </a:ext>
              </a:extLst>
            </p:cNvPr>
            <p:cNvSpPr txBox="1"/>
            <p:nvPr/>
          </p:nvSpPr>
          <p:spPr>
            <a:xfrm>
              <a:off x="828623" y="853320"/>
              <a:ext cx="2045874" cy="226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84655E-FDA8-264A-BCB7-8F9B54736DF9}"/>
                </a:ext>
              </a:extLst>
            </p:cNvPr>
            <p:cNvSpPr txBox="1"/>
            <p:nvPr/>
          </p:nvSpPr>
          <p:spPr>
            <a:xfrm>
              <a:off x="815624" y="1105580"/>
              <a:ext cx="204587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6AFC5D-2E8E-8F47-A800-4044E87CB5E0}"/>
                </a:ext>
              </a:extLst>
            </p:cNvPr>
            <p:cNvSpPr txBox="1"/>
            <p:nvPr/>
          </p:nvSpPr>
          <p:spPr>
            <a:xfrm>
              <a:off x="787217" y="2104049"/>
              <a:ext cx="2046928" cy="2291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C02F14F-709D-7F43-BF25-6C97C9CECD1A}"/>
                </a:ext>
              </a:extLst>
            </p:cNvPr>
            <p:cNvSpPr txBox="1"/>
            <p:nvPr/>
          </p:nvSpPr>
          <p:spPr>
            <a:xfrm>
              <a:off x="787216" y="1404939"/>
              <a:ext cx="2074282" cy="38961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Consumer or </a:t>
              </a:r>
              <a:br>
                <a:rPr lang="en-US" sz="1400" b="1" dirty="0"/>
              </a:b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D99C43-5A7D-F04C-B66B-A56F2F74BC98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140537" y="190101"/>
            <a:ext cx="491901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1144838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525050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713161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7574489" y="5411491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49298" y="6008533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0501" y="573298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60120" y="6291710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70970" y="604546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781541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237ACD-CC2C-3548-B202-1F45F858007F}"/>
              </a:ext>
            </a:extLst>
          </p:cNvPr>
          <p:cNvSpPr txBox="1"/>
          <p:nvPr/>
        </p:nvSpPr>
        <p:spPr>
          <a:xfrm>
            <a:off x="820193" y="2898674"/>
            <a:ext cx="204692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Node/App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157440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52861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44778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58536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909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3076232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77016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1735" y="2120549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2996609" cy="2650464"/>
            <a:chOff x="276655" y="586784"/>
            <a:chExt cx="2996609" cy="2025739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301936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7" y="1628669"/>
              <a:ext cx="2045874" cy="3998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451684"/>
            <a:ext cx="0" cy="24063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9960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4155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34134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9500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4155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738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6225-9A74-0A42-B877-9B08C26E87EC}"/>
              </a:ext>
            </a:extLst>
          </p:cNvPr>
          <p:cNvSpPr txBox="1"/>
          <p:nvPr/>
        </p:nvSpPr>
        <p:spPr>
          <a:xfrm>
            <a:off x="787744" y="2610964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ATNA Secure Node/App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81786" y="181574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17496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785425" y="6063915"/>
            <a:ext cx="131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Store metadata and binary</a:t>
            </a:r>
          </a:p>
        </p:txBody>
      </p: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85078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2996609" cy="2650464"/>
            <a:chOff x="276655" y="586784"/>
            <a:chExt cx="2996609" cy="2025739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55696" cy="1995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301936"/>
              <a:ext cx="2045874" cy="235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7" y="1628669"/>
              <a:ext cx="2045874" cy="3998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272958"/>
            <a:ext cx="13538" cy="259471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85351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6124830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3725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5724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9047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1999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80834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55326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3095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5F6225-9A74-0A42-B877-9B08C26E87EC}"/>
              </a:ext>
            </a:extLst>
          </p:cNvPr>
          <p:cNvSpPr txBox="1"/>
          <p:nvPr/>
        </p:nvSpPr>
        <p:spPr>
          <a:xfrm>
            <a:off x="787744" y="2610964"/>
            <a:ext cx="204587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Node/App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52861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58347" y="244778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58346" y="358536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58346" y="3909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3442" y="3076232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58346" y="277016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61735" y="2120549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69754" y="181574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6D66E-D90E-D342-9F4A-BBA09F47E180}"/>
              </a:ext>
            </a:extLst>
          </p:cNvPr>
          <p:cNvGrpSpPr/>
          <p:nvPr/>
        </p:nvGrpSpPr>
        <p:grpSpPr>
          <a:xfrm>
            <a:off x="282278" y="670204"/>
            <a:ext cx="3095597" cy="3201772"/>
            <a:chOff x="276655" y="586784"/>
            <a:chExt cx="2969996" cy="2393788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F0D704F-D4E4-C948-8E53-0C3E74484157}"/>
                </a:ext>
              </a:extLst>
            </p:cNvPr>
            <p:cNvSpPr/>
            <p:nvPr/>
          </p:nvSpPr>
          <p:spPr>
            <a:xfrm>
              <a:off x="317568" y="617380"/>
              <a:ext cx="2929083" cy="23631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5292CC-2797-CE42-BED9-95D4749FD437}"/>
                </a:ext>
              </a:extLst>
            </p:cNvPr>
            <p:cNvSpPr txBox="1"/>
            <p:nvPr/>
          </p:nvSpPr>
          <p:spPr>
            <a:xfrm>
              <a:off x="828622" y="989506"/>
              <a:ext cx="2053691" cy="230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783FE2A-A1FF-AD48-866C-095BBF56CD17}"/>
                </a:ext>
              </a:extLst>
            </p:cNvPr>
            <p:cNvSpPr txBox="1"/>
            <p:nvPr/>
          </p:nvSpPr>
          <p:spPr>
            <a:xfrm>
              <a:off x="815624" y="1319587"/>
              <a:ext cx="2045874" cy="230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B0EA52-A144-674B-81CC-59D47031652E}"/>
                </a:ext>
              </a:extLst>
            </p:cNvPr>
            <p:cNvSpPr txBox="1"/>
            <p:nvPr/>
          </p:nvSpPr>
          <p:spPr>
            <a:xfrm>
              <a:off x="787217" y="2653765"/>
              <a:ext cx="2074281" cy="230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94E26D7-8A77-1C42-88E2-B0C061C9D0C3}"/>
                </a:ext>
              </a:extLst>
            </p:cNvPr>
            <p:cNvSpPr txBox="1"/>
            <p:nvPr/>
          </p:nvSpPr>
          <p:spPr>
            <a:xfrm>
              <a:off x="787216" y="1628669"/>
              <a:ext cx="2074282" cy="3886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 or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C02FDA4-F4FF-B84F-826E-15351D71362C}"/>
                </a:ext>
              </a:extLst>
            </p:cNvPr>
            <p:cNvSpPr txBox="1"/>
            <p:nvPr/>
          </p:nvSpPr>
          <p:spPr>
            <a:xfrm>
              <a:off x="276655" y="586784"/>
              <a:ext cx="2955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HIE Document Source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3649794" y="40956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814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696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263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09B3AE-1BC8-F14A-94BF-FECB0C1A21EF}"/>
              </a:ext>
            </a:extLst>
          </p:cNvPr>
          <p:cNvSpPr txBox="1"/>
          <p:nvPr/>
        </p:nvSpPr>
        <p:spPr>
          <a:xfrm>
            <a:off x="819350" y="2577191"/>
            <a:ext cx="2162002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3351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153589" y="6358634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BC1BD0-CE47-9445-9A00-EB0C1AAAB377}"/>
              </a:ext>
            </a:extLst>
          </p:cNvPr>
          <p:cNvSpPr txBox="1"/>
          <p:nvPr/>
        </p:nvSpPr>
        <p:spPr>
          <a:xfrm>
            <a:off x="826621" y="3122105"/>
            <a:ext cx="213239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Secure Node/App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7" y="123107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52861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58347" y="244778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58346" y="358536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58346" y="390966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3442" y="3076232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58346" y="277016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61735" y="2120549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69754" y="181574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7" y="9055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8346" y="121808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8347" y="213424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8346" y="3271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8346" y="35961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3442" y="2762693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8346" y="245662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61735" y="1832388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453432" y="45632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013673"/>
            <a:ext cx="12266" cy="28443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1480114" y="221652"/>
            <a:ext cx="2499793" cy="82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596198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164521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7006415" y="4886070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49298" y="5448463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0501" y="517291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1551650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632681"/>
            <a:ext cx="475222" cy="68928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64538" y="6503833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975741" y="622828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735411" y="5561824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Updated stored Resources that are affected by patient merge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848</Words>
  <Application>Microsoft Office PowerPoint</Application>
  <PresentationFormat>Widescreen</PresentationFormat>
  <Paragraphs>284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60</cp:revision>
  <dcterms:created xsi:type="dcterms:W3CDTF">2020-02-04T16:26:38Z</dcterms:created>
  <dcterms:modified xsi:type="dcterms:W3CDTF">2020-02-20T00:12:27Z</dcterms:modified>
</cp:coreProperties>
</file>