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7" autoAdjust="0"/>
    <p:restoredTop sz="68028"/>
  </p:normalViewPr>
  <p:slideViewPr>
    <p:cSldViewPr snapToGrid="0">
      <p:cViewPr varScale="1">
        <p:scale>
          <a:sx n="72" d="100"/>
          <a:sy n="72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98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50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94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85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76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50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Background_Duo_266.jpg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ackground_Duo_266.jpg"/>
          <p:cNvPicPr preferRelativeResize="0"/>
          <p:nvPr/>
        </p:nvPicPr>
        <p:blipFill rotWithShape="1">
          <a:blip r:embed="rId14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 descr="Background_Duo_266.jpg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t="12502" b="12495"/>
          <a:stretch/>
        </p:blipFill>
        <p:spPr>
          <a:xfrm>
            <a:off x="0" y="109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283921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100"/>
            </a:pPr>
            <a:r>
              <a:rPr lang="de-CH" sz="3400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Secure </a:t>
            </a:r>
            <a:r>
              <a:rPr lang="de-CH" sz="3400" dirty="0" err="1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Retrieve</a:t>
            </a:r>
            <a:r>
              <a:rPr lang="de-CH" sz="3400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 Work Item</a:t>
            </a:r>
            <a:endParaRPr sz="3400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 err="1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1371600" y="4381499"/>
            <a:ext cx="6400800" cy="68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lang="en-US" sz="16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Martin Smock,</a:t>
            </a:r>
            <a:endParaRPr lang="en-US" sz="16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16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IHE Switzerland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 descr="ihe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7260" y="1294758"/>
            <a:ext cx="4429500" cy="12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0"/>
    </mc:Choice>
    <mc:Fallback xmlns="">
      <p:transition spd="slow" advTm="97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Work Item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241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Trial Implementation Revision 1.6 defines a mechanism for XDS Repositories to delegate authorization decisions to a centralized Authorization Decision Manager. </a:t>
            </a: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the XDS Repository no longer needs to implement the logic required for authorization of document retrieval but can request the Authorization Decision Manager for the decisions. </a:t>
            </a: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simplifies the implementation of XDS Repositories, especially if the authorization rules are complex. 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31" y="3635101"/>
            <a:ext cx="2393569" cy="1251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8"/>
    </mc:Choice>
    <mc:Fallback xmlns="">
      <p:transition spd="slow" advTm="2612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Work Item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241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Since the authorization decision delegation has advantages for other actors in a health sharing domain, the aim of the work item was to open future versions of the </a:t>
            </a:r>
            <a:r>
              <a:rPr lang="en-US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Trial Implementation for other actors in a health sharing infrastructure. </a:t>
            </a: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changes address: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an extension point for national extensions to extend the profile for other actors and use cases.  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Keep the frame of standards for the SAML and XACML transport and message protocols.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Keep downward compatibility to support the document retrieval use case.</a:t>
            </a:r>
          </a:p>
        </p:txBody>
      </p:sp>
    </p:spTree>
    <p:extLst>
      <p:ext uri="{BB962C8B-B14F-4D97-AF65-F5344CB8AC3E}">
        <p14:creationId xmlns:p14="http://schemas.microsoft.com/office/powerpoint/2010/main" val="17741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8"/>
    </mc:Choice>
    <mc:Fallback xmlns="">
      <p:transition spd="slow" advTm="2612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5A4099"/>
              </a:buClr>
            </a:pPr>
            <a:r>
              <a:rPr lang="de-CH" sz="3000" b="1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1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changes a driven by requirements of national EPR for a centralized authorization, e.g. the Swiss national EPR.</a:t>
            </a: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the Swiss EPR the rules for building access decisions are complex due to legal requirements and a centralized Authorization Manager is the preferred solution.</a:t>
            </a: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Actors are required to enforce the access decisions made by the Authorization Decision Manager, e.g. the: 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XDS.b</a:t>
            </a:r>
            <a:r>
              <a:rPr lang="en-US" sz="1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Document Registry 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PIX Manager (PIX V3)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Healthcare Provider Directory (HPD)</a:t>
            </a: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 extension to use the Authorization Manager for FHIR based Profiles is planned, e.g. MHD, </a:t>
            </a:r>
            <a:r>
              <a:rPr lang="en-US" sz="18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US" sz="18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mCSD</a:t>
            </a:r>
            <a:r>
              <a:rPr lang="en-US" sz="18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1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8"/>
    </mc:Choice>
    <mc:Fallback xmlns="">
      <p:transition spd="slow" advTm="2612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61" y="725476"/>
            <a:ext cx="5519864" cy="41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8"/>
    </mc:Choice>
    <mc:Fallback xmlns="">
      <p:transition spd="slow" advTm="2612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722129"/>
            <a:ext cx="5557634" cy="40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8"/>
    </mc:Choice>
    <mc:Fallback xmlns="">
      <p:transition spd="slow" advTm="2612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5A4099"/>
              </a:buClr>
            </a:pPr>
            <a:r>
              <a:rPr lang="de-CH" sz="3000" b="1" dirty="0" err="1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Breaking</a:t>
            </a:r>
            <a:r>
              <a:rPr lang="de-CH" sz="3000" b="1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3000" b="1" dirty="0" err="1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r>
              <a:rPr lang="de-CH" sz="3000" b="1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1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removed the restriction of applicability to the XDS Retrieve Document Set transaction. 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adapted the required grouping and grouping of the Authorization Decision Manager with the XDS Registry is changed from mandatory to optional.  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adapted the text to remove the restrictions limiting the applicability to XDS Retrieve Document Set.  </a:t>
            </a: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opened </a:t>
            </a:r>
            <a:r>
              <a:rPr lang="en-US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for national extensions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added a query type mechanism well known from the Registry Stored Query [ITI-18].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National extensions may now define query types which match the national requirements. </a:t>
            </a:r>
          </a:p>
          <a:p>
            <a:pPr marL="8001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ensured downward compatibility by using the XDS Retrieve Document Set case as the default query type.</a:t>
            </a:r>
          </a:p>
          <a:p>
            <a:pPr marL="342900" lvl="1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7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8"/>
    </mc:Choice>
    <mc:Fallback xmlns="">
      <p:transition spd="slow" advTm="2612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1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algn="l">
              <a:spcBef>
                <a:spcPts val="0"/>
              </a:spcBef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you. </a:t>
            </a:r>
          </a:p>
          <a:p>
            <a:pPr marL="0" lvl="1" algn="l">
              <a:spcBef>
                <a:spcPts val="0"/>
              </a:spcBef>
            </a:pPr>
            <a:endParaRPr lang="en-US" sz="18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algn="l">
              <a:spcBef>
                <a:spcPts val="0"/>
              </a:spcBef>
            </a:pPr>
            <a:endParaRPr lang="en-US" sz="18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algn="l">
              <a:spcBef>
                <a:spcPts val="0"/>
              </a:spcBef>
            </a:pPr>
            <a:r>
              <a:rPr lang="en-US" sz="18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are looking forward to your comments and change request in this public comment phase. </a:t>
            </a:r>
          </a:p>
          <a:p>
            <a:pPr marL="0" lvl="1" algn="l">
              <a:spcBef>
                <a:spcPts val="0"/>
              </a:spcBef>
            </a:pPr>
            <a:endParaRPr lang="en-US" sz="18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6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8"/>
    </mc:Choice>
    <mc:Fallback xmlns="">
      <p:transition spd="slow" advTm="2612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Bildschirmpräsentation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Secure Retrieve Work Item (SeR)</vt:lpstr>
      <vt:lpstr>Work Item</vt:lpstr>
      <vt:lpstr>Work Item</vt:lpstr>
      <vt:lpstr>Motivation </vt:lpstr>
      <vt:lpstr>PowerPoint-Präsentation</vt:lpstr>
      <vt:lpstr>PowerPoint-Präsentation</vt:lpstr>
      <vt:lpstr>Breaking Changes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Resource Identity Management  (PRIM)</dc:title>
  <dc:creator>Luke Duncan</dc:creator>
  <cp:lastModifiedBy>Smock Martin eHealth Suisse</cp:lastModifiedBy>
  <cp:revision>18</cp:revision>
  <dcterms:modified xsi:type="dcterms:W3CDTF">2022-08-23T07:31:07Z</dcterms:modified>
</cp:coreProperties>
</file>