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  <p:sldId id="276" r:id="rId9"/>
    <p:sldId id="335" r:id="rId10"/>
    <p:sldId id="265" r:id="rId11"/>
    <p:sldId id="336" r:id="rId12"/>
    <p:sldId id="258" r:id="rId13"/>
    <p:sldId id="337" r:id="rId14"/>
    <p:sldId id="264" r:id="rId15"/>
    <p:sldId id="263" r:id="rId16"/>
    <p:sldId id="338" r:id="rId17"/>
    <p:sldId id="262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8846-F7C5-49A2-B978-3CCBF149BEE6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71D6-D0E1-4948-9C1B-F8DFBEC3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30480" y="171574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0" y="6518261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328E6-E46B-6E40-8B27-5B2DDCCC311D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7"/>
            <a:ext cx="10601990" cy="4731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8631607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221360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75BDC-DCC0-0F4C-B05B-1A094796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56320"/>
            <a:ext cx="12192000" cy="12072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B202EE-11BA-DB47-BC89-95F17B7C3E02}"/>
              </a:ext>
            </a:extLst>
          </p:cNvPr>
          <p:cNvGrpSpPr/>
          <p:nvPr userDrawn="1"/>
        </p:nvGrpSpPr>
        <p:grpSpPr>
          <a:xfrm>
            <a:off x="9620161" y="96218"/>
            <a:ext cx="2571839" cy="613973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D5605-09A1-B441-85AE-B2A9A6489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CFD749-9A51-B540-8385-13D6D909A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F19E28AF-23F3-214C-B2B6-1F3AD588A6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E62FE9A-FA76-1541-A6DD-26CF30C6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9D9B6-6E9A-4D7A-928B-CAB101723DCA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Compatible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But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6994" y="155576"/>
            <a:ext cx="6019150" cy="4385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HIE client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57219" y="158173"/>
            <a:ext cx="5930720" cy="43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</a:t>
            </a:r>
            <a:r>
              <a:rPr lang="en-US" sz="1400" dirty="0" err="1"/>
              <a:t>Mgr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919021"/>
            <a:ext cx="11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4024534"/>
            <a:ext cx="153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5670563" y="833725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31287" y="865959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>
            <a:off x="3563132" y="764279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</a:t>
            </a:r>
          </a:p>
          <a:p>
            <a:r>
              <a:rPr lang="en-US" sz="1200" dirty="0"/>
              <a:t>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>
            <a:off x="3637130" y="192275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and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>
            <a:off x="3611582" y="113226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>
            <a:off x="3622433" y="137190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>
            <a:off x="3631711" y="21700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2929142" y="1716067"/>
            <a:ext cx="717809" cy="2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>
            <a:off x="3646951" y="1599940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122918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57723" y="198140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7723" y="166494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7723" y="290885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7723" y="404643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7723" y="437073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57723" y="3537299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7723" y="32312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57723" y="2606994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670602" y="4844606"/>
            <a:ext cx="25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(PMIR Source to Manager)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781541"/>
            <a:ext cx="0" cy="20764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764856" y="4269879"/>
            <a:ext cx="45825" cy="25881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2541788" y="189427"/>
            <a:ext cx="63926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Registration and Discovery 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835343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0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36216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912873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23472" y="5612916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943682" y="5325194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479245" y="5908288"/>
            <a:ext cx="36475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4172" y="5632742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EE6B81-D2E8-E848-A5E5-B5DA16CE9EF7}"/>
              </a:ext>
            </a:extLst>
          </p:cNvPr>
          <p:cNvCxnSpPr>
            <a:cxnSpLocks/>
          </p:cNvCxnSpPr>
          <p:nvPr/>
        </p:nvCxnSpPr>
        <p:spPr>
          <a:xfrm flipV="1">
            <a:off x="1831984" y="6390186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6AD7A-0647-0747-B37F-B9319FBB15BD}"/>
              </a:ext>
            </a:extLst>
          </p:cNvPr>
          <p:cNvSpPr txBox="1"/>
          <p:nvPr/>
        </p:nvSpPr>
        <p:spPr>
          <a:xfrm>
            <a:off x="2585038" y="6115806"/>
            <a:ext cx="31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2479639" y="4514253"/>
            <a:ext cx="23467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new patient is registered…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57723" y="2326256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4A313-8BD0-BB46-A8EE-1B7DE795A0C1}"/>
              </a:ext>
            </a:extLst>
          </p:cNvPr>
          <p:cNvGrpSpPr/>
          <p:nvPr/>
        </p:nvGrpSpPr>
        <p:grpSpPr>
          <a:xfrm>
            <a:off x="374183" y="759648"/>
            <a:ext cx="3113115" cy="3474125"/>
            <a:chOff x="374184" y="1193093"/>
            <a:chExt cx="2955696" cy="304068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DFFB38A-6F63-894B-8AD3-EFDC6D76F8CF}"/>
                </a:ext>
              </a:extLst>
            </p:cNvPr>
            <p:cNvGrpSpPr/>
            <p:nvPr/>
          </p:nvGrpSpPr>
          <p:grpSpPr>
            <a:xfrm>
              <a:off x="374184" y="1193093"/>
              <a:ext cx="2955696" cy="3040680"/>
              <a:chOff x="361063" y="540385"/>
              <a:chExt cx="2955696" cy="2264262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C0707E41-F60F-DF4D-911A-919304996A8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D99C43-5A7D-F04C-B66B-A56F2F74BC98}"/>
                  </a:ext>
                </a:extLst>
              </p:cNvPr>
              <p:cNvSpPr txBox="1"/>
              <p:nvPr/>
            </p:nvSpPr>
            <p:spPr>
              <a:xfrm>
                <a:off x="361063" y="555356"/>
                <a:ext cx="2955696" cy="48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EF342-960B-6346-A0E2-48F4DE74647D}"/>
                </a:ext>
              </a:extLst>
            </p:cNvPr>
            <p:cNvSpPr txBox="1"/>
            <p:nvPr/>
          </p:nvSpPr>
          <p:spPr>
            <a:xfrm>
              <a:off x="766338" y="1748900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MHD Document Source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CC6016-8229-2042-B5C3-58C9E2788812}"/>
                </a:ext>
              </a:extLst>
            </p:cNvPr>
            <p:cNvSpPr txBox="1"/>
            <p:nvPr/>
          </p:nvSpPr>
          <p:spPr>
            <a:xfrm>
              <a:off x="763065" y="2061751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659C73-F060-5E4B-9EEB-93D30B5F7117}"/>
                </a:ext>
              </a:extLst>
            </p:cNvPr>
            <p:cNvSpPr txBox="1"/>
            <p:nvPr/>
          </p:nvSpPr>
          <p:spPr>
            <a:xfrm>
              <a:off x="780902" y="387325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9CEB1B-CD74-6A47-A98A-E39FE7962217}"/>
                </a:ext>
              </a:extLst>
            </p:cNvPr>
            <p:cNvSpPr txBox="1"/>
            <p:nvPr/>
          </p:nvSpPr>
          <p:spPr>
            <a:xfrm>
              <a:off x="759053" y="2365334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C912E8-4176-B644-90CA-106A4D4D0346}"/>
                </a:ext>
              </a:extLst>
            </p:cNvPr>
            <p:cNvSpPr txBox="1"/>
            <p:nvPr/>
          </p:nvSpPr>
          <p:spPr>
            <a:xfrm>
              <a:off x="787100" y="3548570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989A-17E5-4A42-8A88-831C95207F9E}"/>
                </a:ext>
              </a:extLst>
            </p:cNvPr>
            <p:cNvSpPr txBox="1"/>
            <p:nvPr/>
          </p:nvSpPr>
          <p:spPr>
            <a:xfrm>
              <a:off x="762577" y="269460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D2EBF3-2030-3848-8411-4FCED1B86BFE}"/>
                </a:ext>
              </a:extLst>
            </p:cNvPr>
            <p:cNvSpPr txBox="1"/>
            <p:nvPr/>
          </p:nvSpPr>
          <p:spPr>
            <a:xfrm>
              <a:off x="766313" y="3021494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20A3C1-A243-0743-BBBC-B475CE692B50}"/>
              </a:ext>
            </a:extLst>
          </p:cNvPr>
          <p:cNvCxnSpPr>
            <a:cxnSpLocks/>
          </p:cNvCxnSpPr>
          <p:nvPr/>
        </p:nvCxnSpPr>
        <p:spPr>
          <a:xfrm flipV="1">
            <a:off x="1834535" y="6700087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D07CD6-A9DA-D74D-88F3-CA9CF5A51863}"/>
              </a:ext>
            </a:extLst>
          </p:cNvPr>
          <p:cNvSpPr txBox="1"/>
          <p:nvPr/>
        </p:nvSpPr>
        <p:spPr>
          <a:xfrm>
            <a:off x="2572902" y="640203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E45065-F35B-1240-A836-D39F1A912D8E}"/>
              </a:ext>
            </a:extLst>
          </p:cNvPr>
          <p:cNvSpPr txBox="1"/>
          <p:nvPr/>
        </p:nvSpPr>
        <p:spPr>
          <a:xfrm>
            <a:off x="6922945" y="500869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24333C-9CE1-6F4A-91C6-A47AF573F42D}"/>
              </a:ext>
            </a:extLst>
          </p:cNvPr>
          <p:cNvCxnSpPr>
            <a:cxnSpLocks/>
          </p:cNvCxnSpPr>
          <p:nvPr/>
        </p:nvCxnSpPr>
        <p:spPr>
          <a:xfrm>
            <a:off x="6335229" y="5325194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0E21B-C10A-1E42-8CA5-087723044057}"/>
              </a:ext>
            </a:extLst>
          </p:cNvPr>
          <p:cNvCxnSpPr>
            <a:cxnSpLocks/>
          </p:cNvCxnSpPr>
          <p:nvPr/>
        </p:nvCxnSpPr>
        <p:spPr>
          <a:xfrm flipV="1">
            <a:off x="1831182" y="6080285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7FD58BD-951D-4B43-A8AE-D46D34B76B38}"/>
              </a:ext>
            </a:extLst>
          </p:cNvPr>
          <p:cNvSpPr txBox="1"/>
          <p:nvPr/>
        </p:nvSpPr>
        <p:spPr>
          <a:xfrm>
            <a:off x="2589434" y="5821353"/>
            <a:ext cx="2508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</p:spTree>
    <p:extLst>
      <p:ext uri="{BB962C8B-B14F-4D97-AF65-F5344CB8AC3E}">
        <p14:creationId xmlns:p14="http://schemas.microsoft.com/office/powerpoint/2010/main" val="324752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90214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82807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47925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20255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03935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7503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667899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40014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03016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642498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970084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17846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36146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94979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00897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59732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34224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09857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</a:t>
            </a:r>
            <a:r>
              <a:rPr lang="en-US" sz="1200" dirty="0" err="1"/>
              <a:t>Referemces</a:t>
            </a:r>
            <a:r>
              <a:rPr lang="en-US" sz="1200" dirty="0"/>
              <a:t>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69978" y="2250374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08793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24118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30496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1127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6761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959186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34231" cy="3520318"/>
            <a:chOff x="493249" y="1193092"/>
            <a:chExt cx="2752223" cy="3109160"/>
          </a:xfrm>
          <a:solidFill>
            <a:srgbClr val="E2F0D9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52223" cy="3109160"/>
              <a:chOff x="480128" y="540384"/>
              <a:chExt cx="2752223" cy="2315256"/>
            </a:xfrm>
            <a:grpFill/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/>
              </a:prstGeom>
              <a:grpFill/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490631" y="586784"/>
                <a:ext cx="2741720" cy="4250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015345" y="415636"/>
            <a:ext cx="2749452" cy="4126546"/>
            <a:chOff x="4741191" y="1144838"/>
            <a:chExt cx="2610652" cy="3945984"/>
          </a:xfrm>
          <a:solidFill>
            <a:srgbClr val="FFF2CC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grpFill/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88A24-6DAD-4C09-B6A5-8549E428B7A3}"/>
              </a:ext>
            </a:extLst>
          </p:cNvPr>
          <p:cNvSpPr/>
          <p:nvPr/>
        </p:nvSpPr>
        <p:spPr>
          <a:xfrm>
            <a:off x="4636710" y="1165070"/>
            <a:ext cx="2873056" cy="2046279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HIE Central Infrastructure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4CBFE-CA14-46CD-9CC8-B05F5F8D4822}"/>
              </a:ext>
            </a:extLst>
          </p:cNvPr>
          <p:cNvSpPr/>
          <p:nvPr/>
        </p:nvSpPr>
        <p:spPr>
          <a:xfrm>
            <a:off x="4636710" y="3897320"/>
            <a:ext cx="2873056" cy="2046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MHDS Document Registry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B2080-D0EF-4336-8E2A-9238C886FEB3}"/>
              </a:ext>
            </a:extLst>
          </p:cNvPr>
          <p:cNvSpPr/>
          <p:nvPr/>
        </p:nvSpPr>
        <p:spPr>
          <a:xfrm>
            <a:off x="731783" y="2562919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publishes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DCF15-C5EF-4610-9686-EB3BCD387D78}"/>
              </a:ext>
            </a:extLst>
          </p:cNvPr>
          <p:cNvSpPr/>
          <p:nvPr/>
        </p:nvSpPr>
        <p:spPr>
          <a:xfrm>
            <a:off x="8587161" y="2562917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consumes documents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BCADE-13DE-4E83-A04F-102F33413610}"/>
              </a:ext>
            </a:extLst>
          </p:cNvPr>
          <p:cNvSpPr/>
          <p:nvPr/>
        </p:nvSpPr>
        <p:spPr>
          <a:xfrm>
            <a:off x="3604839" y="2188209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36F6E-50A3-4D51-8D10-473E5DB06788}"/>
              </a:ext>
            </a:extLst>
          </p:cNvPr>
          <p:cNvSpPr/>
          <p:nvPr/>
        </p:nvSpPr>
        <p:spPr>
          <a:xfrm>
            <a:off x="7762963" y="2104015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1203960" y="701040"/>
            <a:ext cx="96164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83257" y="3292944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– Document Recipient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-848251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- Document Responder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1046470" y="3292949"/>
            <a:ext cx="5109189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PMIR – Patient Identity Consumer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5491161" y="3292941"/>
            <a:ext cx="5109188" cy="9541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mCSD – Care Services Selective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4161938" y="3292935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SVCM – Consumer</a:t>
            </a: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68098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Resource Server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2027074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ATNA – Secure Node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3002147" y="3292940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CT – Time Client</a:t>
            </a:r>
          </a:p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F167F6-00BE-4E1C-89A8-E6B33FDF3154}"/>
              </a:ext>
            </a:extLst>
          </p:cNvPr>
          <p:cNvSpPr txBox="1"/>
          <p:nvPr/>
        </p:nvSpPr>
        <p:spPr>
          <a:xfrm rot="16200000">
            <a:off x="77859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Authorization Service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93C06C-6475-46FD-BCC0-B379A69C46FB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21735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91054" y="3984452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76007" y="4147688"/>
            <a:ext cx="4406405" cy="22537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297180" y="4808616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801DB-0B22-4DC1-84BB-E345A220709B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345CD-F8BE-4F28-A845-FF4DD662BE22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2DD75-FE7F-4F67-8828-546913ACED59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FC4AD-6286-45E7-BD82-103BB5077B55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AC8D5-4F6A-428C-AA97-E87315F8E7B3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F66063-A95E-442E-B987-5723733F5910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D5A33-8005-474D-AC00-CEF024F77822}"/>
              </a:ext>
            </a:extLst>
          </p:cNvPr>
          <p:cNvSpPr txBox="1"/>
          <p:nvPr/>
        </p:nvSpPr>
        <p:spPr>
          <a:xfrm>
            <a:off x="7515184" y="3003650"/>
            <a:ext cx="3153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Care Services Selective Supplier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47BCB-B0A7-42B7-B30F-B894E6D6CC2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F9189-79DC-4BD4-9029-FD7AA371F12E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D5A70-C323-48C2-A7C8-1D0D516C849D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1C3EDE-8117-4E07-A4B1-DA788F543912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A0E32-AC8F-4D4A-83FF-3503283A13DA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506A461-275D-42D9-8BC1-B9F819526FB5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4C0B56-CF87-4D36-95DB-64F650A577A7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314FF-42FA-4337-B26D-59ECDD6FA02F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85718" y="3602786"/>
            <a:ext cx="4396694" cy="238447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35645" y="3904146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87537" y="4068584"/>
            <a:ext cx="4394875" cy="233281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665692" y="4695514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61D1C-0C6A-4C4D-B3E3-08F94A49A578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A9AC7-6715-41E5-A4E1-0ECC958D0A5B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579C8-7F73-4B02-8FBA-587D60734D03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591AE-09F8-4997-8F9D-DD8A985ABED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DC30E-2896-4A80-9F71-DA37DDC696D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2CCBE-EF92-4C08-B5A0-83B2B66923C5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6DE1B-C751-4C0A-893B-2B6EE0D199B2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05B85-8E62-44A6-99EF-07D9452A326A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C12481-8E3B-42D9-8CDE-BE638387A643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B56EF-23DC-41AB-8829-BF9D51630A5F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5CF343-8EB5-4444-B787-05E49CD8CBF6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C6C2-DE13-4635-8661-4C6EE5E09B5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722567-D12B-4258-B46F-4F0ED5EB3EEE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D1F54B-D841-4D6F-9AC5-300F664A36ED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725357-F774-4D12-A711-45201179989D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322984" y="4630783"/>
            <a:ext cx="25242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2306472" y="1082444"/>
            <a:ext cx="5208712" cy="3560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 flipV="1">
            <a:off x="2593075" y="1490478"/>
            <a:ext cx="4922109" cy="3134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 flipV="1">
            <a:off x="2847243" y="1918336"/>
            <a:ext cx="4667941" cy="296710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 flipV="1">
            <a:off x="2847243" y="2355073"/>
            <a:ext cx="4667941" cy="293181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 flipV="1">
            <a:off x="2847243" y="2757023"/>
            <a:ext cx="4657901" cy="2840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 flipV="1">
            <a:off x="2847243" y="3188316"/>
            <a:ext cx="4667941" cy="286603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 rot="19855805">
            <a:off x="4765987" y="3992385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 rot="19675113">
            <a:off x="4809807" y="3423418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 rot="19710463">
            <a:off x="5269363" y="2687770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 rot="19704875">
            <a:off x="2658838" y="380484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 rot="19769956">
            <a:off x="4916259" y="252319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 rot="19631926">
            <a:off x="3390696" y="2576491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 flipV="1">
            <a:off x="2847243" y="6152679"/>
            <a:ext cx="4635169" cy="3330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946643" y="6148679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 flipV="1">
            <a:off x="2847243" y="5189647"/>
            <a:ext cx="4985471" cy="111506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 rot="20789982">
            <a:off x="3094123" y="5922631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585114" y="418083"/>
            <a:ext cx="5361727" cy="42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 rot="19455899">
            <a:off x="2129445" y="2857272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</p:cNvCxnSpPr>
          <p:nvPr/>
        </p:nvCxnSpPr>
        <p:spPr>
          <a:xfrm flipV="1">
            <a:off x="1924334" y="646508"/>
            <a:ext cx="5590850" cy="401009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 rot="19482399">
            <a:off x="2525688" y="289313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 Retrieve Document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1CFC3-44D9-4738-80AE-D88B83CF3624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365B4-42C9-42C4-9C3B-51D7319F0A81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15A8F-E2C2-438B-9577-613F0D11A9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3F6E7E-B397-4BF7-824C-F8CD1639A7BA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FF47CB-015B-4ED7-990D-194DAC4C5210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17EF6-96EF-489D-8FBB-DD886DDDC3FA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BB14E-290A-4402-BC09-61C44CFA4AAC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E02AA-3267-43EB-9648-B540D77AFA39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AFDF98-E5DF-460F-BD1C-DBF34A2E6D55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48AB-E84F-4146-B5DB-76F4268D6743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612FB5-CFD2-498F-9B41-363C37032AEE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A0834-C186-4317-98C9-FF23E39102F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8444733" y="2179320"/>
            <a:ext cx="0" cy="14827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973645" y="15329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Consent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19895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3881435" y="2403429"/>
            <a:ext cx="0" cy="12586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31752" y="17068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Implied Consent</a:t>
            </a:r>
          </a:p>
        </p:txBody>
      </p:sp>
    </p:spTree>
    <p:extLst>
      <p:ext uri="{BB962C8B-B14F-4D97-AF65-F5344CB8AC3E}">
        <p14:creationId xmlns:p14="http://schemas.microsoft.com/office/powerpoint/2010/main" val="125064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33720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9412667" y="3726558"/>
            <a:ext cx="1134996" cy="1096117"/>
          </a:xfrm>
          <a:prstGeom prst="ellipse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6290" y="4037888"/>
            <a:ext cx="492594" cy="435315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1581029" y="3777285"/>
            <a:ext cx="1134996" cy="1096117"/>
          </a:xfrm>
          <a:prstGeom prst="ellipse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1579" y="4069359"/>
            <a:ext cx="493895" cy="493895"/>
          </a:xfrm>
          <a:prstGeom prst="rect">
            <a:avLst/>
          </a:prstGeom>
          <a:solidFill>
            <a:srgbClr val="4775CA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143462" y="2692708"/>
            <a:ext cx="3044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Systems that</a:t>
            </a:r>
          </a:p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Publish Documents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1560" y="2610005"/>
            <a:ext cx="337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Systems that </a:t>
            </a:r>
          </a:p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Consume Documents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4539861" y="1284051"/>
            <a:ext cx="3251636" cy="4805022"/>
          </a:xfrm>
          <a:prstGeom prst="flowChartMagneticDisk">
            <a:avLst/>
          </a:prstGeom>
          <a:solidFill>
            <a:sysClr val="window" lastClr="FFFFFF"/>
          </a:solidFill>
          <a:ln w="762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Registry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prstClr val="black"/>
                </a:solidFill>
                <a:latin typeface="Calibri" panose="020F0502020204030204"/>
              </a:rPr>
              <a:t>Authorization Service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Consent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Certificate Authority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</a:t>
            </a:r>
            <a:r>
              <a:rPr lang="en-US" i="1" kern="0" dirty="0">
                <a:solidFill>
                  <a:prstClr val="black"/>
                </a:solidFill>
                <a:latin typeface="Calibri" panose="020F0502020204030204"/>
              </a:rPr>
              <a:t>Id Management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Audit Record Repository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Directory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056BD314-7081-6B44-8D40-EDE604FF3C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9099" y="4277101"/>
            <a:ext cx="255417" cy="207898"/>
          </a:xfrm>
          <a:prstGeom prst="rect">
            <a:avLst/>
          </a:prstGeom>
        </p:spPr>
      </p:pic>
      <p:pic>
        <p:nvPicPr>
          <p:cNvPr id="51" name="Graphic 22">
            <a:extLst>
              <a:ext uri="{FF2B5EF4-FFF2-40B4-BE49-F238E27FC236}">
                <a16:creationId xmlns:a16="http://schemas.microsoft.com/office/drawing/2014/main" id="{FF61B486-1C74-AC4C-9588-497291980B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 flipV="1">
            <a:off x="2452511" y="4144325"/>
            <a:ext cx="223975" cy="34396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10800000">
            <a:off x="8250276" y="1084352"/>
            <a:ext cx="3895758" cy="5418168"/>
          </a:xfrm>
          <a:prstGeom prst="rightArrow">
            <a:avLst/>
          </a:prstGeom>
          <a:noFill/>
          <a:ln w="76200" cap="flat" cmpd="sng" algn="ctr">
            <a:solidFill>
              <a:srgbClr val="A5A5A5">
                <a:lumMod val="40000"/>
                <a:lumOff val="6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23248" y="1423125"/>
            <a:ext cx="332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800" b="1" dirty="0">
                <a:solidFill>
                  <a:prstClr val="black"/>
                </a:solidFill>
                <a:latin typeface="Calibri" panose="020F0502020204030204"/>
              </a:rPr>
              <a:t>Services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86474" y="3593381"/>
            <a:ext cx="114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Pull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28813" y="3593381"/>
            <a:ext cx="114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Push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44601" y="1011794"/>
            <a:ext cx="4018457" cy="5418168"/>
          </a:xfrm>
          <a:prstGeom prst="rightArrow">
            <a:avLst/>
          </a:prstGeom>
          <a:noFill/>
          <a:ln w="76200" cap="flat" cmpd="sng" algn="ctr">
            <a:solidFill>
              <a:srgbClr val="A5A5A5">
                <a:lumMod val="40000"/>
                <a:lumOff val="6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20829</TotalTime>
  <Words>1812</Words>
  <Application>Microsoft Office PowerPoint</Application>
  <PresentationFormat>Widescreen</PresentationFormat>
  <Paragraphs>604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GE Inspira Pitch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Consent</vt:lpstr>
      <vt:lpstr>Implied Consent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41</cp:revision>
  <dcterms:created xsi:type="dcterms:W3CDTF">2019-10-25T19:12:16Z</dcterms:created>
  <dcterms:modified xsi:type="dcterms:W3CDTF">2020-05-08T18:57:13Z</dcterms:modified>
</cp:coreProperties>
</file>