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60" r:id="rId5"/>
    <p:sldId id="264" r:id="rId6"/>
    <p:sldId id="263" r:id="rId7"/>
    <p:sldId id="259" r:id="rId8"/>
    <p:sldId id="262" r:id="rId9"/>
    <p:sldId id="33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11"/>
    <p:restoredTop sz="94640"/>
  </p:normalViewPr>
  <p:slideViewPr>
    <p:cSldViewPr snapToGrid="0" snapToObjects="1">
      <p:cViewPr varScale="1">
        <p:scale>
          <a:sx n="69" d="100"/>
          <a:sy n="69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70393-9288-DD48-A766-CD327F7EE613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AEF28-7744-A04C-B21F-F6017A7B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3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AEF28-7744-A04C-B21F-F6017A7B83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2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E90F-FFB7-6440-B780-8D3AD3BB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C46B1-8F34-7346-AED2-D347B861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57CD-134B-BC4E-B448-1FCAD340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2C3F-493A-6249-BC32-300B29BB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8CE7-739A-3841-9C53-1BD938E8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52C-F30E-2243-97ED-F9B9138A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134C7-927F-5F40-800D-E140ADAB7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3877-02BC-A643-90F0-5D80EC86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C01DF-DF60-8247-B6DE-9692004C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96625-DB22-5241-894E-62A384DB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15199-ED22-CA46-92DD-12C73976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5BC34-1791-3341-8E22-F07B8A80B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A995-0414-C542-9347-20CFCC0F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3399-B7BA-A04D-B34E-59F71528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94C2-3347-1141-AAB6-C00F534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5820-A8CF-C948-8AF5-AF1DF88F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4328-0352-6C48-866D-F58DA5D6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5C4C-9BA5-604B-BF31-73345176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4F04-D746-8248-9B6B-DF72F904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9FFAE-74A3-C947-B909-70F9189C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4278-282C-B847-854F-5D8EA0CA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6937-04D7-8F45-BE78-FE62855D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53A6-1237-524F-848F-A29897A6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07C1-4587-FE4E-8219-F5F138A1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7056-AF90-224F-905E-1B777966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215A-4C83-E640-ADC4-EEFD61BE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151C-651D-D442-B3B7-EC6072A1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4AABB-4349-EC4F-BD49-2824AAAD1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E4A90-777B-124D-9462-FD56361D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E193-02AA-4A4A-8E8F-7CD6F62E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9618F-E2D5-924A-85E0-06ACB651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8919-3FFF-A04B-8E4D-83637D2C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456E-B3E5-984F-924A-9A589ECC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69FCD-2C1E-8C4C-A4A6-5ABA781D5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B56A1-B616-2C4B-8E1D-D6FB1B6D4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45B0F-9F29-8249-B238-63D461B4F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849E3-5B54-084F-91B8-BF0E427A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85BA7-7C14-164E-BDD6-432CB0B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42936-9EC6-8E4B-A4B3-2C7FEAF3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76C9-D055-2C45-835B-C8719AAC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01B54-D453-4C4F-BF59-C6081BD3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A50A9-7D8D-6A47-B9CE-D84DDD3E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A0627-157D-994D-9A8D-5B677203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E383E-F153-E240-9F68-35E272A0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D2E4B-C526-4846-BB1F-84271C84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4682F-B2EE-814F-8644-3C747551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AC4F-FA5E-854A-B79B-B37F1F0D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B8F3-3C0E-5744-A3E9-B62DE89A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6ED33-73E0-7C4E-B291-137167B68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3915-1485-294E-B8C0-A0033436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B30E-2FC0-6945-BEE7-1AB2410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B794E-C44D-1846-850F-36B31DB6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4ACB-6925-1149-96AD-C1C354B8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62277-527D-884C-A030-AA5CD41FD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373D3-4E1E-2844-8DFF-7B17D547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757F1-DAEF-3946-B6A4-54D2809C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1787F-FA76-214B-9F02-B5E59509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A5C58-C682-E74F-A998-1571ED22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8C708-C0C4-6449-96B7-D50DCCA1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7C2E-A961-D847-8AA5-84843111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38148-BFB7-E949-A27C-4362C6D69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0601-3E07-CF42-B623-D8BE419A4B6C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60FA-982A-E441-8304-8EA75A977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E751-9546-384B-9E69-F8B351A4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2F718CE6-0FAC-EB4D-8B95-63CBC79521D3}"/>
              </a:ext>
            </a:extLst>
          </p:cNvPr>
          <p:cNvSpPr txBox="1"/>
          <p:nvPr/>
        </p:nvSpPr>
        <p:spPr>
          <a:xfrm>
            <a:off x="8771221" y="1241933"/>
            <a:ext cx="3181029" cy="4462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  <a:r>
              <a:rPr lang="en-US" sz="1400" b="1" dirty="0"/>
              <a:t>                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3F0D704F-D4E4-C948-8E53-0C3E74484157}"/>
              </a:ext>
            </a:extLst>
          </p:cNvPr>
          <p:cNvSpPr/>
          <p:nvPr/>
        </p:nvSpPr>
        <p:spPr>
          <a:xfrm>
            <a:off x="385370" y="2674564"/>
            <a:ext cx="2786131" cy="28045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677362" y="3575701"/>
            <a:ext cx="2679441" cy="32630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915297" y="2158341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Responder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915297" y="160148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Recipient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915297" y="35973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906983" y="51497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915297" y="482815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915297" y="428513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915297" y="39439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7730" y="633578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Audit Record Repos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49275" y="6005672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3" y="5463515"/>
            <a:ext cx="2056568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915297" y="3151842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470578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</a:t>
            </a:r>
            <a:r>
              <a:rPr lang="en-US" sz="1400" dirty="0" err="1"/>
              <a:t>Mgr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64A9F5-8900-014E-943E-C71F6F0FB545}"/>
              </a:ext>
            </a:extLst>
          </p:cNvPr>
          <p:cNvCxnSpPr>
            <a:cxnSpLocks/>
            <a:stCxn id="15" idx="1"/>
            <a:endCxn id="33" idx="3"/>
          </p:cNvCxnSpPr>
          <p:nvPr/>
        </p:nvCxnSpPr>
        <p:spPr>
          <a:xfrm flipH="1">
            <a:off x="7110820" y="4097853"/>
            <a:ext cx="1804477" cy="1156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B53CE8-A146-CF4E-A49E-C211867C2D61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04253" y="5471411"/>
            <a:ext cx="3345666" cy="1018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44297" y="5100450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Repos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433FB6-F225-2744-9064-64459D990126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7136501" y="3751253"/>
            <a:ext cx="1778796" cy="1108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A2D918-9D49-C946-95E7-7C943FD56E0A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7110821" y="4546746"/>
            <a:ext cx="1804476" cy="117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5FA853-8A13-7C4E-AF8B-A833057E0298}"/>
              </a:ext>
            </a:extLst>
          </p:cNvPr>
          <p:cNvCxnSpPr>
            <a:cxnSpLocks/>
          </p:cNvCxnSpPr>
          <p:nvPr/>
        </p:nvCxnSpPr>
        <p:spPr>
          <a:xfrm flipH="1">
            <a:off x="7120775" y="5081793"/>
            <a:ext cx="1763474" cy="1048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A63688-9EF0-984D-BC04-7E1FF7F31248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909121" y="2309861"/>
            <a:ext cx="6006176" cy="107013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AD0A97-7E96-4343-BBE1-584FA6DF2D8F}"/>
              </a:ext>
            </a:extLst>
          </p:cNvPr>
          <p:cNvSpPr txBox="1"/>
          <p:nvPr/>
        </p:nvSpPr>
        <p:spPr>
          <a:xfrm>
            <a:off x="7520552" y="6346881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7719716" y="3919021"/>
            <a:ext cx="1128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Feed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6547874" y="2706138"/>
            <a:ext cx="265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338DDC-9FA1-D34F-9BBB-E2AB509BED02}"/>
              </a:ext>
            </a:extLst>
          </p:cNvPr>
          <p:cNvSpPr txBox="1"/>
          <p:nvPr/>
        </p:nvSpPr>
        <p:spPr>
          <a:xfrm>
            <a:off x="3105708" y="4024534"/>
            <a:ext cx="153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DCF846-1BFA-2B45-BED6-D93F4672027C}"/>
              </a:ext>
            </a:extLst>
          </p:cNvPr>
          <p:cNvSpPr txBox="1"/>
          <p:nvPr/>
        </p:nvSpPr>
        <p:spPr>
          <a:xfrm>
            <a:off x="7583860" y="4875540"/>
            <a:ext cx="1265148" cy="66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AE9888-0670-A44C-996F-A714ED9E2355}"/>
              </a:ext>
            </a:extLst>
          </p:cNvPr>
          <p:cNvSpPr txBox="1"/>
          <p:nvPr/>
        </p:nvSpPr>
        <p:spPr>
          <a:xfrm>
            <a:off x="7581041" y="4439566"/>
            <a:ext cx="23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F3BE91-6109-3C47-9E66-BDF3A64FF58E}"/>
              </a:ext>
            </a:extLst>
          </p:cNvPr>
          <p:cNvSpPr txBox="1"/>
          <p:nvPr/>
        </p:nvSpPr>
        <p:spPr>
          <a:xfrm>
            <a:off x="5670563" y="833725"/>
            <a:ext cx="260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4907261" y="3972193"/>
            <a:ext cx="232882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Source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8B69B13-8896-D745-B6B5-2372BF3C70C7}"/>
              </a:ext>
            </a:extLst>
          </p:cNvPr>
          <p:cNvCxnSpPr>
            <a:cxnSpLocks/>
          </p:cNvCxnSpPr>
          <p:nvPr/>
        </p:nvCxnSpPr>
        <p:spPr>
          <a:xfrm>
            <a:off x="6704697" y="4275175"/>
            <a:ext cx="0" cy="445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735C90-85FE-9B46-9F13-26E8A6998FE7}"/>
              </a:ext>
            </a:extLst>
          </p:cNvPr>
          <p:cNvCxnSpPr>
            <a:cxnSpLocks/>
            <a:stCxn id="80" idx="3"/>
            <a:endCxn id="20" idx="1"/>
          </p:cNvCxnSpPr>
          <p:nvPr/>
        </p:nvCxnSpPr>
        <p:spPr>
          <a:xfrm flipV="1">
            <a:off x="2895427" y="3305731"/>
            <a:ext cx="6019870" cy="33619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5C13629-F15D-5A45-80E0-A98CA5E89ABC}"/>
              </a:ext>
            </a:extLst>
          </p:cNvPr>
          <p:cNvSpPr txBox="1"/>
          <p:nvPr/>
        </p:nvSpPr>
        <p:spPr>
          <a:xfrm>
            <a:off x="5107995" y="4265554"/>
            <a:ext cx="150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38594" y="3617871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887360-7281-E249-9B1A-C1D97D7DD0B7}"/>
              </a:ext>
            </a:extLst>
          </p:cNvPr>
          <p:cNvSpPr txBox="1"/>
          <p:nvPr/>
        </p:nvSpPr>
        <p:spPr>
          <a:xfrm>
            <a:off x="4002228" y="5395265"/>
            <a:ext cx="206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</a:t>
            </a:r>
          </a:p>
          <a:p>
            <a:r>
              <a:rPr lang="en-US" sz="1200" dirty="0"/>
              <a:t>Maintain </a:t>
            </a:r>
          </a:p>
          <a:p>
            <a:r>
              <a:rPr lang="en-US" sz="1200" dirty="0"/>
              <a:t>Time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8915297" y="2766366"/>
            <a:ext cx="287657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Authorization Server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A7F91DB-30E7-6248-BB5A-0116674421BE}"/>
              </a:ext>
            </a:extLst>
          </p:cNvPr>
          <p:cNvSpPr txBox="1"/>
          <p:nvPr/>
        </p:nvSpPr>
        <p:spPr>
          <a:xfrm>
            <a:off x="6219692" y="3122478"/>
            <a:ext cx="3087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1EA1C07-025A-CC47-94FF-44CECDEEDE59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2908816" y="3919994"/>
            <a:ext cx="2100688" cy="935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EA2B3D0-94EA-AE40-83A6-9337A341C8C4}"/>
              </a:ext>
            </a:extLst>
          </p:cNvPr>
          <p:cNvCxnSpPr>
            <a:cxnSpLocks/>
          </p:cNvCxnSpPr>
          <p:nvPr/>
        </p:nvCxnSpPr>
        <p:spPr>
          <a:xfrm>
            <a:off x="1458132" y="5259836"/>
            <a:ext cx="3606507" cy="13374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97B4BA-4601-5A4F-BDB1-E63E02505FEF}"/>
              </a:ext>
            </a:extLst>
          </p:cNvPr>
          <p:cNvCxnSpPr>
            <a:cxnSpLocks/>
          </p:cNvCxnSpPr>
          <p:nvPr/>
        </p:nvCxnSpPr>
        <p:spPr>
          <a:xfrm flipV="1">
            <a:off x="2931287" y="2864022"/>
            <a:ext cx="5984010" cy="723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C02FDA4-F4FF-B84F-826E-15351D71362C}"/>
              </a:ext>
            </a:extLst>
          </p:cNvPr>
          <p:cNvSpPr txBox="1"/>
          <p:nvPr/>
        </p:nvSpPr>
        <p:spPr>
          <a:xfrm>
            <a:off x="332452" y="2621331"/>
            <a:ext cx="289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that consumes</a:t>
            </a:r>
          </a:p>
          <a:p>
            <a:pPr algn="ctr"/>
            <a:r>
              <a:rPr lang="en-US" b="1" dirty="0"/>
              <a:t>documents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669417-9DB4-9841-9E8F-699243A65CCB}"/>
              </a:ext>
            </a:extLst>
          </p:cNvPr>
          <p:cNvCxnSpPr>
            <a:cxnSpLocks/>
          </p:cNvCxnSpPr>
          <p:nvPr/>
        </p:nvCxnSpPr>
        <p:spPr>
          <a:xfrm>
            <a:off x="2921037" y="4816311"/>
            <a:ext cx="2085408" cy="140823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94DF256-830B-3B4B-A562-83E020B45D19}"/>
              </a:ext>
            </a:extLst>
          </p:cNvPr>
          <p:cNvSpPr txBox="1"/>
          <p:nvPr/>
        </p:nvSpPr>
        <p:spPr>
          <a:xfrm>
            <a:off x="2974314" y="5268960"/>
            <a:ext cx="115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61AE7F-1AA0-414D-8E45-131BC628F5DA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2923300" y="4515137"/>
            <a:ext cx="2070597" cy="1165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C3EE6E7-5D14-5540-A5C1-4C2EE825B4CA}"/>
              </a:ext>
            </a:extLst>
          </p:cNvPr>
          <p:cNvSpPr/>
          <p:nvPr/>
        </p:nvSpPr>
        <p:spPr>
          <a:xfrm>
            <a:off x="83315" y="114638"/>
            <a:ext cx="3418651" cy="23832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74B35B-EA28-1243-8D98-6060FCA19E39}"/>
              </a:ext>
            </a:extLst>
          </p:cNvPr>
          <p:cNvSpPr txBox="1"/>
          <p:nvPr/>
        </p:nvSpPr>
        <p:spPr>
          <a:xfrm>
            <a:off x="841342" y="439168"/>
            <a:ext cx="202038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Source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FF705F-5F38-5A48-B9A2-B94CF16B2796}"/>
              </a:ext>
            </a:extLst>
          </p:cNvPr>
          <p:cNvSpPr txBox="1"/>
          <p:nvPr/>
        </p:nvSpPr>
        <p:spPr>
          <a:xfrm>
            <a:off x="841342" y="717539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BE4D67-6BBF-8347-B1F1-176EE01945C5}"/>
              </a:ext>
            </a:extLst>
          </p:cNvPr>
          <p:cNvSpPr txBox="1"/>
          <p:nvPr/>
        </p:nvSpPr>
        <p:spPr>
          <a:xfrm>
            <a:off x="841342" y="2170752"/>
            <a:ext cx="2086078" cy="28174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0F37CF-24F9-8740-BD56-A698349C9C4E}"/>
              </a:ext>
            </a:extLst>
          </p:cNvPr>
          <p:cNvSpPr txBox="1"/>
          <p:nvPr/>
        </p:nvSpPr>
        <p:spPr>
          <a:xfrm>
            <a:off x="841342" y="1019135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4A331E-22C7-2E4E-A733-1DA1CD86D7FE}"/>
              </a:ext>
            </a:extLst>
          </p:cNvPr>
          <p:cNvSpPr txBox="1"/>
          <p:nvPr/>
        </p:nvSpPr>
        <p:spPr>
          <a:xfrm>
            <a:off x="-13644" y="114638"/>
            <a:ext cx="361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System that publishes documents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B9704F-6FBA-8342-9728-DB33427DE327}"/>
              </a:ext>
            </a:extLst>
          </p:cNvPr>
          <p:cNvSpPr txBox="1"/>
          <p:nvPr/>
        </p:nvSpPr>
        <p:spPr>
          <a:xfrm>
            <a:off x="841342" y="1891560"/>
            <a:ext cx="208403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6B5D5A-1BFD-C944-8C25-688A394B690A}"/>
              </a:ext>
            </a:extLst>
          </p:cNvPr>
          <p:cNvSpPr txBox="1"/>
          <p:nvPr/>
        </p:nvSpPr>
        <p:spPr>
          <a:xfrm>
            <a:off x="841342" y="132471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3614EFB-95EF-F744-B84D-FE052B56E494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2861728" y="577668"/>
            <a:ext cx="6055297" cy="123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2C390AA-7859-494F-82CA-2B2795ABA56D}"/>
              </a:ext>
            </a:extLst>
          </p:cNvPr>
          <p:cNvSpPr txBox="1"/>
          <p:nvPr/>
        </p:nvSpPr>
        <p:spPr>
          <a:xfrm>
            <a:off x="4011035" y="2680394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[ITI-66] or [ITI-67] or [ITI-68]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CA89B3-DB78-7B4B-8552-32114ECD7204}"/>
              </a:ext>
            </a:extLst>
          </p:cNvPr>
          <p:cNvCxnSpPr>
            <a:cxnSpLocks/>
          </p:cNvCxnSpPr>
          <p:nvPr/>
        </p:nvCxnSpPr>
        <p:spPr>
          <a:xfrm>
            <a:off x="2931287" y="865959"/>
            <a:ext cx="705843" cy="13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7A3091A-A133-E24C-B111-1B5A9C95EBCE}"/>
              </a:ext>
            </a:extLst>
          </p:cNvPr>
          <p:cNvSpPr txBox="1"/>
          <p:nvPr/>
        </p:nvSpPr>
        <p:spPr>
          <a:xfrm>
            <a:off x="3563132" y="764279"/>
            <a:ext cx="206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</a:t>
            </a:r>
          </a:p>
          <a:p>
            <a:r>
              <a:rPr lang="en-US" sz="1200" dirty="0"/>
              <a:t> [ITI-72]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EE323D-D705-8845-86F2-3B95511DC117}"/>
              </a:ext>
            </a:extLst>
          </p:cNvPr>
          <p:cNvCxnSpPr>
            <a:cxnSpLocks/>
          </p:cNvCxnSpPr>
          <p:nvPr/>
        </p:nvCxnSpPr>
        <p:spPr>
          <a:xfrm>
            <a:off x="2959886" y="2006903"/>
            <a:ext cx="692840" cy="15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F22CEEF-FD27-B849-976B-2BD9D9BE98D9}"/>
              </a:ext>
            </a:extLst>
          </p:cNvPr>
          <p:cNvSpPr txBox="1"/>
          <p:nvPr/>
        </p:nvSpPr>
        <p:spPr>
          <a:xfrm>
            <a:off x="3637130" y="192275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and [ITI-20]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45DDFD8-7127-2542-A91E-8AB8F72EA444}"/>
              </a:ext>
            </a:extLst>
          </p:cNvPr>
          <p:cNvCxnSpPr>
            <a:cxnSpLocks/>
          </p:cNvCxnSpPr>
          <p:nvPr/>
        </p:nvCxnSpPr>
        <p:spPr>
          <a:xfrm>
            <a:off x="2909121" y="1233279"/>
            <a:ext cx="728009" cy="12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A5648BB-37C8-B84A-935F-FE90B310E316}"/>
              </a:ext>
            </a:extLst>
          </p:cNvPr>
          <p:cNvSpPr txBox="1"/>
          <p:nvPr/>
        </p:nvSpPr>
        <p:spPr>
          <a:xfrm>
            <a:off x="3611582" y="1132266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6480C23-9F52-1145-842C-825C4402DD48}"/>
              </a:ext>
            </a:extLst>
          </p:cNvPr>
          <p:cNvCxnSpPr>
            <a:cxnSpLocks/>
          </p:cNvCxnSpPr>
          <p:nvPr/>
        </p:nvCxnSpPr>
        <p:spPr>
          <a:xfrm>
            <a:off x="2931389" y="1497203"/>
            <a:ext cx="696648" cy="11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BDBBCE7-62CE-5846-B72B-F93DC331B3D2}"/>
              </a:ext>
            </a:extLst>
          </p:cNvPr>
          <p:cNvSpPr txBox="1"/>
          <p:nvPr/>
        </p:nvSpPr>
        <p:spPr>
          <a:xfrm>
            <a:off x="3622433" y="1371905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D7834B-1BBC-7D43-AD1E-065155C6095C}"/>
              </a:ext>
            </a:extLst>
          </p:cNvPr>
          <p:cNvCxnSpPr>
            <a:cxnSpLocks/>
          </p:cNvCxnSpPr>
          <p:nvPr/>
        </p:nvCxnSpPr>
        <p:spPr>
          <a:xfrm>
            <a:off x="2913902" y="2286165"/>
            <a:ext cx="738468" cy="1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9F92901-5108-B149-B90B-45D86C68672B}"/>
              </a:ext>
            </a:extLst>
          </p:cNvPr>
          <p:cNvSpPr txBox="1"/>
          <p:nvPr/>
        </p:nvSpPr>
        <p:spPr>
          <a:xfrm>
            <a:off x="3631711" y="217003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1611B5D-421F-9B43-92CF-24B4730D3810}"/>
              </a:ext>
            </a:extLst>
          </p:cNvPr>
          <p:cNvSpPr txBox="1"/>
          <p:nvPr/>
        </p:nvSpPr>
        <p:spPr>
          <a:xfrm>
            <a:off x="841342" y="161427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7893E4-D09C-8A47-8C0E-6BEFDD5C6F22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2929142" y="1716067"/>
            <a:ext cx="717809" cy="22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FFA1FD5-C9F1-964A-9252-2840AB63B99F}"/>
              </a:ext>
            </a:extLst>
          </p:cNvPr>
          <p:cNvSpPr txBox="1"/>
          <p:nvPr/>
        </p:nvSpPr>
        <p:spPr>
          <a:xfrm>
            <a:off x="3646951" y="1599940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C37444-765E-AA44-9C6C-E039F62A5086}"/>
              </a:ext>
            </a:extLst>
          </p:cNvPr>
          <p:cNvSpPr txBox="1"/>
          <p:nvPr/>
        </p:nvSpPr>
        <p:spPr>
          <a:xfrm>
            <a:off x="853867" y="3241493"/>
            <a:ext cx="2055254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Consumer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B52B70-D9AA-8340-BD35-2EF27214B16F}"/>
              </a:ext>
            </a:extLst>
          </p:cNvPr>
          <p:cNvSpPr txBox="1"/>
          <p:nvPr/>
        </p:nvSpPr>
        <p:spPr>
          <a:xfrm>
            <a:off x="853867" y="3503422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FDE9A3-7375-B54C-AA05-BE8E98DED98C}"/>
              </a:ext>
            </a:extLst>
          </p:cNvPr>
          <p:cNvSpPr txBox="1"/>
          <p:nvPr/>
        </p:nvSpPr>
        <p:spPr>
          <a:xfrm>
            <a:off x="841342" y="4683329"/>
            <a:ext cx="205094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C5598C-C5C6-984A-8AF0-2F4C12659D2B}"/>
              </a:ext>
            </a:extLst>
          </p:cNvPr>
          <p:cNvSpPr txBox="1"/>
          <p:nvPr/>
        </p:nvSpPr>
        <p:spPr>
          <a:xfrm>
            <a:off x="853229" y="3781494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9AA6F8-1FFC-834F-BB91-188F2578C66F}"/>
              </a:ext>
            </a:extLst>
          </p:cNvPr>
          <p:cNvSpPr txBox="1"/>
          <p:nvPr/>
        </p:nvSpPr>
        <p:spPr>
          <a:xfrm>
            <a:off x="841342" y="4972889"/>
            <a:ext cx="204864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D45112-A255-5C49-A5FF-DFFA5A25EBD9}"/>
              </a:ext>
            </a:extLst>
          </p:cNvPr>
          <p:cNvSpPr txBox="1"/>
          <p:nvPr/>
        </p:nvSpPr>
        <p:spPr>
          <a:xfrm>
            <a:off x="853867" y="408707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A7DB7D-8114-1744-92A1-4CC49D693983}"/>
              </a:ext>
            </a:extLst>
          </p:cNvPr>
          <p:cNvSpPr txBox="1"/>
          <p:nvPr/>
        </p:nvSpPr>
        <p:spPr>
          <a:xfrm>
            <a:off x="853867" y="437663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18BFF8B-EEB3-1E47-86F2-C4EBB346A320}"/>
              </a:ext>
            </a:extLst>
          </p:cNvPr>
          <p:cNvSpPr txBox="1"/>
          <p:nvPr/>
        </p:nvSpPr>
        <p:spPr>
          <a:xfrm>
            <a:off x="3174775" y="4704118"/>
            <a:ext cx="1011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… Services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DA5988-2563-4B47-BD57-AC6C50E2481B}"/>
              </a:ext>
            </a:extLst>
          </p:cNvPr>
          <p:cNvSpPr txBox="1"/>
          <p:nvPr/>
        </p:nvSpPr>
        <p:spPr>
          <a:xfrm>
            <a:off x="3240626" y="6219085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FE7114A-125F-8346-AE00-434B4E9A0D1F}"/>
              </a:ext>
            </a:extLst>
          </p:cNvPr>
          <p:cNvSpPr txBox="1"/>
          <p:nvPr/>
        </p:nvSpPr>
        <p:spPr>
          <a:xfrm>
            <a:off x="7347854" y="5892463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08A9E90-74A1-E94B-8649-7ACDEED82B3A}"/>
              </a:ext>
            </a:extLst>
          </p:cNvPr>
          <p:cNvCxnSpPr>
            <a:cxnSpLocks/>
          </p:cNvCxnSpPr>
          <p:nvPr/>
        </p:nvCxnSpPr>
        <p:spPr>
          <a:xfrm>
            <a:off x="2948733" y="4286711"/>
            <a:ext cx="2085609" cy="97701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434F3BE-F9E4-E647-AA72-8A5FCBD57423}"/>
              </a:ext>
            </a:extLst>
          </p:cNvPr>
          <p:cNvSpPr txBox="1"/>
          <p:nvPr/>
        </p:nvSpPr>
        <p:spPr>
          <a:xfrm>
            <a:off x="3123221" y="4428229"/>
            <a:ext cx="235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[ITI-95] – [ITI-101]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9F69C1C-9C3C-BF45-90CE-79533713B380}"/>
              </a:ext>
            </a:extLst>
          </p:cNvPr>
          <p:cNvCxnSpPr>
            <a:cxnSpLocks/>
          </p:cNvCxnSpPr>
          <p:nvPr/>
        </p:nvCxnSpPr>
        <p:spPr>
          <a:xfrm>
            <a:off x="2894688" y="5152040"/>
            <a:ext cx="393129" cy="362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48B6CEC-51A8-E34C-8C07-B9E40A56D947}"/>
              </a:ext>
            </a:extLst>
          </p:cNvPr>
          <p:cNvCxnSpPr>
            <a:cxnSpLocks/>
          </p:cNvCxnSpPr>
          <p:nvPr/>
        </p:nvCxnSpPr>
        <p:spPr>
          <a:xfrm flipH="1">
            <a:off x="8620280" y="5368923"/>
            <a:ext cx="293394" cy="2975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3C2D349-356B-F24E-8EFE-BBE4F7B46638}"/>
              </a:ext>
            </a:extLst>
          </p:cNvPr>
          <p:cNvSpPr txBox="1"/>
          <p:nvPr/>
        </p:nvSpPr>
        <p:spPr>
          <a:xfrm>
            <a:off x="7984172" y="5475341"/>
            <a:ext cx="115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109094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1229189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57723" y="198140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57723" y="166494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57723" y="290885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57723" y="404643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57723" y="437073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57723" y="3537299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57723" y="32312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57723" y="2606994"/>
            <a:ext cx="290308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670602" y="4844606"/>
            <a:ext cx="255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(PMIR Source to Manager)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>
            <a:off x="10188931" y="4781541"/>
            <a:ext cx="0" cy="207645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764856" y="4269879"/>
            <a:ext cx="45825" cy="258812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2541788" y="189427"/>
            <a:ext cx="639261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Patient Registration and Discovery 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154145" y="835343"/>
            <a:ext cx="2610652" cy="3945984"/>
            <a:chOff x="4741191" y="1144838"/>
            <a:chExt cx="2610652" cy="3945984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1144838"/>
              <a:ext cx="2610652" cy="39459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0"/>
              <a:ext cx="20665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31878" y="2250374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Manager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Repos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36216" y="1611168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41191" y="1193839"/>
              <a:ext cx="2610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4912873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23472" y="5612916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6943682" y="5325194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479245" y="5908288"/>
            <a:ext cx="364754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964172" y="5632742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EE6B81-D2E8-E848-A5E5-B5DA16CE9EF7}"/>
              </a:ext>
            </a:extLst>
          </p:cNvPr>
          <p:cNvCxnSpPr>
            <a:cxnSpLocks/>
          </p:cNvCxnSpPr>
          <p:nvPr/>
        </p:nvCxnSpPr>
        <p:spPr>
          <a:xfrm flipV="1">
            <a:off x="1831984" y="6390186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4E6AD7A-0647-0747-B37F-B9319FBB15BD}"/>
              </a:ext>
            </a:extLst>
          </p:cNvPr>
          <p:cNvSpPr txBox="1"/>
          <p:nvPr/>
        </p:nvSpPr>
        <p:spPr>
          <a:xfrm>
            <a:off x="2585038" y="6115806"/>
            <a:ext cx="3167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</a:t>
            </a:r>
            <a:r>
              <a:rPr lang="en-US" sz="1200" dirty="0" err="1"/>
              <a:t>PDQm</a:t>
            </a:r>
            <a:r>
              <a:rPr lang="en-US" sz="1200" dirty="0"/>
              <a:t> Query or [ITI-83] </a:t>
            </a:r>
            <a:r>
              <a:rPr lang="en-US" sz="1200" dirty="0" err="1"/>
              <a:t>PIXm</a:t>
            </a:r>
            <a:r>
              <a:rPr lang="en-US" sz="1200" dirty="0"/>
              <a:t> Query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2479639" y="4514253"/>
            <a:ext cx="23467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new patient is registered…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C306-DA41-A24F-8D27-3210D77B5A25}"/>
              </a:ext>
            </a:extLst>
          </p:cNvPr>
          <p:cNvSpPr txBox="1"/>
          <p:nvPr/>
        </p:nvSpPr>
        <p:spPr>
          <a:xfrm>
            <a:off x="8757723" y="2326256"/>
            <a:ext cx="290308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A4A313-8BD0-BB46-A8EE-1B7DE795A0C1}"/>
              </a:ext>
            </a:extLst>
          </p:cNvPr>
          <p:cNvGrpSpPr/>
          <p:nvPr/>
        </p:nvGrpSpPr>
        <p:grpSpPr>
          <a:xfrm>
            <a:off x="374183" y="759648"/>
            <a:ext cx="3113115" cy="3474125"/>
            <a:chOff x="374184" y="1193093"/>
            <a:chExt cx="2955696" cy="304068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DFFB38A-6F63-894B-8AD3-EFDC6D76F8CF}"/>
                </a:ext>
              </a:extLst>
            </p:cNvPr>
            <p:cNvGrpSpPr/>
            <p:nvPr/>
          </p:nvGrpSpPr>
          <p:grpSpPr>
            <a:xfrm>
              <a:off x="374184" y="1193093"/>
              <a:ext cx="2955696" cy="3040680"/>
              <a:chOff x="361063" y="540385"/>
              <a:chExt cx="2955696" cy="2264262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C0707E41-F60F-DF4D-911A-919304996A8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D99C43-5A7D-F04C-B66B-A56F2F74BC98}"/>
                  </a:ext>
                </a:extLst>
              </p:cNvPr>
              <p:cNvSpPr txBox="1"/>
              <p:nvPr/>
            </p:nvSpPr>
            <p:spPr>
              <a:xfrm>
                <a:off x="361063" y="555356"/>
                <a:ext cx="2955696" cy="481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3EF342-960B-6346-A0E2-48F4DE74647D}"/>
                </a:ext>
              </a:extLst>
            </p:cNvPr>
            <p:cNvSpPr txBox="1"/>
            <p:nvPr/>
          </p:nvSpPr>
          <p:spPr>
            <a:xfrm>
              <a:off x="766338" y="1748900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MHD Document Source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CC6016-8229-2042-B5C3-58C9E2788812}"/>
                </a:ext>
              </a:extLst>
            </p:cNvPr>
            <p:cNvSpPr txBox="1"/>
            <p:nvPr/>
          </p:nvSpPr>
          <p:spPr>
            <a:xfrm>
              <a:off x="763065" y="2061751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659C73-F060-5E4B-9EEB-93D30B5F7117}"/>
                </a:ext>
              </a:extLst>
            </p:cNvPr>
            <p:cNvSpPr txBox="1"/>
            <p:nvPr/>
          </p:nvSpPr>
          <p:spPr>
            <a:xfrm>
              <a:off x="780902" y="3873259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9CEB1B-CD74-6A47-A98A-E39FE7962217}"/>
                </a:ext>
              </a:extLst>
            </p:cNvPr>
            <p:cNvSpPr txBox="1"/>
            <p:nvPr/>
          </p:nvSpPr>
          <p:spPr>
            <a:xfrm>
              <a:off x="759053" y="2365334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PDQm</a:t>
              </a:r>
              <a:r>
                <a:rPr lang="en-US" sz="1400" b="1" dirty="0"/>
                <a:t> or </a:t>
              </a:r>
              <a:r>
                <a:rPr lang="en-US" sz="1400" b="1" dirty="0" err="1"/>
                <a:t>PIXm</a:t>
              </a:r>
              <a:r>
                <a:rPr lang="en-US" sz="1400" b="1" dirty="0"/>
                <a:t> Consumer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C912E8-4176-B644-90CA-106A4D4D0346}"/>
                </a:ext>
              </a:extLst>
            </p:cNvPr>
            <p:cNvSpPr txBox="1"/>
            <p:nvPr/>
          </p:nvSpPr>
          <p:spPr>
            <a:xfrm>
              <a:off x="787100" y="3548570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989A-17E5-4A42-8A88-831C95207F9E}"/>
                </a:ext>
              </a:extLst>
            </p:cNvPr>
            <p:cNvSpPr txBox="1"/>
            <p:nvPr/>
          </p:nvSpPr>
          <p:spPr>
            <a:xfrm>
              <a:off x="762577" y="2694606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D2EBF3-2030-3848-8411-4FCED1B86BFE}"/>
                </a:ext>
              </a:extLst>
            </p:cNvPr>
            <p:cNvSpPr txBox="1"/>
            <p:nvPr/>
          </p:nvSpPr>
          <p:spPr>
            <a:xfrm>
              <a:off x="766313" y="3021494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20A3C1-A243-0743-BBBC-B475CE692B50}"/>
              </a:ext>
            </a:extLst>
          </p:cNvPr>
          <p:cNvCxnSpPr>
            <a:cxnSpLocks/>
          </p:cNvCxnSpPr>
          <p:nvPr/>
        </p:nvCxnSpPr>
        <p:spPr>
          <a:xfrm flipV="1">
            <a:off x="1834535" y="6700087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D07CD6-A9DA-D74D-88F3-CA9CF5A51863}"/>
              </a:ext>
            </a:extLst>
          </p:cNvPr>
          <p:cNvSpPr txBox="1"/>
          <p:nvPr/>
        </p:nvSpPr>
        <p:spPr>
          <a:xfrm>
            <a:off x="2572902" y="640203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E45065-F35B-1240-A836-D39F1A912D8E}"/>
              </a:ext>
            </a:extLst>
          </p:cNvPr>
          <p:cNvSpPr txBox="1"/>
          <p:nvPr/>
        </p:nvSpPr>
        <p:spPr>
          <a:xfrm>
            <a:off x="6922945" y="500869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24333C-9CE1-6F4A-91C6-A47AF573F42D}"/>
              </a:ext>
            </a:extLst>
          </p:cNvPr>
          <p:cNvCxnSpPr>
            <a:cxnSpLocks/>
          </p:cNvCxnSpPr>
          <p:nvPr/>
        </p:nvCxnSpPr>
        <p:spPr>
          <a:xfrm>
            <a:off x="6335229" y="5325194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0E21B-C10A-1E42-8CA5-087723044057}"/>
              </a:ext>
            </a:extLst>
          </p:cNvPr>
          <p:cNvCxnSpPr>
            <a:cxnSpLocks/>
          </p:cNvCxnSpPr>
          <p:nvPr/>
        </p:nvCxnSpPr>
        <p:spPr>
          <a:xfrm flipV="1">
            <a:off x="1831182" y="6080285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7FD58BD-951D-4B43-A8AE-D46D34B76B38}"/>
              </a:ext>
            </a:extLst>
          </p:cNvPr>
          <p:cNvSpPr txBox="1"/>
          <p:nvPr/>
        </p:nvSpPr>
        <p:spPr>
          <a:xfrm>
            <a:off x="2589434" y="5821353"/>
            <a:ext cx="2508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</p:spTree>
    <p:extLst>
      <p:ext uri="{BB962C8B-B14F-4D97-AF65-F5344CB8AC3E}">
        <p14:creationId xmlns:p14="http://schemas.microsoft.com/office/powerpoint/2010/main" val="324752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896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948971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6" y="138582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42946" y="168336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42946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42946" y="37401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42946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2946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42946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42945" y="227529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48248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120613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200964" y="4611512"/>
            <a:ext cx="234" cy="22464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644970"/>
            <a:ext cx="0" cy="32130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76728" y="174681"/>
            <a:ext cx="1163491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with Persistence Process Flow (binary stored at registry)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5971470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7274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5" y="638674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28118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934848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713421"/>
            <a:ext cx="8334071" cy="92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4456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5B4BA6-DB77-FA43-AE74-90D6F8F4D186}"/>
              </a:ext>
            </a:extLst>
          </p:cNvPr>
          <p:cNvSpPr txBox="1"/>
          <p:nvPr/>
        </p:nvSpPr>
        <p:spPr>
          <a:xfrm>
            <a:off x="8742946" y="1983372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DDFDD6BB-36A8-CF44-9E02-A45D4332D6C3}"/>
              </a:ext>
            </a:extLst>
          </p:cNvPr>
          <p:cNvSpPr/>
          <p:nvPr/>
        </p:nvSpPr>
        <p:spPr>
          <a:xfrm flipH="1">
            <a:off x="10229528" y="614177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4DC77-3F2B-8A4A-BA1E-64695B38B730}"/>
              </a:ext>
            </a:extLst>
          </p:cNvPr>
          <p:cNvSpPr txBox="1"/>
          <p:nvPr/>
        </p:nvSpPr>
        <p:spPr>
          <a:xfrm>
            <a:off x="10825787" y="5832970"/>
            <a:ext cx="131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Store metadata and binary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BC7714-6EB0-9145-A227-212305A32C87}"/>
              </a:ext>
            </a:extLst>
          </p:cNvPr>
          <p:cNvGrpSpPr/>
          <p:nvPr/>
        </p:nvGrpSpPr>
        <p:grpSpPr>
          <a:xfrm>
            <a:off x="369682" y="1107175"/>
            <a:ext cx="3246409" cy="3778497"/>
            <a:chOff x="343820" y="1193093"/>
            <a:chExt cx="2955696" cy="30406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75DEF20-5630-AD4F-BC30-E76658A3AF94}"/>
                </a:ext>
              </a:extLst>
            </p:cNvPr>
            <p:cNvGrpSpPr/>
            <p:nvPr/>
          </p:nvGrpSpPr>
          <p:grpSpPr>
            <a:xfrm>
              <a:off x="343820" y="1193093"/>
              <a:ext cx="2955696" cy="3040680"/>
              <a:chOff x="330699" y="540385"/>
              <a:chExt cx="2955696" cy="2264262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590A742D-09A3-DD4D-AC3C-26C340001B67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DC40A22-737D-934A-B379-462CF138A36E}"/>
                  </a:ext>
                </a:extLst>
              </p:cNvPr>
              <p:cNvSpPr txBox="1"/>
              <p:nvPr/>
            </p:nvSpPr>
            <p:spPr>
              <a:xfrm>
                <a:off x="330699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04EC5B-9455-C64C-A299-A72AC09C982B}"/>
                </a:ext>
              </a:extLst>
            </p:cNvPr>
            <p:cNvSpPr txBox="1"/>
            <p:nvPr/>
          </p:nvSpPr>
          <p:spPr>
            <a:xfrm>
              <a:off x="764853" y="1745687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C5314A-1D25-3240-9FD9-ABDD3E83A002}"/>
                </a:ext>
              </a:extLst>
            </p:cNvPr>
            <p:cNvSpPr txBox="1"/>
            <p:nvPr/>
          </p:nvSpPr>
          <p:spPr>
            <a:xfrm>
              <a:off x="761580" y="2058538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FB906C-83A0-E446-A7B8-4CE42B83BFDE}"/>
                </a:ext>
              </a:extLst>
            </p:cNvPr>
            <p:cNvSpPr txBox="1"/>
            <p:nvPr/>
          </p:nvSpPr>
          <p:spPr>
            <a:xfrm>
              <a:off x="779417" y="3870046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EA9FA1-86BC-D74C-A2BC-A53CF14D0AA4}"/>
                </a:ext>
              </a:extLst>
            </p:cNvPr>
            <p:cNvSpPr txBox="1"/>
            <p:nvPr/>
          </p:nvSpPr>
          <p:spPr>
            <a:xfrm>
              <a:off x="757568" y="2362122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7EE4C8-8FB0-474B-B0FC-455F59E080E6}"/>
                </a:ext>
              </a:extLst>
            </p:cNvPr>
            <p:cNvSpPr txBox="1"/>
            <p:nvPr/>
          </p:nvSpPr>
          <p:spPr>
            <a:xfrm>
              <a:off x="785614" y="3545357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E776E6F-F731-7F42-8706-8FA8879B40DB}"/>
                </a:ext>
              </a:extLst>
            </p:cNvPr>
            <p:cNvSpPr txBox="1"/>
            <p:nvPr/>
          </p:nvSpPr>
          <p:spPr>
            <a:xfrm>
              <a:off x="761093" y="269139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E6CEF4-73B5-0345-9522-BC91328D35A0}"/>
                </a:ext>
              </a:extLst>
            </p:cNvPr>
            <p:cNvSpPr txBox="1"/>
            <p:nvPr/>
          </p:nvSpPr>
          <p:spPr>
            <a:xfrm>
              <a:off x="764829" y="3018281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B2CF867-6EBA-7A4C-9673-7F43A0436E5E}"/>
              </a:ext>
            </a:extLst>
          </p:cNvPr>
          <p:cNvSpPr txBox="1"/>
          <p:nvPr/>
        </p:nvSpPr>
        <p:spPr>
          <a:xfrm>
            <a:off x="2079329" y="5971470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F0F6F9-503F-424F-8545-289FAE3CD580}"/>
              </a:ext>
            </a:extLst>
          </p:cNvPr>
          <p:cNvCxnSpPr/>
          <p:nvPr/>
        </p:nvCxnSpPr>
        <p:spPr>
          <a:xfrm>
            <a:off x="1866583" y="6235439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902146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382807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47925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20255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03935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75035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15834" y="5667899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40014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1030167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549957"/>
            <a:ext cx="13538" cy="23177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490978" y="143351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Process Flow (Authorization Option)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642498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970084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217846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36146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94979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64479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4" y="638674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008978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597329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342247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09857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42946" y="138939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42946" y="169980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42946" y="264473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42946" y="378231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42946" y="41066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42946" y="3273184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42946" y="296711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42946" y="2317501"/>
            <a:ext cx="290658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42945" y="1997261"/>
            <a:ext cx="290658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13408" y="723910"/>
            <a:ext cx="3344169" cy="3776309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54558" y="1770753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51285" y="208360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69122" y="3895112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47274" y="2387188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75319" y="3570423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50798" y="271646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54533" y="304334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5886054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886617" y="5201673"/>
            <a:ext cx="1318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document submission request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9B7123-38FE-2A43-AD7E-543F51129BC0}"/>
              </a:ext>
            </a:extLst>
          </p:cNvPr>
          <p:cNvCxnSpPr>
            <a:cxnSpLocks/>
          </p:cNvCxnSpPr>
          <p:nvPr/>
        </p:nvCxnSpPr>
        <p:spPr>
          <a:xfrm flipV="1">
            <a:off x="1838561" y="6532806"/>
            <a:ext cx="4006662" cy="750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96D5CDF-1E62-064C-82B7-DF928F96E05E}"/>
              </a:ext>
            </a:extLst>
          </p:cNvPr>
          <p:cNvSpPr txBox="1"/>
          <p:nvPr/>
        </p:nvSpPr>
        <p:spPr>
          <a:xfrm>
            <a:off x="1870569" y="6271618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</p:spTree>
    <p:extLst>
      <p:ext uri="{BB962C8B-B14F-4D97-AF65-F5344CB8AC3E}">
        <p14:creationId xmlns:p14="http://schemas.microsoft.com/office/powerpoint/2010/main" val="243765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775538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1878" y="3673329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31878" y="426100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31878" y="304780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188461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31878" y="2595616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31878" y="1245405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875424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09419" y="4837602"/>
            <a:ext cx="26924" cy="202039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88401"/>
            <a:ext cx="13538" cy="2379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67370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Discovery and Retrieval of Existing Documents Process Flow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96909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1917360" y="5559244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[ITI-67] Find Document </a:t>
            </a:r>
            <a:r>
              <a:rPr lang="en-US" sz="1200" dirty="0" err="1"/>
              <a:t>Referemces</a:t>
            </a:r>
            <a:r>
              <a:rPr lang="en-US" sz="1200" dirty="0"/>
              <a:t> (with Patient ID)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509272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40792" y="5450429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1924057" y="517862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34719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65760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7528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7529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70493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26934" y="764275"/>
            <a:ext cx="3379648" cy="3779861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38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15358" y="1745631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15358" y="205814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15358" y="3839339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15358" y="2392713"/>
              <a:ext cx="2212618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PDQm</a:t>
              </a:r>
              <a:r>
                <a:rPr lang="en-US" sz="1400" b="1" dirty="0"/>
                <a:t> or </a:t>
              </a:r>
              <a:r>
                <a:rPr lang="en-US" sz="1400" b="1" dirty="0" err="1"/>
                <a:t>PIXm</a:t>
              </a:r>
              <a:r>
                <a:rPr lang="en-US" sz="1400" b="1" dirty="0"/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15358" y="3545301"/>
              <a:ext cx="2212618" cy="2475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15358" y="270155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15358" y="3018222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246065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40792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36650" y="6312334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</a:t>
            </a:r>
            <a:r>
              <a:rPr lang="en-US" sz="1200" dirty="0" err="1"/>
              <a:t>PIXm</a:t>
            </a:r>
            <a:r>
              <a:rPr lang="en-US" sz="1200" dirty="0"/>
              <a:t> and MHD transactions)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D577EE-590D-1240-9C2A-E9C681C00A17}"/>
              </a:ext>
            </a:extLst>
          </p:cNvPr>
          <p:cNvCxnSpPr/>
          <p:nvPr/>
        </p:nvCxnSpPr>
        <p:spPr>
          <a:xfrm>
            <a:off x="1852512" y="5149881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3A3AED3-1158-0649-9262-D85D831B70A6}"/>
              </a:ext>
            </a:extLst>
          </p:cNvPr>
          <p:cNvSpPr txBox="1"/>
          <p:nvPr/>
        </p:nvSpPr>
        <p:spPr>
          <a:xfrm>
            <a:off x="1905598" y="4894331"/>
            <a:ext cx="407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[ITI-83] </a:t>
            </a:r>
            <a:r>
              <a:rPr lang="en-US" sz="1200" dirty="0" err="1"/>
              <a:t>PIXm</a:t>
            </a:r>
            <a:r>
              <a:rPr lang="en-US" sz="1200" dirty="0"/>
              <a:t> Query with local Patient ID for ‘enterprise’ 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6057F-E4CF-2144-B9EC-FD1AE89C3E62}"/>
              </a:ext>
            </a:extLst>
          </p:cNvPr>
          <p:cNvSpPr txBox="1"/>
          <p:nvPr/>
        </p:nvSpPr>
        <p:spPr>
          <a:xfrm>
            <a:off x="1907957" y="462634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2FA8D8-27F3-D44F-85A4-22EF7429957E}"/>
              </a:ext>
            </a:extLst>
          </p:cNvPr>
          <p:cNvCxnSpPr/>
          <p:nvPr/>
        </p:nvCxnSpPr>
        <p:spPr>
          <a:xfrm>
            <a:off x="1850165" y="488025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rved Right Arrow 84">
            <a:extLst>
              <a:ext uri="{FF2B5EF4-FFF2-40B4-BE49-F238E27FC236}">
                <a16:creationId xmlns:a16="http://schemas.microsoft.com/office/drawing/2014/main" id="{F47B9AA5-34FD-1E4E-BC07-E70F58D2427C}"/>
              </a:ext>
            </a:extLst>
          </p:cNvPr>
          <p:cNvSpPr/>
          <p:nvPr/>
        </p:nvSpPr>
        <p:spPr>
          <a:xfrm flipH="1">
            <a:off x="5992025" y="5040935"/>
            <a:ext cx="567929" cy="347830"/>
          </a:xfrm>
          <a:prstGeom prst="curvedRightArrow">
            <a:avLst/>
          </a:prstGeom>
          <a:solidFill>
            <a:schemeClr val="tx1"/>
          </a:solidFill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5B1527-8152-874F-8436-1361A13AE1E5}"/>
              </a:ext>
            </a:extLst>
          </p:cNvPr>
          <p:cNvSpPr txBox="1"/>
          <p:nvPr/>
        </p:nvSpPr>
        <p:spPr>
          <a:xfrm>
            <a:off x="6559364" y="5075340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03AA67D-3E2A-8F49-8480-1D39CF14AC60}"/>
              </a:ext>
            </a:extLst>
          </p:cNvPr>
          <p:cNvCxnSpPr>
            <a:cxnSpLocks/>
          </p:cNvCxnSpPr>
          <p:nvPr/>
        </p:nvCxnSpPr>
        <p:spPr>
          <a:xfrm>
            <a:off x="1850281" y="617439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DE7CA31-4AA7-884B-98A7-82522EE55267}"/>
              </a:ext>
            </a:extLst>
          </p:cNvPr>
          <p:cNvSpPr txBox="1"/>
          <p:nvPr/>
        </p:nvSpPr>
        <p:spPr>
          <a:xfrm>
            <a:off x="1929080" y="5936727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 Retrieve Document</a:t>
            </a:r>
          </a:p>
        </p:txBody>
      </p:sp>
    </p:spTree>
    <p:extLst>
      <p:ext uri="{BB962C8B-B14F-4D97-AF65-F5344CB8AC3E}">
        <p14:creationId xmlns:p14="http://schemas.microsoft.com/office/powerpoint/2010/main" val="44847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69978" y="2250374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72106" y="5508793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1241187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88401"/>
            <a:ext cx="13538" cy="2379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95506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Consent Management for Disclosure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511530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8284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069241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230496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1288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Retrieve Document request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7655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211279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496761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34719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65760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7401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7529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70493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64605" y="959186"/>
            <a:ext cx="3212517" cy="3413006"/>
            <a:chOff x="359886" y="1152202"/>
            <a:chExt cx="2955696" cy="30815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359886" y="1152202"/>
              <a:ext cx="2955696" cy="3081571"/>
              <a:chOff x="346765" y="509935"/>
              <a:chExt cx="2955696" cy="229471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346765" y="509935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88588" y="1708306"/>
              <a:ext cx="2190526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73783" y="2020816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803152" y="3832664"/>
              <a:ext cx="2168677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81303" y="2324735"/>
              <a:ext cx="2190525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809348" y="3507974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84829" y="265401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88563" y="298089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604080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904462" y="4923467"/>
            <a:ext cx="1318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retrieval of document. Access denied.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45708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54860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92922" y="6368606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B429AB-E365-354E-9E66-DD4014EC460C}"/>
              </a:ext>
            </a:extLst>
          </p:cNvPr>
          <p:cNvCxnSpPr>
            <a:cxnSpLocks/>
          </p:cNvCxnSpPr>
          <p:nvPr/>
        </p:nvCxnSpPr>
        <p:spPr>
          <a:xfrm flipH="1" flipV="1">
            <a:off x="1867733" y="6344192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45478DF-9179-4F40-9F60-E429B9441A63}"/>
              </a:ext>
            </a:extLst>
          </p:cNvPr>
          <p:cNvSpPr txBox="1"/>
          <p:nvPr/>
        </p:nvSpPr>
        <p:spPr>
          <a:xfrm>
            <a:off x="5973211" y="6118814"/>
            <a:ext cx="421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with  “403 Forbidden” (response is based on policy)</a:t>
            </a:r>
          </a:p>
        </p:txBody>
      </p:sp>
    </p:spTree>
    <p:extLst>
      <p:ext uri="{BB962C8B-B14F-4D97-AF65-F5344CB8AC3E}">
        <p14:creationId xmlns:p14="http://schemas.microsoft.com/office/powerpoint/2010/main" val="311969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638109"/>
            <a:ext cx="2610652" cy="4452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70080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5065517" y="113709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 flipH="1">
            <a:off x="10188931" y="4261629"/>
            <a:ext cx="12266" cy="259637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 flipH="1">
            <a:off x="1810681" y="3952747"/>
            <a:ext cx="39624" cy="2905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890139" y="83160"/>
            <a:ext cx="65391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Author Reference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/>
          <p:nvPr/>
        </p:nvCxnSpPr>
        <p:spPr>
          <a:xfrm>
            <a:off x="1879436" y="5717930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106103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62800"/>
            <a:ext cx="400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 (with author reference)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18713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775483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2ADA6E-8315-3544-87B8-B3410E824314}"/>
              </a:ext>
            </a:extLst>
          </p:cNvPr>
          <p:cNvSpPr txBox="1"/>
          <p:nvPr/>
        </p:nvSpPr>
        <p:spPr>
          <a:xfrm>
            <a:off x="1954849" y="5271622"/>
            <a:ext cx="400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</a:t>
            </a:r>
          </a:p>
          <a:p>
            <a:r>
              <a:rPr lang="en-US" sz="1200" dirty="0"/>
              <a:t>(find Practitioner/</a:t>
            </a:r>
            <a:r>
              <a:rPr lang="en-US" sz="1200" dirty="0" err="1"/>
              <a:t>PractitionerRole</a:t>
            </a:r>
            <a:r>
              <a:rPr lang="en-US" sz="1200" dirty="0"/>
              <a:t> for document author)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538C78-F13C-FE4A-AC98-644B95173960}"/>
              </a:ext>
            </a:extLst>
          </p:cNvPr>
          <p:cNvCxnSpPr>
            <a:cxnSpLocks/>
          </p:cNvCxnSpPr>
          <p:nvPr/>
        </p:nvCxnSpPr>
        <p:spPr>
          <a:xfrm flipH="1" flipV="1">
            <a:off x="5999648" y="6612301"/>
            <a:ext cx="413543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044A3C-F283-9A4D-AF7A-309C8CA06D6E}"/>
              </a:ext>
            </a:extLst>
          </p:cNvPr>
          <p:cNvSpPr txBox="1"/>
          <p:nvPr/>
        </p:nvSpPr>
        <p:spPr>
          <a:xfrm>
            <a:off x="6051988" y="6307834"/>
            <a:ext cx="434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 (for doc author, to confirm)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5D769-AC7A-0943-8F76-D710EB0ACC70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77F429-1AEA-0B45-A7F7-8A00C51B4F2C}"/>
              </a:ext>
            </a:extLst>
          </p:cNvPr>
          <p:cNvSpPr txBox="1"/>
          <p:nvPr/>
        </p:nvSpPr>
        <p:spPr>
          <a:xfrm>
            <a:off x="8742946" y="139989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10BB20-3FDA-8A4A-B547-E508AA38B1AB}"/>
              </a:ext>
            </a:extLst>
          </p:cNvPr>
          <p:cNvSpPr txBox="1"/>
          <p:nvPr/>
        </p:nvSpPr>
        <p:spPr>
          <a:xfrm>
            <a:off x="8742946" y="169742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0C41FD-44AC-434E-900F-CAED18E392A7}"/>
              </a:ext>
            </a:extLst>
          </p:cNvPr>
          <p:cNvSpPr txBox="1"/>
          <p:nvPr/>
        </p:nvSpPr>
        <p:spPr>
          <a:xfrm>
            <a:off x="8742946" y="261660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77310-DFE6-8548-80D9-7346B9A812F8}"/>
              </a:ext>
            </a:extLst>
          </p:cNvPr>
          <p:cNvSpPr txBox="1"/>
          <p:nvPr/>
        </p:nvSpPr>
        <p:spPr>
          <a:xfrm>
            <a:off x="8742946" y="375418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ATNA Secure 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5B1C5-A36B-5D42-9FF2-2296F6C03353}"/>
              </a:ext>
            </a:extLst>
          </p:cNvPr>
          <p:cNvSpPr txBox="1"/>
          <p:nvPr/>
        </p:nvSpPr>
        <p:spPr>
          <a:xfrm>
            <a:off x="8742946" y="40784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94F758-5315-BC4A-B206-E5A21442C76C}"/>
              </a:ext>
            </a:extLst>
          </p:cNvPr>
          <p:cNvSpPr txBox="1"/>
          <p:nvPr/>
        </p:nvSpPr>
        <p:spPr>
          <a:xfrm>
            <a:off x="8742946" y="324504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Consumer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7F289-D4FE-E64A-BAAE-EC0F5867E841}"/>
              </a:ext>
            </a:extLst>
          </p:cNvPr>
          <p:cNvSpPr txBox="1"/>
          <p:nvPr/>
        </p:nvSpPr>
        <p:spPr>
          <a:xfrm>
            <a:off x="8742946" y="293898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5488B-160E-F847-B0C5-CD44FCBC1062}"/>
              </a:ext>
            </a:extLst>
          </p:cNvPr>
          <p:cNvSpPr txBox="1"/>
          <p:nvPr/>
        </p:nvSpPr>
        <p:spPr>
          <a:xfrm>
            <a:off x="8742946" y="2302065"/>
            <a:ext cx="290393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32565A-7267-E547-BA33-8B1DA56D3551}"/>
              </a:ext>
            </a:extLst>
          </p:cNvPr>
          <p:cNvSpPr txBox="1"/>
          <p:nvPr/>
        </p:nvSpPr>
        <p:spPr>
          <a:xfrm>
            <a:off x="8742945" y="1997261"/>
            <a:ext cx="2903931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Authorization Server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98482F-7D3B-6E47-98B7-2184DA66372F}"/>
              </a:ext>
            </a:extLst>
          </p:cNvPr>
          <p:cNvGrpSpPr/>
          <p:nvPr/>
        </p:nvGrpSpPr>
        <p:grpSpPr>
          <a:xfrm>
            <a:off x="545123" y="1107174"/>
            <a:ext cx="3134231" cy="3520318"/>
            <a:chOff x="493249" y="1193092"/>
            <a:chExt cx="2752223" cy="3109160"/>
          </a:xfrm>
          <a:solidFill>
            <a:srgbClr val="E2F0D9"/>
          </a:solidFill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E8AC2D4-2822-8F49-A7EC-9452F77FB9C8}"/>
                </a:ext>
              </a:extLst>
            </p:cNvPr>
            <p:cNvGrpSpPr/>
            <p:nvPr/>
          </p:nvGrpSpPr>
          <p:grpSpPr>
            <a:xfrm>
              <a:off x="493249" y="1193092"/>
              <a:ext cx="2752223" cy="3109160"/>
              <a:chOff x="480128" y="540384"/>
              <a:chExt cx="2752223" cy="2315256"/>
            </a:xfrm>
            <a:grpFill/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A65BC477-0D8A-3C4B-849F-B9CA7CB99541}"/>
                  </a:ext>
                </a:extLst>
              </p:cNvPr>
              <p:cNvSpPr/>
              <p:nvPr/>
            </p:nvSpPr>
            <p:spPr>
              <a:xfrm>
                <a:off x="480128" y="540384"/>
                <a:ext cx="2741720" cy="2315256"/>
              </a:xfrm>
              <a:prstGeom prst="roundRect">
                <a:avLst/>
              </a:prstGeom>
              <a:grpFill/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706F78-9DEA-6B4D-A5A0-5131E9ADA59C}"/>
                  </a:ext>
                </a:extLst>
              </p:cNvPr>
              <p:cNvSpPr txBox="1"/>
              <p:nvPr/>
            </p:nvSpPr>
            <p:spPr>
              <a:xfrm>
                <a:off x="490631" y="586784"/>
                <a:ext cx="2741720" cy="42508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E2BC92-D799-6947-B555-C9B0A9177716}"/>
                </a:ext>
              </a:extLst>
            </p:cNvPr>
            <p:cNvSpPr txBox="1"/>
            <p:nvPr/>
          </p:nvSpPr>
          <p:spPr>
            <a:xfrm>
              <a:off x="808230" y="1784068"/>
              <a:ext cx="2205333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20694E-A0F5-2F42-B22E-21FA8FBF3176}"/>
                </a:ext>
              </a:extLst>
            </p:cNvPr>
            <p:cNvSpPr txBox="1"/>
            <p:nvPr/>
          </p:nvSpPr>
          <p:spPr>
            <a:xfrm>
              <a:off x="793423" y="2096580"/>
              <a:ext cx="2205333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930948-32B0-8A49-A58F-C2E8A10D849A}"/>
                </a:ext>
              </a:extLst>
            </p:cNvPr>
            <p:cNvSpPr txBox="1"/>
            <p:nvPr/>
          </p:nvSpPr>
          <p:spPr>
            <a:xfrm>
              <a:off x="822793" y="3908426"/>
              <a:ext cx="2202084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6611A8-ABF5-9F48-8633-40AAAEB77AAA}"/>
                </a:ext>
              </a:extLst>
            </p:cNvPr>
            <p:cNvSpPr txBox="1"/>
            <p:nvPr/>
          </p:nvSpPr>
          <p:spPr>
            <a:xfrm>
              <a:off x="800944" y="2400501"/>
              <a:ext cx="2212618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FD6B6E-84B1-8A46-B20C-33BBF2673F32}"/>
                </a:ext>
              </a:extLst>
            </p:cNvPr>
            <p:cNvSpPr txBox="1"/>
            <p:nvPr/>
          </p:nvSpPr>
          <p:spPr>
            <a:xfrm>
              <a:off x="828990" y="3583737"/>
              <a:ext cx="2181299" cy="285991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ATNA Secure Node/App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859BA1D-B3DE-E94A-A12F-07A0D4ACCE9D}"/>
                </a:ext>
              </a:extLst>
            </p:cNvPr>
            <p:cNvSpPr txBox="1"/>
            <p:nvPr/>
          </p:nvSpPr>
          <p:spPr>
            <a:xfrm>
              <a:off x="804470" y="2729774"/>
              <a:ext cx="2202084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D8591C3-B4B1-0744-9F9F-3A92347E737C}"/>
                </a:ext>
              </a:extLst>
            </p:cNvPr>
            <p:cNvSpPr txBox="1"/>
            <p:nvPr/>
          </p:nvSpPr>
          <p:spPr>
            <a:xfrm>
              <a:off x="808204" y="3056660"/>
              <a:ext cx="2202085" cy="48618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mCSD</a:t>
              </a:r>
              <a:r>
                <a:rPr lang="en-US" sz="1400" b="1" dirty="0"/>
                <a:t> Care Services Selective Consumer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63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623399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71083" y="10743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71083" y="138689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71083" y="230306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71083" y="344064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71083" y="376494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71083" y="293150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71083" y="262544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71082" y="200120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567732" y="4702954"/>
            <a:ext cx="255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with Merge (PMIR Source to Manager)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188932" y="4285940"/>
            <a:ext cx="12266" cy="25720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521679" y="632059"/>
            <a:ext cx="397990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Update of Patient Identity after Authorized Merge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015345" y="415636"/>
            <a:ext cx="2749452" cy="4126546"/>
            <a:chOff x="4741191" y="1144838"/>
            <a:chExt cx="2610652" cy="3945984"/>
          </a:xfrm>
          <a:solidFill>
            <a:srgbClr val="FFF2CC"/>
          </a:solidFill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1144838"/>
              <a:ext cx="2610652" cy="3945984"/>
            </a:xfrm>
            <a:prstGeom prst="roundRect">
              <a:avLst/>
            </a:prstGeom>
            <a:grpFill/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1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45946" y="2278510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Manager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Repos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72312" y="1611168"/>
              <a:ext cx="2104623" cy="52322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41191" y="1193839"/>
              <a:ext cx="261065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4701861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19801" y="5530283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6841315" y="5251832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 with merge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377434" y="5828291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808101" y="555274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1805943" y="4232901"/>
            <a:ext cx="302047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Two patient identities are merged…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C306-DA41-A24F-8D27-3210D77B5A25}"/>
              </a:ext>
            </a:extLst>
          </p:cNvPr>
          <p:cNvSpPr txBox="1"/>
          <p:nvPr/>
        </p:nvSpPr>
        <p:spPr>
          <a:xfrm>
            <a:off x="8783260" y="1706565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27C729B3-323D-2F47-87D6-A6A343D83C30}"/>
              </a:ext>
            </a:extLst>
          </p:cNvPr>
          <p:cNvSpPr/>
          <p:nvPr/>
        </p:nvSpPr>
        <p:spPr>
          <a:xfrm flipH="1">
            <a:off x="10230693" y="5984376"/>
            <a:ext cx="475222" cy="433105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895D6E-87BF-B340-BCC4-171BA61F7613}"/>
              </a:ext>
            </a:extLst>
          </p:cNvPr>
          <p:cNvCxnSpPr>
            <a:cxnSpLocks/>
          </p:cNvCxnSpPr>
          <p:nvPr/>
        </p:nvCxnSpPr>
        <p:spPr>
          <a:xfrm flipH="1">
            <a:off x="6378606" y="6602309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CE27B1-1A71-BC49-AF0D-8C5447B0E9C4}"/>
              </a:ext>
            </a:extLst>
          </p:cNvPr>
          <p:cNvSpPr txBox="1"/>
          <p:nvPr/>
        </p:nvSpPr>
        <p:spPr>
          <a:xfrm>
            <a:off x="6823341" y="632676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FC962B-0F2F-5E47-BB59-84D91E13573D}"/>
              </a:ext>
            </a:extLst>
          </p:cNvPr>
          <p:cNvSpPr txBox="1"/>
          <p:nvPr/>
        </p:nvSpPr>
        <p:spPr>
          <a:xfrm>
            <a:off x="10676392" y="5595430"/>
            <a:ext cx="1542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 stored Resources that are affected by patient merge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55C398-7382-C14F-8838-9FD56B0ADC32}"/>
              </a:ext>
            </a:extLst>
          </p:cNvPr>
          <p:cNvCxnSpPr>
            <a:cxnSpLocks/>
          </p:cNvCxnSpPr>
          <p:nvPr/>
        </p:nvCxnSpPr>
        <p:spPr>
          <a:xfrm>
            <a:off x="6345589" y="5218448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7FBF03-A064-9142-B5EB-E0FFC4FEA2F9}"/>
              </a:ext>
            </a:extLst>
          </p:cNvPr>
          <p:cNvSpPr txBox="1"/>
          <p:nvPr/>
        </p:nvSpPr>
        <p:spPr>
          <a:xfrm>
            <a:off x="6823531" y="4939997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2285BA-E6F7-144B-A8B9-743AA1BE5DE3}"/>
              </a:ext>
            </a:extLst>
          </p:cNvPr>
          <p:cNvSpPr txBox="1"/>
          <p:nvPr/>
        </p:nvSpPr>
        <p:spPr>
          <a:xfrm>
            <a:off x="1818643" y="3636001"/>
            <a:ext cx="30204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document for the patient was previously stored in the Document Registry…</a:t>
            </a:r>
          </a:p>
        </p:txBody>
      </p:sp>
    </p:spTree>
    <p:extLst>
      <p:ext uri="{BB962C8B-B14F-4D97-AF65-F5344CB8AC3E}">
        <p14:creationId xmlns:p14="http://schemas.microsoft.com/office/powerpoint/2010/main" val="74934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0288A24-6DAD-4C09-B6A5-8549E428B7A3}"/>
              </a:ext>
            </a:extLst>
          </p:cNvPr>
          <p:cNvSpPr/>
          <p:nvPr/>
        </p:nvSpPr>
        <p:spPr>
          <a:xfrm>
            <a:off x="4636710" y="1165070"/>
            <a:ext cx="2873056" cy="2046279"/>
          </a:xfrm>
          <a:prstGeom prst="roundRect">
            <a:avLst/>
          </a:prstGeom>
          <a:solidFill>
            <a:srgbClr val="FFF2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HIE Central Infrastructure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A4CBFE-CA14-46CD-9CC8-B05F5F8D4822}"/>
              </a:ext>
            </a:extLst>
          </p:cNvPr>
          <p:cNvSpPr/>
          <p:nvPr/>
        </p:nvSpPr>
        <p:spPr>
          <a:xfrm>
            <a:off x="4636710" y="3897320"/>
            <a:ext cx="2873056" cy="20462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MHDS Document Registry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DB2080-D0EF-4336-8E2A-9238C886FEB3}"/>
              </a:ext>
            </a:extLst>
          </p:cNvPr>
          <p:cNvSpPr/>
          <p:nvPr/>
        </p:nvSpPr>
        <p:spPr>
          <a:xfrm>
            <a:off x="731783" y="2562919"/>
            <a:ext cx="2873056" cy="204627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System that publishes documents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DCF15-C5EF-4610-9686-EB3BCD387D78}"/>
              </a:ext>
            </a:extLst>
          </p:cNvPr>
          <p:cNvSpPr/>
          <p:nvPr/>
        </p:nvSpPr>
        <p:spPr>
          <a:xfrm>
            <a:off x="8587161" y="2562917"/>
            <a:ext cx="2873056" cy="2046279"/>
          </a:xfrm>
          <a:prstGeom prst="roundRect">
            <a:avLst/>
          </a:prstGeom>
          <a:solidFill>
            <a:srgbClr val="E2F0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System that consumes documents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23BCADE-13DE-4E83-A04F-102F33413610}"/>
              </a:ext>
            </a:extLst>
          </p:cNvPr>
          <p:cNvSpPr/>
          <p:nvPr/>
        </p:nvSpPr>
        <p:spPr>
          <a:xfrm>
            <a:off x="3604839" y="2188209"/>
            <a:ext cx="778673" cy="280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0536F6E-50A3-4D51-8D10-473E5DB06788}"/>
              </a:ext>
            </a:extLst>
          </p:cNvPr>
          <p:cNvSpPr/>
          <p:nvPr/>
        </p:nvSpPr>
        <p:spPr>
          <a:xfrm>
            <a:off x="7762963" y="2104015"/>
            <a:ext cx="778673" cy="280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1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1333</Words>
  <Application>Microsoft Office PowerPoint</Application>
  <PresentationFormat>Widescreen</PresentationFormat>
  <Paragraphs>407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John Moehrke</cp:lastModifiedBy>
  <cp:revision>112</cp:revision>
  <dcterms:created xsi:type="dcterms:W3CDTF">2020-02-04T16:26:38Z</dcterms:created>
  <dcterms:modified xsi:type="dcterms:W3CDTF">2020-05-08T18:57:17Z</dcterms:modified>
</cp:coreProperties>
</file>