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9D9B6-6E9A-4D7A-928B-CAB101723DCA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Compatible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But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6994" y="155576"/>
            <a:ext cx="6019150" cy="4385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HIE client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57219" y="158173"/>
            <a:ext cx="5930720" cy="438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5967313" y="1461051"/>
            <a:ext cx="3534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5056261" y="3120035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– Document Recipient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4685907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MHD - Document Responder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5568248" y="2981538"/>
            <a:ext cx="2952026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– Patient Identity Consumer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7370427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6921583" y="3120029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– Consumer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7799395" y="3120028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IUA – Consumer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6081184" y="3120034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Secure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6450588" y="3120032"/>
            <a:ext cx="295202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Client</a:t>
            </a:r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93C06C-6475-46FD-BCC0-B379A69C46FB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21735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91054" y="3984452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76007" y="4147688"/>
            <a:ext cx="4406405" cy="225371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297180" y="4808616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C801DB-0B22-4DC1-84BB-E345A220709B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F345CD-F8BE-4F28-A845-FF4DD662BE22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2DD75-FE7F-4F67-8828-546913ACED59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2FC4AD-6286-45E7-BD82-103BB5077B55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AC8D5-4F6A-428C-AA97-E87315F8E7B3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F66063-A95E-442E-B987-5723733F5910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5D5A33-8005-474D-AC00-CEF024F77822}"/>
              </a:ext>
            </a:extLst>
          </p:cNvPr>
          <p:cNvSpPr txBox="1"/>
          <p:nvPr/>
        </p:nvSpPr>
        <p:spPr>
          <a:xfrm>
            <a:off x="7515184" y="3003650"/>
            <a:ext cx="3153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Care Services Selective Supplier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47BCB-B0A7-42B7-B30F-B894E6D6CC2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1F9189-79DC-4BD4-9029-FD7AA371F12E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AD5A70-C323-48C2-A7C8-1D0D516C849D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1C3EDE-8117-4E07-A4B1-DA788F543912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6A0E32-AC8F-4D4A-83FF-3503283A13DA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506A461-275D-42D9-8BC1-B9F819526FB5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4C0B56-CF87-4D36-95DB-64F650A577A7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0314FF-42FA-4337-B26D-59ECDD6FA02F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85718" y="3602786"/>
            <a:ext cx="4396694" cy="238447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35645" y="3904146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87537" y="4068584"/>
            <a:ext cx="4394875" cy="233281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665692" y="4695514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A61D1C-0C6A-4C4D-B3E3-08F94A49A578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A9AC7-6715-41E5-A4E1-0ECC958D0A5B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2579C8-7F73-4B02-8FBA-587D60734D03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4591AE-09F8-4997-8F9D-DD8A985ABED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CDC30E-2896-4A80-9F71-DA37DDC696D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2CCBE-EF92-4C08-B5A0-83B2B66923C5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6DE1B-C751-4C0A-893B-2B6EE0D199B2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805B85-8E62-44A6-99EF-07D9452A326A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C12481-8E3B-42D9-8CDE-BE638387A643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EB56EF-23DC-41AB-8829-BF9D51630A5F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5CF343-8EB5-4444-B787-05E49CD8CBF6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0C6C2-DE13-4635-8661-4C6EE5E09B5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722567-D12B-4258-B46F-4F0ED5EB3EEE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D1F54B-D841-4D6F-9AC5-300F664A36ED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725357-F774-4D12-A711-45201179989D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322984" y="4630783"/>
            <a:ext cx="25242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2306472" y="1082444"/>
            <a:ext cx="5208712" cy="3560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 flipV="1">
            <a:off x="2593075" y="1490478"/>
            <a:ext cx="4922109" cy="3134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 flipV="1">
            <a:off x="2847243" y="1918336"/>
            <a:ext cx="4667941" cy="296710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 flipV="1">
            <a:off x="2847243" y="2355073"/>
            <a:ext cx="4667941" cy="293181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 flipV="1">
            <a:off x="2847243" y="2757023"/>
            <a:ext cx="4657901" cy="2840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 flipV="1">
            <a:off x="2847243" y="3188316"/>
            <a:ext cx="4667941" cy="286603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 rot="19855805">
            <a:off x="4765987" y="3992385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 rot="19675113">
            <a:off x="4809807" y="3423418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 rot="19710463">
            <a:off x="5269363" y="2687770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 rot="19704875">
            <a:off x="2658838" y="3804843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 rot="19769956">
            <a:off x="4916259" y="2523192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 rot="19631926">
            <a:off x="3390696" y="2576491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 flipV="1">
            <a:off x="2847243" y="6152679"/>
            <a:ext cx="4635169" cy="3330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946643" y="6148679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 flipV="1">
            <a:off x="2847243" y="5189647"/>
            <a:ext cx="4985471" cy="111506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 rot="20789982">
            <a:off x="3094123" y="5922631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585114" y="418083"/>
            <a:ext cx="5361727" cy="42127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 rot="19455899">
            <a:off x="2129445" y="2857272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</p:cNvCxnSpPr>
          <p:nvPr/>
        </p:nvCxnSpPr>
        <p:spPr>
          <a:xfrm flipV="1">
            <a:off x="1924334" y="646508"/>
            <a:ext cx="5590850" cy="401009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 rot="19482399">
            <a:off x="2525688" y="289313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&amp; Retrieve Document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1CFC3-44D9-4738-80AE-D88B83CF3624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365B4-42C9-42C4-9C3B-51D7319F0A81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15A8F-E2C2-438B-9577-613F0D11A9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3F6E7E-B397-4BF7-824C-F8CD1639A7BA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FF47CB-015B-4ED7-990D-194DAC4C5210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517EF6-96EF-489D-8FBB-DD886DDDC3FA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BB14E-290A-4402-BC09-61C44CFA4AAC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E02AA-3267-43EB-9648-B540D77AFA39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AFDF98-E5DF-460F-BD1C-DBF34A2E6D55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CF48AB-E84F-4146-B5DB-76F4268D6743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612FB5-CFD2-498F-9B41-363C37032AEE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EA0834-C186-4317-98C9-FF23E39102F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8444733" y="2179320"/>
            <a:ext cx="0" cy="14827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973645" y="15329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Explicit Consent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</p:spTree>
    <p:extLst>
      <p:ext uri="{BB962C8B-B14F-4D97-AF65-F5344CB8AC3E}">
        <p14:creationId xmlns:p14="http://schemas.microsoft.com/office/powerpoint/2010/main" val="19895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3881435" y="2403429"/>
            <a:ext cx="0" cy="12586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331752" y="17068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Implied Consent</a:t>
            </a:r>
          </a:p>
        </p:txBody>
      </p:sp>
    </p:spTree>
    <p:extLst>
      <p:ext uri="{BB962C8B-B14F-4D97-AF65-F5344CB8AC3E}">
        <p14:creationId xmlns:p14="http://schemas.microsoft.com/office/powerpoint/2010/main" val="125064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687627" y="3696966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26230" y="3696966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2633685" y="2837196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2634193" y="3732452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232463" y="2827902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94009" y="2349102"/>
            <a:ext cx="379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Implied Consent 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6747" y="3181825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7854" y="4663750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D1E2C-A69E-40D3-A7F4-1D6D62DD9F43}"/>
              </a:ext>
            </a:extLst>
          </p:cNvPr>
          <p:cNvSpPr/>
          <p:nvPr/>
        </p:nvSpPr>
        <p:spPr bwMode="auto">
          <a:xfrm>
            <a:off x="6786217" y="3736221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F31AF-10F0-4643-AD2A-AB8B457FC503}"/>
              </a:ext>
            </a:extLst>
          </p:cNvPr>
          <p:cNvSpPr/>
          <p:nvPr/>
        </p:nvSpPr>
        <p:spPr bwMode="auto">
          <a:xfrm>
            <a:off x="9624820" y="3736221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8CC1D46-901C-46BD-858C-680B6FAC21CC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 bwMode="auto">
          <a:xfrm rot="5400000" flipH="1" flipV="1">
            <a:off x="8732275" y="2876451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061BE9D-0E6A-488C-86EE-4FCF42AE168E}"/>
              </a:ext>
            </a:extLst>
          </p:cNvPr>
          <p:cNvCxnSpPr>
            <a:stCxn id="13" idx="3"/>
            <a:endCxn id="12" idx="5"/>
          </p:cNvCxnSpPr>
          <p:nvPr/>
        </p:nvCxnSpPr>
        <p:spPr bwMode="auto">
          <a:xfrm rot="5400000">
            <a:off x="8732783" y="3771707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52F4A-FC17-48F3-BFD8-20B65B768806}"/>
              </a:ext>
            </a:extLst>
          </p:cNvPr>
          <p:cNvSpPr txBox="1"/>
          <p:nvPr/>
        </p:nvSpPr>
        <p:spPr>
          <a:xfrm>
            <a:off x="8205337" y="3221080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4B0EA-2B9D-431E-8F77-088941CEED94}"/>
              </a:ext>
            </a:extLst>
          </p:cNvPr>
          <p:cNvSpPr txBox="1"/>
          <p:nvPr/>
        </p:nvSpPr>
        <p:spPr>
          <a:xfrm>
            <a:off x="8246444" y="4703005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5E7C8-BFC0-4ACD-97E2-1DCDD7976F94}"/>
              </a:ext>
            </a:extLst>
          </p:cNvPr>
          <p:cNvCxnSpPr/>
          <p:nvPr/>
        </p:nvCxnSpPr>
        <p:spPr bwMode="auto">
          <a:xfrm>
            <a:off x="10135213" y="2867156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B17D4A-C67A-4F3E-97B0-121F0F6C48DA}"/>
              </a:ext>
            </a:extLst>
          </p:cNvPr>
          <p:cNvSpPr txBox="1"/>
          <p:nvPr/>
        </p:nvSpPr>
        <p:spPr>
          <a:xfrm>
            <a:off x="7568538" y="2355973"/>
            <a:ext cx="372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Explicit Consent Start</a:t>
            </a:r>
          </a:p>
        </p:txBody>
      </p:sp>
    </p:spTree>
    <p:extLst>
      <p:ext uri="{BB962C8B-B14F-4D97-AF65-F5344CB8AC3E}">
        <p14:creationId xmlns:p14="http://schemas.microsoft.com/office/powerpoint/2010/main" val="337208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20517</TotalTime>
  <Words>440</Words>
  <Application>Microsoft Office PowerPoint</Application>
  <PresentationFormat>Widescreen</PresentationFormat>
  <Paragraphs>177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 Inspira Pitch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Explicit Consent</vt:lpstr>
      <vt:lpstr>Implied Consent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31</cp:revision>
  <dcterms:created xsi:type="dcterms:W3CDTF">2019-10-25T19:12:16Z</dcterms:created>
  <dcterms:modified xsi:type="dcterms:W3CDTF">2020-02-18T22:02:43Z</dcterms:modified>
</cp:coreProperties>
</file>