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1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36C3-BB4B-EEE7-8028-22BD7D6ED8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000E36-DFB3-EC7C-09FB-80DB4950DA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61C6EB-3766-D581-16F8-3D129F05AFF7}"/>
              </a:ext>
            </a:extLst>
          </p:cNvPr>
          <p:cNvSpPr>
            <a:spLocks noGrp="1"/>
          </p:cNvSpPr>
          <p:nvPr>
            <p:ph type="dt" sz="half" idx="10"/>
          </p:nvPr>
        </p:nvSpPr>
        <p:spPr/>
        <p:txBody>
          <a:bodyPr/>
          <a:lstStyle/>
          <a:p>
            <a:fld id="{C10B5B49-EE5D-4ACA-A87B-5C660F0CDBCC}" type="datetimeFigureOut">
              <a:rPr lang="en-US" smtClean="0"/>
              <a:t>5/7/2024</a:t>
            </a:fld>
            <a:endParaRPr lang="en-US"/>
          </a:p>
        </p:txBody>
      </p:sp>
      <p:sp>
        <p:nvSpPr>
          <p:cNvPr id="5" name="Footer Placeholder 4">
            <a:extLst>
              <a:ext uri="{FF2B5EF4-FFF2-40B4-BE49-F238E27FC236}">
                <a16:creationId xmlns:a16="http://schemas.microsoft.com/office/drawing/2014/main" id="{0103BECB-953E-AA85-C861-11241862E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499E3-89E5-CC55-785E-A49FFED0F0B7}"/>
              </a:ext>
            </a:extLst>
          </p:cNvPr>
          <p:cNvSpPr>
            <a:spLocks noGrp="1"/>
          </p:cNvSpPr>
          <p:nvPr>
            <p:ph type="sldNum" sz="quarter" idx="12"/>
          </p:nvPr>
        </p:nvSpPr>
        <p:spPr/>
        <p:txBody>
          <a:bodyPr/>
          <a:lstStyle/>
          <a:p>
            <a:fld id="{7838B1E3-816B-4759-981D-F1D177EF7BCE}" type="slidenum">
              <a:rPr lang="en-US" smtClean="0"/>
              <a:t>‹#›</a:t>
            </a:fld>
            <a:endParaRPr lang="en-US"/>
          </a:p>
        </p:txBody>
      </p:sp>
    </p:spTree>
    <p:extLst>
      <p:ext uri="{BB962C8B-B14F-4D97-AF65-F5344CB8AC3E}">
        <p14:creationId xmlns:p14="http://schemas.microsoft.com/office/powerpoint/2010/main" val="255267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9077-EA23-7938-5754-1AD4535E83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B55429-61B1-3FAF-0F42-370771543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0F5F4-ED8B-2D76-5FD9-1F9FC15D4AB7}"/>
              </a:ext>
            </a:extLst>
          </p:cNvPr>
          <p:cNvSpPr>
            <a:spLocks noGrp="1"/>
          </p:cNvSpPr>
          <p:nvPr>
            <p:ph type="dt" sz="half" idx="10"/>
          </p:nvPr>
        </p:nvSpPr>
        <p:spPr/>
        <p:txBody>
          <a:bodyPr/>
          <a:lstStyle/>
          <a:p>
            <a:fld id="{C10B5B49-EE5D-4ACA-A87B-5C660F0CDBCC}" type="datetimeFigureOut">
              <a:rPr lang="en-US" smtClean="0"/>
              <a:t>5/7/2024</a:t>
            </a:fld>
            <a:endParaRPr lang="en-US"/>
          </a:p>
        </p:txBody>
      </p:sp>
      <p:sp>
        <p:nvSpPr>
          <p:cNvPr id="5" name="Footer Placeholder 4">
            <a:extLst>
              <a:ext uri="{FF2B5EF4-FFF2-40B4-BE49-F238E27FC236}">
                <a16:creationId xmlns:a16="http://schemas.microsoft.com/office/drawing/2014/main" id="{E2C55950-DF4A-3B05-ADA0-7FEA08679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CFF3C-720D-6FBE-91E2-AF7BEC1975CA}"/>
              </a:ext>
            </a:extLst>
          </p:cNvPr>
          <p:cNvSpPr>
            <a:spLocks noGrp="1"/>
          </p:cNvSpPr>
          <p:nvPr>
            <p:ph type="sldNum" sz="quarter" idx="12"/>
          </p:nvPr>
        </p:nvSpPr>
        <p:spPr/>
        <p:txBody>
          <a:bodyPr/>
          <a:lstStyle/>
          <a:p>
            <a:fld id="{7838B1E3-816B-4759-981D-F1D177EF7BCE}" type="slidenum">
              <a:rPr lang="en-US" smtClean="0"/>
              <a:t>‹#›</a:t>
            </a:fld>
            <a:endParaRPr lang="en-US"/>
          </a:p>
        </p:txBody>
      </p:sp>
    </p:spTree>
    <p:extLst>
      <p:ext uri="{BB962C8B-B14F-4D97-AF65-F5344CB8AC3E}">
        <p14:creationId xmlns:p14="http://schemas.microsoft.com/office/powerpoint/2010/main" val="126362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A60AA-A1F5-93BE-D9BE-627397D40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01367-5CEB-DBDD-ECBC-4672B68763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7500A-0859-7F08-F771-FA9BFD3CF306}"/>
              </a:ext>
            </a:extLst>
          </p:cNvPr>
          <p:cNvSpPr>
            <a:spLocks noGrp="1"/>
          </p:cNvSpPr>
          <p:nvPr>
            <p:ph type="dt" sz="half" idx="10"/>
          </p:nvPr>
        </p:nvSpPr>
        <p:spPr/>
        <p:txBody>
          <a:bodyPr/>
          <a:lstStyle/>
          <a:p>
            <a:fld id="{C10B5B49-EE5D-4ACA-A87B-5C660F0CDBCC}" type="datetimeFigureOut">
              <a:rPr lang="en-US" smtClean="0"/>
              <a:t>5/7/2024</a:t>
            </a:fld>
            <a:endParaRPr lang="en-US"/>
          </a:p>
        </p:txBody>
      </p:sp>
      <p:sp>
        <p:nvSpPr>
          <p:cNvPr id="5" name="Footer Placeholder 4">
            <a:extLst>
              <a:ext uri="{FF2B5EF4-FFF2-40B4-BE49-F238E27FC236}">
                <a16:creationId xmlns:a16="http://schemas.microsoft.com/office/drawing/2014/main" id="{9797C5B5-E6F3-801C-685A-C4DF8AA66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68A08-0D11-1785-AD9E-17DBA9B48D65}"/>
              </a:ext>
            </a:extLst>
          </p:cNvPr>
          <p:cNvSpPr>
            <a:spLocks noGrp="1"/>
          </p:cNvSpPr>
          <p:nvPr>
            <p:ph type="sldNum" sz="quarter" idx="12"/>
          </p:nvPr>
        </p:nvSpPr>
        <p:spPr/>
        <p:txBody>
          <a:bodyPr/>
          <a:lstStyle/>
          <a:p>
            <a:fld id="{7838B1E3-816B-4759-981D-F1D177EF7BCE}" type="slidenum">
              <a:rPr lang="en-US" smtClean="0"/>
              <a:t>‹#›</a:t>
            </a:fld>
            <a:endParaRPr lang="en-US"/>
          </a:p>
        </p:txBody>
      </p:sp>
    </p:spTree>
    <p:extLst>
      <p:ext uri="{BB962C8B-B14F-4D97-AF65-F5344CB8AC3E}">
        <p14:creationId xmlns:p14="http://schemas.microsoft.com/office/powerpoint/2010/main" val="331275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E9162-C9C6-D957-2565-CD80180917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C0A163-1C3C-D8A0-78D8-F11BB2B595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1B92C-2FC9-7B03-F40D-78604AF1E1AB}"/>
              </a:ext>
            </a:extLst>
          </p:cNvPr>
          <p:cNvSpPr>
            <a:spLocks noGrp="1"/>
          </p:cNvSpPr>
          <p:nvPr>
            <p:ph type="dt" sz="half" idx="10"/>
          </p:nvPr>
        </p:nvSpPr>
        <p:spPr/>
        <p:txBody>
          <a:bodyPr/>
          <a:lstStyle/>
          <a:p>
            <a:fld id="{C10B5B49-EE5D-4ACA-A87B-5C660F0CDBCC}" type="datetimeFigureOut">
              <a:rPr lang="en-US" smtClean="0"/>
              <a:t>5/7/2024</a:t>
            </a:fld>
            <a:endParaRPr lang="en-US"/>
          </a:p>
        </p:txBody>
      </p:sp>
      <p:sp>
        <p:nvSpPr>
          <p:cNvPr id="5" name="Footer Placeholder 4">
            <a:extLst>
              <a:ext uri="{FF2B5EF4-FFF2-40B4-BE49-F238E27FC236}">
                <a16:creationId xmlns:a16="http://schemas.microsoft.com/office/drawing/2014/main" id="{555C417F-3EFC-57F3-772F-10E11B46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AB9A1-5137-867D-59AA-CEA5DFF96969}"/>
              </a:ext>
            </a:extLst>
          </p:cNvPr>
          <p:cNvSpPr>
            <a:spLocks noGrp="1"/>
          </p:cNvSpPr>
          <p:nvPr>
            <p:ph type="sldNum" sz="quarter" idx="12"/>
          </p:nvPr>
        </p:nvSpPr>
        <p:spPr/>
        <p:txBody>
          <a:bodyPr/>
          <a:lstStyle/>
          <a:p>
            <a:fld id="{7838B1E3-816B-4759-981D-F1D177EF7BCE}" type="slidenum">
              <a:rPr lang="en-US" smtClean="0"/>
              <a:t>‹#›</a:t>
            </a:fld>
            <a:endParaRPr lang="en-US"/>
          </a:p>
        </p:txBody>
      </p:sp>
    </p:spTree>
    <p:extLst>
      <p:ext uri="{BB962C8B-B14F-4D97-AF65-F5344CB8AC3E}">
        <p14:creationId xmlns:p14="http://schemas.microsoft.com/office/powerpoint/2010/main" val="231402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4D1A-CD50-5170-5F51-F823D2244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4B9D77-0A40-2D14-BB87-5621530525B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E593BA-C695-A4C4-ECC5-4A6DA4C79972}"/>
              </a:ext>
            </a:extLst>
          </p:cNvPr>
          <p:cNvSpPr>
            <a:spLocks noGrp="1"/>
          </p:cNvSpPr>
          <p:nvPr>
            <p:ph type="dt" sz="half" idx="10"/>
          </p:nvPr>
        </p:nvSpPr>
        <p:spPr/>
        <p:txBody>
          <a:bodyPr/>
          <a:lstStyle/>
          <a:p>
            <a:fld id="{C10B5B49-EE5D-4ACA-A87B-5C660F0CDBCC}" type="datetimeFigureOut">
              <a:rPr lang="en-US" smtClean="0"/>
              <a:t>5/7/2024</a:t>
            </a:fld>
            <a:endParaRPr lang="en-US"/>
          </a:p>
        </p:txBody>
      </p:sp>
      <p:sp>
        <p:nvSpPr>
          <p:cNvPr id="5" name="Footer Placeholder 4">
            <a:extLst>
              <a:ext uri="{FF2B5EF4-FFF2-40B4-BE49-F238E27FC236}">
                <a16:creationId xmlns:a16="http://schemas.microsoft.com/office/drawing/2014/main" id="{8AC965AC-D959-EA92-D3DB-486410147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7C713-1170-A02D-6189-E20B4ED37F69}"/>
              </a:ext>
            </a:extLst>
          </p:cNvPr>
          <p:cNvSpPr>
            <a:spLocks noGrp="1"/>
          </p:cNvSpPr>
          <p:nvPr>
            <p:ph type="sldNum" sz="quarter" idx="12"/>
          </p:nvPr>
        </p:nvSpPr>
        <p:spPr/>
        <p:txBody>
          <a:bodyPr/>
          <a:lstStyle/>
          <a:p>
            <a:fld id="{7838B1E3-816B-4759-981D-F1D177EF7BCE}" type="slidenum">
              <a:rPr lang="en-US" smtClean="0"/>
              <a:t>‹#›</a:t>
            </a:fld>
            <a:endParaRPr lang="en-US"/>
          </a:p>
        </p:txBody>
      </p:sp>
    </p:spTree>
    <p:extLst>
      <p:ext uri="{BB962C8B-B14F-4D97-AF65-F5344CB8AC3E}">
        <p14:creationId xmlns:p14="http://schemas.microsoft.com/office/powerpoint/2010/main" val="331679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E5BF-66F2-425D-BAE8-4A6E9EBDCF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9A599-7F7B-5079-D3F9-DA07C7E9A4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FB8BA4-35BA-2FF3-5E81-880FCA7FC8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C95C02-FD39-49FB-B138-8AC7E36863F4}"/>
              </a:ext>
            </a:extLst>
          </p:cNvPr>
          <p:cNvSpPr>
            <a:spLocks noGrp="1"/>
          </p:cNvSpPr>
          <p:nvPr>
            <p:ph type="dt" sz="half" idx="10"/>
          </p:nvPr>
        </p:nvSpPr>
        <p:spPr/>
        <p:txBody>
          <a:bodyPr/>
          <a:lstStyle/>
          <a:p>
            <a:fld id="{C10B5B49-EE5D-4ACA-A87B-5C660F0CDBCC}" type="datetimeFigureOut">
              <a:rPr lang="en-US" smtClean="0"/>
              <a:t>5/7/2024</a:t>
            </a:fld>
            <a:endParaRPr lang="en-US"/>
          </a:p>
        </p:txBody>
      </p:sp>
      <p:sp>
        <p:nvSpPr>
          <p:cNvPr id="6" name="Footer Placeholder 5">
            <a:extLst>
              <a:ext uri="{FF2B5EF4-FFF2-40B4-BE49-F238E27FC236}">
                <a16:creationId xmlns:a16="http://schemas.microsoft.com/office/drawing/2014/main" id="{9303E5B8-B467-487C-1323-1593BCE05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908B98-54C7-E712-A58B-C3BA742597A3}"/>
              </a:ext>
            </a:extLst>
          </p:cNvPr>
          <p:cNvSpPr>
            <a:spLocks noGrp="1"/>
          </p:cNvSpPr>
          <p:nvPr>
            <p:ph type="sldNum" sz="quarter" idx="12"/>
          </p:nvPr>
        </p:nvSpPr>
        <p:spPr/>
        <p:txBody>
          <a:bodyPr/>
          <a:lstStyle/>
          <a:p>
            <a:fld id="{7838B1E3-816B-4759-981D-F1D177EF7BCE}" type="slidenum">
              <a:rPr lang="en-US" smtClean="0"/>
              <a:t>‹#›</a:t>
            </a:fld>
            <a:endParaRPr lang="en-US"/>
          </a:p>
        </p:txBody>
      </p:sp>
    </p:spTree>
    <p:extLst>
      <p:ext uri="{BB962C8B-B14F-4D97-AF65-F5344CB8AC3E}">
        <p14:creationId xmlns:p14="http://schemas.microsoft.com/office/powerpoint/2010/main" val="331241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61B6-8965-422C-C996-82EC4C8939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FE1166-D4A6-A54E-C476-EDE6EB5C7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99628E-8599-88D4-B293-B4CA6D1669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39235-7F59-4EF9-4492-9D6CDB5BFA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FE9F13-9279-DD8C-701D-B70E975DF3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BC775E-D099-0609-52A0-5E2DFCE777E5}"/>
              </a:ext>
            </a:extLst>
          </p:cNvPr>
          <p:cNvSpPr>
            <a:spLocks noGrp="1"/>
          </p:cNvSpPr>
          <p:nvPr>
            <p:ph type="dt" sz="half" idx="10"/>
          </p:nvPr>
        </p:nvSpPr>
        <p:spPr/>
        <p:txBody>
          <a:bodyPr/>
          <a:lstStyle/>
          <a:p>
            <a:fld id="{C10B5B49-EE5D-4ACA-A87B-5C660F0CDBCC}" type="datetimeFigureOut">
              <a:rPr lang="en-US" smtClean="0"/>
              <a:t>5/7/2024</a:t>
            </a:fld>
            <a:endParaRPr lang="en-US"/>
          </a:p>
        </p:txBody>
      </p:sp>
      <p:sp>
        <p:nvSpPr>
          <p:cNvPr id="8" name="Footer Placeholder 7">
            <a:extLst>
              <a:ext uri="{FF2B5EF4-FFF2-40B4-BE49-F238E27FC236}">
                <a16:creationId xmlns:a16="http://schemas.microsoft.com/office/drawing/2014/main" id="{CA4D914B-4114-0B84-7CE8-569938672D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11ED56-EDDC-C2F0-02B2-FB2F5C045704}"/>
              </a:ext>
            </a:extLst>
          </p:cNvPr>
          <p:cNvSpPr>
            <a:spLocks noGrp="1"/>
          </p:cNvSpPr>
          <p:nvPr>
            <p:ph type="sldNum" sz="quarter" idx="12"/>
          </p:nvPr>
        </p:nvSpPr>
        <p:spPr/>
        <p:txBody>
          <a:bodyPr/>
          <a:lstStyle/>
          <a:p>
            <a:fld id="{7838B1E3-816B-4759-981D-F1D177EF7BCE}" type="slidenum">
              <a:rPr lang="en-US" smtClean="0"/>
              <a:t>‹#›</a:t>
            </a:fld>
            <a:endParaRPr lang="en-US"/>
          </a:p>
        </p:txBody>
      </p:sp>
    </p:spTree>
    <p:extLst>
      <p:ext uri="{BB962C8B-B14F-4D97-AF65-F5344CB8AC3E}">
        <p14:creationId xmlns:p14="http://schemas.microsoft.com/office/powerpoint/2010/main" val="247461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1C7C-095A-8927-A76B-E00D226F86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E9191B-2330-FCFF-11A6-3A40035C9B68}"/>
              </a:ext>
            </a:extLst>
          </p:cNvPr>
          <p:cNvSpPr>
            <a:spLocks noGrp="1"/>
          </p:cNvSpPr>
          <p:nvPr>
            <p:ph type="dt" sz="half" idx="10"/>
          </p:nvPr>
        </p:nvSpPr>
        <p:spPr/>
        <p:txBody>
          <a:bodyPr/>
          <a:lstStyle/>
          <a:p>
            <a:fld id="{C10B5B49-EE5D-4ACA-A87B-5C660F0CDBCC}" type="datetimeFigureOut">
              <a:rPr lang="en-US" smtClean="0"/>
              <a:t>5/7/2024</a:t>
            </a:fld>
            <a:endParaRPr lang="en-US"/>
          </a:p>
        </p:txBody>
      </p:sp>
      <p:sp>
        <p:nvSpPr>
          <p:cNvPr id="4" name="Footer Placeholder 3">
            <a:extLst>
              <a:ext uri="{FF2B5EF4-FFF2-40B4-BE49-F238E27FC236}">
                <a16:creationId xmlns:a16="http://schemas.microsoft.com/office/drawing/2014/main" id="{B1415A3F-BB12-3F5B-D2D9-B496138E0F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CA1902-5F4E-BDF9-3125-A41271902F8B}"/>
              </a:ext>
            </a:extLst>
          </p:cNvPr>
          <p:cNvSpPr>
            <a:spLocks noGrp="1"/>
          </p:cNvSpPr>
          <p:nvPr>
            <p:ph type="sldNum" sz="quarter" idx="12"/>
          </p:nvPr>
        </p:nvSpPr>
        <p:spPr/>
        <p:txBody>
          <a:bodyPr/>
          <a:lstStyle/>
          <a:p>
            <a:fld id="{7838B1E3-816B-4759-981D-F1D177EF7BCE}" type="slidenum">
              <a:rPr lang="en-US" smtClean="0"/>
              <a:t>‹#›</a:t>
            </a:fld>
            <a:endParaRPr lang="en-US"/>
          </a:p>
        </p:txBody>
      </p:sp>
    </p:spTree>
    <p:extLst>
      <p:ext uri="{BB962C8B-B14F-4D97-AF65-F5344CB8AC3E}">
        <p14:creationId xmlns:p14="http://schemas.microsoft.com/office/powerpoint/2010/main" val="358535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13FD76-9863-0368-FCB1-80C5CBF9BAD7}"/>
              </a:ext>
            </a:extLst>
          </p:cNvPr>
          <p:cNvSpPr>
            <a:spLocks noGrp="1"/>
          </p:cNvSpPr>
          <p:nvPr>
            <p:ph type="dt" sz="half" idx="10"/>
          </p:nvPr>
        </p:nvSpPr>
        <p:spPr/>
        <p:txBody>
          <a:bodyPr/>
          <a:lstStyle/>
          <a:p>
            <a:fld id="{C10B5B49-EE5D-4ACA-A87B-5C660F0CDBCC}" type="datetimeFigureOut">
              <a:rPr lang="en-US" smtClean="0"/>
              <a:t>5/7/2024</a:t>
            </a:fld>
            <a:endParaRPr lang="en-US"/>
          </a:p>
        </p:txBody>
      </p:sp>
      <p:sp>
        <p:nvSpPr>
          <p:cNvPr id="3" name="Footer Placeholder 2">
            <a:extLst>
              <a:ext uri="{FF2B5EF4-FFF2-40B4-BE49-F238E27FC236}">
                <a16:creationId xmlns:a16="http://schemas.microsoft.com/office/drawing/2014/main" id="{F19D9260-45C8-3081-A8A1-B20CEBBF5A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32F794-3F99-846D-90A1-664AFB9770FD}"/>
              </a:ext>
            </a:extLst>
          </p:cNvPr>
          <p:cNvSpPr>
            <a:spLocks noGrp="1"/>
          </p:cNvSpPr>
          <p:nvPr>
            <p:ph type="sldNum" sz="quarter" idx="12"/>
          </p:nvPr>
        </p:nvSpPr>
        <p:spPr/>
        <p:txBody>
          <a:bodyPr/>
          <a:lstStyle/>
          <a:p>
            <a:fld id="{7838B1E3-816B-4759-981D-F1D177EF7BCE}" type="slidenum">
              <a:rPr lang="en-US" smtClean="0"/>
              <a:t>‹#›</a:t>
            </a:fld>
            <a:endParaRPr lang="en-US"/>
          </a:p>
        </p:txBody>
      </p:sp>
    </p:spTree>
    <p:extLst>
      <p:ext uri="{BB962C8B-B14F-4D97-AF65-F5344CB8AC3E}">
        <p14:creationId xmlns:p14="http://schemas.microsoft.com/office/powerpoint/2010/main" val="136856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D904-10AC-D2C9-FDF3-071B3D20A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15ECF3-E469-7DF1-8E13-959F8B6D2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EE0B22-1E51-6D97-9C8B-300AB4982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391C2-2295-CDA1-7E45-497BC3B4F006}"/>
              </a:ext>
            </a:extLst>
          </p:cNvPr>
          <p:cNvSpPr>
            <a:spLocks noGrp="1"/>
          </p:cNvSpPr>
          <p:nvPr>
            <p:ph type="dt" sz="half" idx="10"/>
          </p:nvPr>
        </p:nvSpPr>
        <p:spPr/>
        <p:txBody>
          <a:bodyPr/>
          <a:lstStyle/>
          <a:p>
            <a:fld id="{C10B5B49-EE5D-4ACA-A87B-5C660F0CDBCC}" type="datetimeFigureOut">
              <a:rPr lang="en-US" smtClean="0"/>
              <a:t>5/7/2024</a:t>
            </a:fld>
            <a:endParaRPr lang="en-US"/>
          </a:p>
        </p:txBody>
      </p:sp>
      <p:sp>
        <p:nvSpPr>
          <p:cNvPr id="6" name="Footer Placeholder 5">
            <a:extLst>
              <a:ext uri="{FF2B5EF4-FFF2-40B4-BE49-F238E27FC236}">
                <a16:creationId xmlns:a16="http://schemas.microsoft.com/office/drawing/2014/main" id="{C851DD93-BDA9-7691-B9DF-CA89B841FD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37334-2AAD-4EE1-83E0-E2A9B7DF9A4A}"/>
              </a:ext>
            </a:extLst>
          </p:cNvPr>
          <p:cNvSpPr>
            <a:spLocks noGrp="1"/>
          </p:cNvSpPr>
          <p:nvPr>
            <p:ph type="sldNum" sz="quarter" idx="12"/>
          </p:nvPr>
        </p:nvSpPr>
        <p:spPr/>
        <p:txBody>
          <a:bodyPr/>
          <a:lstStyle/>
          <a:p>
            <a:fld id="{7838B1E3-816B-4759-981D-F1D177EF7BCE}" type="slidenum">
              <a:rPr lang="en-US" smtClean="0"/>
              <a:t>‹#›</a:t>
            </a:fld>
            <a:endParaRPr lang="en-US"/>
          </a:p>
        </p:txBody>
      </p:sp>
    </p:spTree>
    <p:extLst>
      <p:ext uri="{BB962C8B-B14F-4D97-AF65-F5344CB8AC3E}">
        <p14:creationId xmlns:p14="http://schemas.microsoft.com/office/powerpoint/2010/main" val="3871201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EA48-F4B0-06EC-AEA4-7E85C527C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920E26-B78A-437B-D348-9F512C8E3D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54218D-A866-22EE-A695-C317E7473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EDE51-49E3-9DB4-E04B-598E9A07ACD5}"/>
              </a:ext>
            </a:extLst>
          </p:cNvPr>
          <p:cNvSpPr>
            <a:spLocks noGrp="1"/>
          </p:cNvSpPr>
          <p:nvPr>
            <p:ph type="dt" sz="half" idx="10"/>
          </p:nvPr>
        </p:nvSpPr>
        <p:spPr/>
        <p:txBody>
          <a:bodyPr/>
          <a:lstStyle/>
          <a:p>
            <a:fld id="{C10B5B49-EE5D-4ACA-A87B-5C660F0CDBCC}" type="datetimeFigureOut">
              <a:rPr lang="en-US" smtClean="0"/>
              <a:t>5/7/2024</a:t>
            </a:fld>
            <a:endParaRPr lang="en-US"/>
          </a:p>
        </p:txBody>
      </p:sp>
      <p:sp>
        <p:nvSpPr>
          <p:cNvPr id="6" name="Footer Placeholder 5">
            <a:extLst>
              <a:ext uri="{FF2B5EF4-FFF2-40B4-BE49-F238E27FC236}">
                <a16:creationId xmlns:a16="http://schemas.microsoft.com/office/drawing/2014/main" id="{7505DC8C-E63E-1586-12A2-3564DCB8D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29D99F-BC55-2ABD-4914-B0947A573C48}"/>
              </a:ext>
            </a:extLst>
          </p:cNvPr>
          <p:cNvSpPr>
            <a:spLocks noGrp="1"/>
          </p:cNvSpPr>
          <p:nvPr>
            <p:ph type="sldNum" sz="quarter" idx="12"/>
          </p:nvPr>
        </p:nvSpPr>
        <p:spPr/>
        <p:txBody>
          <a:bodyPr/>
          <a:lstStyle/>
          <a:p>
            <a:fld id="{7838B1E3-816B-4759-981D-F1D177EF7BCE}" type="slidenum">
              <a:rPr lang="en-US" smtClean="0"/>
              <a:t>‹#›</a:t>
            </a:fld>
            <a:endParaRPr lang="en-US"/>
          </a:p>
        </p:txBody>
      </p:sp>
    </p:spTree>
    <p:extLst>
      <p:ext uri="{BB962C8B-B14F-4D97-AF65-F5344CB8AC3E}">
        <p14:creationId xmlns:p14="http://schemas.microsoft.com/office/powerpoint/2010/main" val="367049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6D3F8-D60F-E9C9-1FBF-C4EE61C00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CB8E59-E458-AEE6-201A-8AC46475D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FF74F-F7C6-AB7E-7183-30612E5EAA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0B5B49-EE5D-4ACA-A87B-5C660F0CDBCC}" type="datetimeFigureOut">
              <a:rPr lang="en-US" smtClean="0"/>
              <a:t>5/7/2024</a:t>
            </a:fld>
            <a:endParaRPr lang="en-US"/>
          </a:p>
        </p:txBody>
      </p:sp>
      <p:sp>
        <p:nvSpPr>
          <p:cNvPr id="5" name="Footer Placeholder 4">
            <a:extLst>
              <a:ext uri="{FF2B5EF4-FFF2-40B4-BE49-F238E27FC236}">
                <a16:creationId xmlns:a16="http://schemas.microsoft.com/office/drawing/2014/main" id="{6FEA2A35-B4C6-BD0A-66A2-BE9E3889F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CFACDA-DE9B-D134-6D33-3197FBEBB8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38B1E3-816B-4759-981D-F1D177EF7BCE}" type="slidenum">
              <a:rPr lang="en-US" smtClean="0"/>
              <a:t>‹#›</a:t>
            </a:fld>
            <a:endParaRPr lang="en-US"/>
          </a:p>
        </p:txBody>
      </p:sp>
    </p:spTree>
    <p:extLst>
      <p:ext uri="{BB962C8B-B14F-4D97-AF65-F5344CB8AC3E}">
        <p14:creationId xmlns:p14="http://schemas.microsoft.com/office/powerpoint/2010/main" val="2762810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C4BB53A-E112-4B03-AC5A-1648FD45A5CD}" type="slidenum">
              <a:rPr lang="en-US" smtClean="0"/>
              <a:pPr/>
              <a:t>1</a:t>
            </a:fld>
            <a:endParaRPr lang="en-US"/>
          </a:p>
        </p:txBody>
      </p:sp>
      <p:sp>
        <p:nvSpPr>
          <p:cNvPr id="9" name="Folded Corner 8"/>
          <p:cNvSpPr/>
          <p:nvPr/>
        </p:nvSpPr>
        <p:spPr bwMode="auto">
          <a:xfrm>
            <a:off x="2824376" y="2680632"/>
            <a:ext cx="2286000" cy="3831003"/>
          </a:xfrm>
          <a:prstGeom prst="foldedCorner">
            <a:avLst/>
          </a:prstGeom>
          <a:ln>
            <a:solidFill>
              <a:schemeClr val="accent1">
                <a:shade val="15000"/>
              </a:schemeClr>
            </a:solidFill>
          </a:ln>
        </p:spPr>
        <p:style>
          <a:lnRef idx="2">
            <a:schemeClr val="dk1"/>
          </a:lnRef>
          <a:fillRef idx="1">
            <a:schemeClr val="lt1"/>
          </a:fillRef>
          <a:effectRef idx="0">
            <a:schemeClr val="dk1"/>
          </a:effectRef>
          <a:fontRef idx="minor">
            <a:schemeClr val="dk1"/>
          </a:fontRef>
        </p:style>
        <p:txBody>
          <a:bodyPr wrap="square" rtlCol="0">
            <a:noAutofit/>
          </a:bodyPr>
          <a:lstStyle/>
          <a:p>
            <a:r>
              <a:rPr lang="en-US" sz="600" dirty="0">
                <a:solidFill>
                  <a:schemeClr val="dk1"/>
                </a:solidFill>
                <a:cs typeface="Arial" pitchFamily="34" charset="0"/>
              </a:rPr>
              <a:t>I swear by Apollo the Physician and Asclepius and </a:t>
            </a:r>
            <a:r>
              <a:rPr lang="en-US" sz="600" dirty="0" err="1">
                <a:solidFill>
                  <a:schemeClr val="dk1"/>
                </a:solidFill>
                <a:cs typeface="Arial" pitchFamily="34" charset="0"/>
              </a:rPr>
              <a:t>Hygieia</a:t>
            </a:r>
            <a:r>
              <a:rPr lang="en-US" sz="600" dirty="0">
                <a:solidFill>
                  <a:schemeClr val="dk1"/>
                </a:solidFill>
                <a:cs typeface="Arial" pitchFamily="34" charset="0"/>
              </a:rPr>
              <a:t> and </a:t>
            </a:r>
            <a:r>
              <a:rPr lang="en-US" sz="600" dirty="0" err="1">
                <a:solidFill>
                  <a:schemeClr val="dk1"/>
                </a:solidFill>
                <a:cs typeface="Arial" pitchFamily="34" charset="0"/>
              </a:rPr>
              <a:t>Panaceia</a:t>
            </a:r>
            <a:r>
              <a:rPr lang="en-US" sz="600" dirty="0">
                <a:solidFill>
                  <a:schemeClr val="dk1"/>
                </a:solidFill>
                <a:cs typeface="Arial" pitchFamily="34" charset="0"/>
              </a:rPr>
              <a:t> and all the gods, and goddesses, making them my witnesses, that I will fulfill according to my ability and judgment this oath and this covenant: To hold him who has taught me this art as equal to my parents and to live my life in partnership with him, and if he is in need of money to give him a share of mine, and to regard his offspring as equal to my brothers in male lineage and to teach them this art–if they desire to learn it–without fee and covenant; to give a share of precepts and oral instruction and all the other learning to my sons and to the sons of him who has instructed me and to pupils who have signed the covenant and have taken the oath according to medical law, but to no one else.</a:t>
            </a:r>
          </a:p>
          <a:p>
            <a:r>
              <a:rPr lang="en-US" sz="600" dirty="0">
                <a:solidFill>
                  <a:schemeClr val="dk1"/>
                </a:solidFill>
                <a:cs typeface="Arial" pitchFamily="34" charset="0"/>
              </a:rPr>
              <a:t>I will apply </a:t>
            </a:r>
            <a:r>
              <a:rPr lang="en-US" sz="600" dirty="0" err="1">
                <a:solidFill>
                  <a:schemeClr val="dk1"/>
                </a:solidFill>
                <a:cs typeface="Arial" pitchFamily="34" charset="0"/>
              </a:rPr>
              <a:t>dietic</a:t>
            </a:r>
            <a:r>
              <a:rPr lang="en-US" sz="600" dirty="0">
                <a:solidFill>
                  <a:schemeClr val="dk1"/>
                </a:solidFill>
                <a:cs typeface="Arial" pitchFamily="34" charset="0"/>
              </a:rPr>
              <a:t> measures for the benefit of the sick according to my ability and judgment; I will keep them from harm and injustice.</a:t>
            </a:r>
          </a:p>
          <a:p>
            <a:r>
              <a:rPr lang="en-US" sz="600" dirty="0">
                <a:solidFill>
                  <a:schemeClr val="dk1"/>
                </a:solidFill>
                <a:cs typeface="Arial" pitchFamily="34" charset="0"/>
              </a:rPr>
              <a:t>I will neither give a deadly drug to anybody if asked for it, nor will I make a suggestion to this effect. In purity and holiness I will guard my life and my art.</a:t>
            </a:r>
          </a:p>
          <a:p>
            <a:r>
              <a:rPr lang="en-US" sz="600" dirty="0">
                <a:solidFill>
                  <a:schemeClr val="dk1"/>
                </a:solidFill>
                <a:cs typeface="Arial" pitchFamily="34" charset="0"/>
              </a:rPr>
              <a:t>I will not use the knife, not even on sufferers from stone, but will withdraw in favor of such men as are engaged in this work.</a:t>
            </a:r>
          </a:p>
          <a:p>
            <a:r>
              <a:rPr lang="en-US" sz="600" dirty="0">
                <a:solidFill>
                  <a:schemeClr val="dk1"/>
                </a:solidFill>
                <a:cs typeface="Arial" pitchFamily="34" charset="0"/>
              </a:rPr>
              <a:t>Whatever houses I may visit, I will come for the benefit of the sick, remaining free of all intentional injustice, of all mischief and in particular of sexual relations with both female and male persons, be they free or slaves.</a:t>
            </a:r>
          </a:p>
          <a:p>
            <a:r>
              <a:rPr lang="en-US" sz="600" dirty="0">
                <a:solidFill>
                  <a:schemeClr val="dk1"/>
                </a:solidFill>
                <a:cs typeface="Arial" pitchFamily="34" charset="0"/>
              </a:rPr>
              <a:t>What I may see or hear in the course of treatment or even outside of the treatment in regard to the life of men, which on no account one must spread abroad, I will keep myself holding such things shameful to be spoken about.</a:t>
            </a:r>
          </a:p>
          <a:p>
            <a:r>
              <a:rPr lang="en-US" sz="600" dirty="0">
                <a:solidFill>
                  <a:schemeClr val="dk1"/>
                </a:solidFill>
                <a:cs typeface="Arial" pitchFamily="34" charset="0"/>
              </a:rPr>
              <a:t>If I fulfill this oath and do not violate it, may it be granted to me to enjoy life and art, being </a:t>
            </a:r>
            <a:r>
              <a:rPr lang="en-US" sz="600" dirty="0" err="1">
                <a:solidFill>
                  <a:schemeClr val="dk1"/>
                </a:solidFill>
                <a:cs typeface="Arial" pitchFamily="34" charset="0"/>
              </a:rPr>
              <a:t>honoured</a:t>
            </a:r>
            <a:r>
              <a:rPr lang="en-US" sz="600" dirty="0">
                <a:solidFill>
                  <a:schemeClr val="dk1"/>
                </a:solidFill>
                <a:cs typeface="Arial" pitchFamily="34" charset="0"/>
              </a:rPr>
              <a:t> with fame among all men for all time to come; if I transgress it and swear falsely, may the opposite of all this be my lot.</a:t>
            </a:r>
          </a:p>
        </p:txBody>
      </p:sp>
      <p:sp>
        <p:nvSpPr>
          <p:cNvPr id="10" name="TextBox 9"/>
          <p:cNvSpPr txBox="1"/>
          <p:nvPr/>
        </p:nvSpPr>
        <p:spPr>
          <a:xfrm>
            <a:off x="2667000" y="362532"/>
            <a:ext cx="2733249" cy="461665"/>
          </a:xfrm>
          <a:prstGeom prst="rect">
            <a:avLst/>
          </a:prstGeom>
          <a:noFill/>
        </p:spPr>
        <p:txBody>
          <a:bodyPr wrap="none" rtlCol="0">
            <a:spAutoFit/>
          </a:bodyPr>
          <a:lstStyle/>
          <a:p>
            <a:r>
              <a:rPr lang="en-US" sz="2400" dirty="0"/>
              <a:t>Clinical Document </a:t>
            </a:r>
          </a:p>
        </p:txBody>
      </p:sp>
      <p:sp>
        <p:nvSpPr>
          <p:cNvPr id="12" name="Right Brace 11"/>
          <p:cNvSpPr/>
          <p:nvPr/>
        </p:nvSpPr>
        <p:spPr bwMode="auto">
          <a:xfrm>
            <a:off x="5128496" y="2789383"/>
            <a:ext cx="762000" cy="3382818"/>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fontAlgn="base">
              <a:spcBef>
                <a:spcPct val="0"/>
              </a:spcBef>
              <a:spcAft>
                <a:spcPct val="0"/>
              </a:spcAft>
              <a:buClr>
                <a:schemeClr val="bg1"/>
              </a:buClr>
              <a:buSzPct val="100000"/>
            </a:pPr>
            <a:endParaRPr lang="en-US" sz="600" dirty="0">
              <a:effectLst>
                <a:outerShdw blurRad="38100" dist="38100" dir="2700000" algn="tl">
                  <a:srgbClr val="000000">
                    <a:alpha val="43137"/>
                  </a:srgbClr>
                </a:outerShdw>
              </a:effectLst>
              <a:latin typeface="Arial" pitchFamily="34" charset="0"/>
            </a:endParaRPr>
          </a:p>
        </p:txBody>
      </p:sp>
      <p:sp>
        <p:nvSpPr>
          <p:cNvPr id="13" name="TextBox 12"/>
          <p:cNvSpPr txBox="1"/>
          <p:nvPr/>
        </p:nvSpPr>
        <p:spPr>
          <a:xfrm rot="16200000">
            <a:off x="4515915" y="4402391"/>
            <a:ext cx="1829347" cy="461665"/>
          </a:xfrm>
          <a:prstGeom prst="rect">
            <a:avLst/>
          </a:prstGeom>
          <a:noFill/>
        </p:spPr>
        <p:txBody>
          <a:bodyPr wrap="none" rtlCol="0">
            <a:spAutoFit/>
          </a:bodyPr>
          <a:lstStyle/>
          <a:p>
            <a:r>
              <a:rPr lang="en-US" sz="2400" dirty="0"/>
              <a:t>Hash coded</a:t>
            </a:r>
          </a:p>
        </p:txBody>
      </p:sp>
      <p:sp>
        <p:nvSpPr>
          <p:cNvPr id="14" name="TextBox 13"/>
          <p:cNvSpPr txBox="1"/>
          <p:nvPr/>
        </p:nvSpPr>
        <p:spPr>
          <a:xfrm>
            <a:off x="2819400" y="743531"/>
            <a:ext cx="2286000" cy="1477328"/>
          </a:xfrm>
          <a:prstGeom prst="rect">
            <a:avLst/>
          </a:prstGeom>
          <a:solidFill>
            <a:schemeClr val="bg2"/>
          </a:solidFill>
          <a:ln>
            <a:solidFill>
              <a:schemeClr val="bg2"/>
            </a:solidFill>
          </a:ln>
        </p:spPr>
        <p:txBody>
          <a:bodyPr wrap="square" rtlCol="0">
            <a:spAutoFit/>
          </a:bodyPr>
          <a:lstStyle/>
          <a:p>
            <a:r>
              <a:rPr lang="en-US" dirty="0"/>
              <a:t>Doc ID: 1.2.3.3</a:t>
            </a:r>
          </a:p>
          <a:p>
            <a:r>
              <a:rPr lang="en-US" dirty="0" err="1"/>
              <a:t>FormatCode</a:t>
            </a:r>
            <a:r>
              <a:rPr lang="en-US" dirty="0"/>
              <a:t>: </a:t>
            </a:r>
            <a:r>
              <a:rPr lang="en-US" dirty="0" err="1"/>
              <a:t>xphr</a:t>
            </a:r>
            <a:endParaRPr lang="en-US" dirty="0"/>
          </a:p>
          <a:p>
            <a:r>
              <a:rPr lang="en-US" dirty="0"/>
              <a:t>typeCode: Summary</a:t>
            </a:r>
          </a:p>
          <a:p>
            <a:r>
              <a:rPr lang="en-US" dirty="0"/>
              <a:t>…</a:t>
            </a:r>
          </a:p>
          <a:p>
            <a:r>
              <a:rPr lang="en-US" dirty="0"/>
              <a:t>Association : Signed</a:t>
            </a:r>
          </a:p>
        </p:txBody>
      </p:sp>
      <p:cxnSp>
        <p:nvCxnSpPr>
          <p:cNvPr id="16" name="Straight Connector 15"/>
          <p:cNvCxnSpPr>
            <a:stCxn id="12" idx="1"/>
          </p:cNvCxnSpPr>
          <p:nvPr/>
        </p:nvCxnSpPr>
        <p:spPr bwMode="auto">
          <a:xfrm>
            <a:off x="5890496" y="4480792"/>
            <a:ext cx="1131988" cy="1066790"/>
          </a:xfrm>
          <a:prstGeom prst="line">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a:cxnSpLocks/>
            <a:endCxn id="24" idx="1"/>
          </p:cNvCxnSpPr>
          <p:nvPr/>
        </p:nvCxnSpPr>
        <p:spPr bwMode="auto">
          <a:xfrm>
            <a:off x="5105400" y="1861986"/>
            <a:ext cx="1917084" cy="2752726"/>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cxnSpLocks/>
            <a:stCxn id="14" idx="2"/>
            <a:endCxn id="9" idx="0"/>
          </p:cNvCxnSpPr>
          <p:nvPr/>
        </p:nvCxnSpPr>
        <p:spPr bwMode="auto">
          <a:xfrm>
            <a:off x="3962400" y="2220859"/>
            <a:ext cx="4976" cy="459773"/>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7086600" y="758653"/>
            <a:ext cx="2286000" cy="1477328"/>
          </a:xfrm>
          <a:prstGeom prst="rect">
            <a:avLst/>
          </a:prstGeom>
          <a:solidFill>
            <a:schemeClr val="bg2"/>
          </a:solidFill>
          <a:ln>
            <a:solidFill>
              <a:schemeClr val="bg2"/>
            </a:solidFill>
          </a:ln>
        </p:spPr>
        <p:txBody>
          <a:bodyPr wrap="square" rtlCol="0">
            <a:spAutoFit/>
          </a:bodyPr>
          <a:lstStyle>
            <a:defPPr>
              <a:defRPr lang="en-US"/>
            </a:defPPr>
            <a:lvl1pPr>
              <a:defRPr sz="2000"/>
            </a:lvl1pPr>
          </a:lstStyle>
          <a:p>
            <a:r>
              <a:rPr lang="en-US" sz="1800" dirty="0"/>
              <a:t>Doc ID: 1.2.3.4</a:t>
            </a:r>
          </a:p>
          <a:p>
            <a:r>
              <a:rPr lang="en-US" sz="1800" dirty="0" err="1"/>
              <a:t>FormatCode</a:t>
            </a:r>
            <a:r>
              <a:rPr lang="en-US" sz="1800" dirty="0"/>
              <a:t>: d-sig</a:t>
            </a:r>
          </a:p>
          <a:p>
            <a:r>
              <a:rPr lang="en-US" sz="1800" dirty="0" err="1"/>
              <a:t>typeCode</a:t>
            </a:r>
            <a:r>
              <a:rPr lang="en-US" sz="1800" dirty="0"/>
              <a:t>: E1762</a:t>
            </a:r>
          </a:p>
          <a:p>
            <a:r>
              <a:rPr lang="en-US" sz="1800" dirty="0"/>
              <a:t>…</a:t>
            </a:r>
          </a:p>
          <a:p>
            <a:r>
              <a:rPr lang="en-US" sz="1800" dirty="0"/>
              <a:t>Association: signs</a:t>
            </a:r>
          </a:p>
        </p:txBody>
      </p:sp>
      <p:cxnSp>
        <p:nvCxnSpPr>
          <p:cNvPr id="26" name="Straight Arrow Connector 25"/>
          <p:cNvCxnSpPr/>
          <p:nvPr/>
        </p:nvCxnSpPr>
        <p:spPr bwMode="auto">
          <a:xfrm flipH="1" flipV="1">
            <a:off x="5105400" y="929116"/>
            <a:ext cx="1981200" cy="121920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a:stCxn id="25" idx="2"/>
          </p:cNvCxnSpPr>
          <p:nvPr/>
        </p:nvCxnSpPr>
        <p:spPr bwMode="auto">
          <a:xfrm>
            <a:off x="8229600" y="2235981"/>
            <a:ext cx="11373" cy="444651"/>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6934201" y="345472"/>
            <a:ext cx="2993127" cy="461665"/>
          </a:xfrm>
          <a:prstGeom prst="rect">
            <a:avLst/>
          </a:prstGeom>
          <a:noFill/>
        </p:spPr>
        <p:txBody>
          <a:bodyPr wrap="none" rtlCol="0">
            <a:spAutoFit/>
          </a:bodyPr>
          <a:lstStyle/>
          <a:p>
            <a:r>
              <a:rPr lang="en-US" sz="2400" dirty="0"/>
              <a:t>Signature Document</a:t>
            </a:r>
          </a:p>
        </p:txBody>
      </p:sp>
      <p:sp>
        <p:nvSpPr>
          <p:cNvPr id="31" name="TextBox 30"/>
          <p:cNvSpPr txBox="1"/>
          <p:nvPr/>
        </p:nvSpPr>
        <p:spPr>
          <a:xfrm>
            <a:off x="1524000" y="1369090"/>
            <a:ext cx="1287532" cy="923330"/>
          </a:xfrm>
          <a:prstGeom prst="rect">
            <a:avLst/>
          </a:prstGeom>
          <a:noFill/>
        </p:spPr>
        <p:txBody>
          <a:bodyPr wrap="none" rtlCol="0">
            <a:spAutoFit/>
          </a:bodyPr>
          <a:lstStyle/>
          <a:p>
            <a:r>
              <a:rPr lang="en-US" dirty="0"/>
              <a:t>Document </a:t>
            </a:r>
          </a:p>
          <a:p>
            <a:r>
              <a:rPr lang="en-US" dirty="0"/>
              <a:t>Sharing</a:t>
            </a:r>
          </a:p>
          <a:p>
            <a:r>
              <a:rPr lang="en-US" dirty="0"/>
              <a:t>Metadata </a:t>
            </a:r>
          </a:p>
        </p:txBody>
      </p:sp>
      <p:sp>
        <p:nvSpPr>
          <p:cNvPr id="32" name="TextBox 31"/>
          <p:cNvSpPr txBox="1"/>
          <p:nvPr/>
        </p:nvSpPr>
        <p:spPr>
          <a:xfrm>
            <a:off x="1524000" y="4343400"/>
            <a:ext cx="1236236" cy="369332"/>
          </a:xfrm>
          <a:prstGeom prst="rect">
            <a:avLst/>
          </a:prstGeom>
          <a:noFill/>
        </p:spPr>
        <p:txBody>
          <a:bodyPr wrap="none" rtlCol="0">
            <a:spAutoFit/>
          </a:bodyPr>
          <a:lstStyle/>
          <a:p>
            <a:r>
              <a:rPr lang="en-US" dirty="0"/>
              <a:t>Document</a:t>
            </a:r>
          </a:p>
        </p:txBody>
      </p:sp>
      <p:sp>
        <p:nvSpPr>
          <p:cNvPr id="38" name="Smiley Face 37"/>
          <p:cNvSpPr/>
          <p:nvPr/>
        </p:nvSpPr>
        <p:spPr bwMode="auto">
          <a:xfrm>
            <a:off x="9830937" y="3043086"/>
            <a:ext cx="762000" cy="675463"/>
          </a:xfrm>
          <a:prstGeom prst="smileyFace">
            <a:avLst/>
          </a:prstGeom>
          <a:noFill/>
          <a:ln w="9525" cap="flat" cmpd="sng" algn="ctr">
            <a:solidFill>
              <a:schemeClr val="tx1"/>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2075" tIns="46038" rIns="92075" bIns="46038" numCol="1" rtlCol="0" anchor="ctr" anchorCtr="0" compatLnSpc="1">
            <a:prstTxWarp prst="textNoShape">
              <a:avLst/>
            </a:prstTxWarp>
          </a:bodyPr>
          <a:lstStyle/>
          <a:p>
            <a:pPr fontAlgn="base">
              <a:spcBef>
                <a:spcPct val="0"/>
              </a:spcBef>
              <a:spcAft>
                <a:spcPct val="0"/>
              </a:spcAft>
              <a:buClr>
                <a:schemeClr val="bg1"/>
              </a:buClr>
              <a:buSzPct val="100000"/>
            </a:pPr>
            <a:endParaRPr lang="en-US" sz="3600">
              <a:effectLst>
                <a:outerShdw blurRad="38100" dist="38100" dir="2700000" algn="tl">
                  <a:srgbClr val="000000">
                    <a:alpha val="43137"/>
                  </a:srgbClr>
                </a:outerShdw>
              </a:effectLst>
              <a:latin typeface="Arial" pitchFamily="34" charset="0"/>
            </a:endParaRPr>
          </a:p>
        </p:txBody>
      </p:sp>
      <p:cxnSp>
        <p:nvCxnSpPr>
          <p:cNvPr id="39" name="Straight Arrow Connector 38"/>
          <p:cNvCxnSpPr>
            <a:stCxn id="38" idx="3"/>
          </p:cNvCxnSpPr>
          <p:nvPr/>
        </p:nvCxnSpPr>
        <p:spPr bwMode="auto">
          <a:xfrm flipH="1">
            <a:off x="9676166" y="3619630"/>
            <a:ext cx="266363" cy="278115"/>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9676166" y="3810000"/>
            <a:ext cx="875753" cy="923330"/>
          </a:xfrm>
          <a:prstGeom prst="rect">
            <a:avLst/>
          </a:prstGeom>
          <a:noFill/>
        </p:spPr>
        <p:txBody>
          <a:bodyPr wrap="none" rtlCol="0">
            <a:spAutoFit/>
          </a:bodyPr>
          <a:lstStyle/>
          <a:p>
            <a:r>
              <a:rPr lang="en-US" dirty="0"/>
              <a:t>Who?</a:t>
            </a:r>
          </a:p>
          <a:p>
            <a:r>
              <a:rPr lang="en-US" dirty="0"/>
              <a:t>When?</a:t>
            </a:r>
          </a:p>
          <a:p>
            <a:r>
              <a:rPr lang="en-US" dirty="0"/>
              <a:t>Why?</a:t>
            </a:r>
          </a:p>
        </p:txBody>
      </p:sp>
      <p:sp>
        <p:nvSpPr>
          <p:cNvPr id="24" name="Folded Corner 8">
            <a:extLst>
              <a:ext uri="{FF2B5EF4-FFF2-40B4-BE49-F238E27FC236}">
                <a16:creationId xmlns:a16="http://schemas.microsoft.com/office/drawing/2014/main" id="{DCF51BD9-D2AD-F657-3901-9AA65CC78F1C}"/>
              </a:ext>
            </a:extLst>
          </p:cNvPr>
          <p:cNvSpPr/>
          <p:nvPr/>
        </p:nvSpPr>
        <p:spPr bwMode="auto">
          <a:xfrm>
            <a:off x="7022484" y="2699211"/>
            <a:ext cx="2653682" cy="3831002"/>
          </a:xfrm>
          <a:prstGeom prst="foldedCorner">
            <a:avLst/>
          </a:prstGeom>
          <a:ln>
            <a:solidFill>
              <a:schemeClr val="accent1">
                <a:shade val="15000"/>
              </a:schemeClr>
            </a:solidFill>
          </a:ln>
        </p:spPr>
        <p:style>
          <a:lnRef idx="2">
            <a:schemeClr val="dk1"/>
          </a:lnRef>
          <a:fillRef idx="1">
            <a:schemeClr val="lt1"/>
          </a:fillRef>
          <a:effectRef idx="0">
            <a:schemeClr val="dk1"/>
          </a:effectRef>
          <a:fontRef idx="minor">
            <a:schemeClr val="dk1"/>
          </a:fontRef>
        </p:style>
        <p:txBody>
          <a:bodyPr wrap="square" rtlCol="0">
            <a:noAutofit/>
          </a:bodyPr>
          <a:lstStyle/>
          <a:p>
            <a:r>
              <a:rPr lang="en-US" sz="600" dirty="0">
                <a:cs typeface="Arial" pitchFamily="34" charset="0"/>
              </a:rPr>
              <a:t>&lt;Signature Id="</a:t>
            </a:r>
            <a:r>
              <a:rPr lang="en-US" sz="600" i="1" dirty="0" err="1">
                <a:cs typeface="Arial" pitchFamily="34" charset="0"/>
              </a:rPr>
              <a:t>signatureOID</a:t>
            </a:r>
            <a:r>
              <a:rPr lang="en-US" sz="600" dirty="0">
                <a:cs typeface="Arial" pitchFamily="34" charset="0"/>
              </a:rPr>
              <a:t>" </a:t>
            </a:r>
            <a:r>
              <a:rPr lang="en-US" sz="600" dirty="0" err="1">
                <a:cs typeface="Arial" pitchFamily="34" charset="0"/>
              </a:rPr>
              <a:t>xmlns</a:t>
            </a:r>
            <a:r>
              <a:rPr lang="en-US" sz="600" dirty="0">
                <a:cs typeface="Arial" pitchFamily="34" charset="0"/>
              </a:rPr>
              <a:t>=http://www.w3.org/2000/09/xmldsig#  </a:t>
            </a:r>
            <a:r>
              <a:rPr lang="en-US" sz="600" dirty="0" err="1">
                <a:cs typeface="Arial" pitchFamily="34" charset="0"/>
              </a:rPr>
              <a:t>xmlns:xad</a:t>
            </a:r>
            <a:r>
              <a:rPr lang="en-US" sz="600" dirty="0">
                <a:cs typeface="Arial" pitchFamily="34" charset="0"/>
              </a:rPr>
              <a:t>=”</a:t>
            </a:r>
            <a:r>
              <a:rPr lang="en-US" sz="600" dirty="0" err="1">
                <a:cs typeface="Arial" pitchFamily="34" charset="0"/>
              </a:rPr>
              <a:t>xmlns</a:t>
            </a:r>
            <a:r>
              <a:rPr lang="en-US" sz="600" dirty="0">
                <a:cs typeface="Arial" pitchFamily="34" charset="0"/>
              </a:rPr>
              <a:t>="http://uri.etsi.org/01903/v1.1.1#"”&gt; </a:t>
            </a:r>
          </a:p>
          <a:p>
            <a:r>
              <a:rPr lang="en-US" sz="600" dirty="0">
                <a:cs typeface="Arial" pitchFamily="34" charset="0"/>
              </a:rPr>
              <a:t> &lt;</a:t>
            </a:r>
            <a:r>
              <a:rPr lang="en-US" sz="600" dirty="0" err="1">
                <a:cs typeface="Arial" pitchFamily="34" charset="0"/>
              </a:rPr>
              <a:t>SignedInfo</a:t>
            </a:r>
            <a:r>
              <a:rPr lang="en-US" sz="600" dirty="0">
                <a:cs typeface="Arial" pitchFamily="34" charset="0"/>
              </a:rPr>
              <a:t>&gt; </a:t>
            </a:r>
          </a:p>
          <a:p>
            <a:r>
              <a:rPr lang="en-US" sz="600" dirty="0">
                <a:cs typeface="Arial" pitchFamily="34" charset="0"/>
              </a:rPr>
              <a:t>  &lt;</a:t>
            </a:r>
            <a:r>
              <a:rPr lang="en-US" sz="600" dirty="0" err="1">
                <a:cs typeface="Arial" pitchFamily="34" charset="0"/>
              </a:rPr>
              <a:t>CanonicalizationMethod</a:t>
            </a:r>
            <a:r>
              <a:rPr lang="en-US" sz="600" dirty="0">
                <a:cs typeface="Arial" pitchFamily="34" charset="0"/>
              </a:rPr>
              <a:t> </a:t>
            </a:r>
          </a:p>
          <a:p>
            <a:r>
              <a:rPr lang="en-US" sz="600" dirty="0">
                <a:cs typeface="Arial" pitchFamily="34" charset="0"/>
              </a:rPr>
              <a:t>   Algorithm="http://www.w3.org/TR/2001/REC-xml-c14n-20010315#WithComments”/&gt; </a:t>
            </a:r>
          </a:p>
          <a:p>
            <a:r>
              <a:rPr lang="en-US" sz="600" dirty="0">
                <a:cs typeface="Arial" pitchFamily="34" charset="0"/>
              </a:rPr>
              <a:t>  &lt;</a:t>
            </a:r>
            <a:r>
              <a:rPr lang="en-US" sz="600" dirty="0" err="1">
                <a:cs typeface="Arial" pitchFamily="34" charset="0"/>
              </a:rPr>
              <a:t>SignatureMethod</a:t>
            </a:r>
            <a:r>
              <a:rPr lang="en-US" sz="600" dirty="0">
                <a:cs typeface="Arial" pitchFamily="34" charset="0"/>
              </a:rPr>
              <a:t> Algorithm="http://www.w3.org/2000/09/xmldsig#rsa-sha1"/&gt; </a:t>
            </a:r>
          </a:p>
          <a:p>
            <a:r>
              <a:rPr lang="it-IT" sz="600" dirty="0">
                <a:cs typeface="Arial" pitchFamily="34" charset="0"/>
              </a:rPr>
              <a:t>&lt;/SignedInfo&gt; </a:t>
            </a:r>
            <a:endParaRPr lang="en-US" sz="600" dirty="0">
              <a:cs typeface="Arial" pitchFamily="34" charset="0"/>
            </a:endParaRPr>
          </a:p>
          <a:p>
            <a:r>
              <a:rPr lang="it-IT" sz="600" dirty="0">
                <a:cs typeface="Arial" pitchFamily="34" charset="0"/>
              </a:rPr>
              <a:t> &lt;SignatureValue&gt;</a:t>
            </a:r>
            <a:r>
              <a:rPr lang="it-IT" sz="600" i="1" dirty="0">
                <a:cs typeface="Arial" pitchFamily="34" charset="0"/>
              </a:rPr>
              <a:t>base64SignatureValue</a:t>
            </a:r>
            <a:r>
              <a:rPr lang="it-IT" sz="600" dirty="0">
                <a:cs typeface="Arial" pitchFamily="34" charset="0"/>
              </a:rPr>
              <a:t>&lt;/SignatureValue&gt;</a:t>
            </a:r>
            <a:endParaRPr lang="en-US" sz="600" dirty="0">
              <a:cs typeface="Arial" pitchFamily="34" charset="0"/>
            </a:endParaRPr>
          </a:p>
          <a:p>
            <a:r>
              <a:rPr lang="it-IT" sz="600" dirty="0">
                <a:cs typeface="Arial" pitchFamily="34" charset="0"/>
              </a:rPr>
              <a:t> &lt;KeyInfo&gt; </a:t>
            </a:r>
            <a:endParaRPr lang="en-US" sz="600" dirty="0">
              <a:cs typeface="Arial" pitchFamily="34" charset="0"/>
            </a:endParaRPr>
          </a:p>
          <a:p>
            <a:r>
              <a:rPr lang="it-IT" sz="600" dirty="0">
                <a:cs typeface="Arial" pitchFamily="34" charset="0"/>
              </a:rPr>
              <a:t>  &lt;X509Data&gt;</a:t>
            </a:r>
            <a:endParaRPr lang="en-US" sz="600" dirty="0">
              <a:cs typeface="Arial" pitchFamily="34" charset="0"/>
            </a:endParaRPr>
          </a:p>
          <a:p>
            <a:r>
              <a:rPr lang="it-IT" sz="600" dirty="0">
                <a:cs typeface="Arial" pitchFamily="34" charset="0"/>
              </a:rPr>
              <a:t>   &lt;X509Certificate&gt;</a:t>
            </a:r>
            <a:r>
              <a:rPr lang="it-IT" sz="600" i="1" dirty="0">
                <a:cs typeface="Arial" pitchFamily="34" charset="0"/>
              </a:rPr>
              <a:t>base64X509certificate</a:t>
            </a:r>
            <a:r>
              <a:rPr lang="it-IT" sz="600" dirty="0">
                <a:cs typeface="Arial" pitchFamily="34" charset="0"/>
              </a:rPr>
              <a:t>&lt;X509Certificate&gt;</a:t>
            </a:r>
            <a:endParaRPr lang="en-US" sz="600" dirty="0">
              <a:cs typeface="Arial" pitchFamily="34" charset="0"/>
            </a:endParaRPr>
          </a:p>
          <a:p>
            <a:r>
              <a:rPr lang="it-IT" sz="600" dirty="0">
                <a:cs typeface="Arial" pitchFamily="34" charset="0"/>
              </a:rPr>
              <a:t>  &lt;/X509Data&gt;</a:t>
            </a:r>
            <a:endParaRPr lang="en-US" sz="600" dirty="0">
              <a:cs typeface="Arial" pitchFamily="34" charset="0"/>
            </a:endParaRPr>
          </a:p>
          <a:p>
            <a:r>
              <a:rPr lang="it-IT" sz="600" dirty="0">
                <a:cs typeface="Arial" pitchFamily="34" charset="0"/>
              </a:rPr>
              <a:t> </a:t>
            </a:r>
            <a:r>
              <a:rPr lang="en-US" sz="600" dirty="0">
                <a:cs typeface="Arial" pitchFamily="34" charset="0"/>
              </a:rPr>
              <a:t>&lt;/</a:t>
            </a:r>
            <a:r>
              <a:rPr lang="en-US" sz="600" dirty="0" err="1">
                <a:cs typeface="Arial" pitchFamily="34" charset="0"/>
              </a:rPr>
              <a:t>KeyInfo</a:t>
            </a:r>
            <a:r>
              <a:rPr lang="en-US" sz="600" dirty="0">
                <a:cs typeface="Arial" pitchFamily="34" charset="0"/>
              </a:rPr>
              <a:t>&gt;</a:t>
            </a:r>
          </a:p>
          <a:p>
            <a:r>
              <a:rPr lang="en-US" sz="600" dirty="0">
                <a:cs typeface="Arial" pitchFamily="34" charset="0"/>
              </a:rPr>
              <a:t> &lt;Object&gt;</a:t>
            </a:r>
          </a:p>
          <a:p>
            <a:r>
              <a:rPr lang="en-US" sz="600" dirty="0">
                <a:cs typeface="Arial" pitchFamily="34" charset="0"/>
              </a:rPr>
              <a:t>  &lt;</a:t>
            </a:r>
            <a:r>
              <a:rPr lang="en-US" sz="600" dirty="0" err="1">
                <a:cs typeface="Arial" pitchFamily="34" charset="0"/>
              </a:rPr>
              <a:t>xad:QualifyingProperties</a:t>
            </a:r>
            <a:r>
              <a:rPr lang="en-US" sz="600" dirty="0">
                <a:cs typeface="Arial" pitchFamily="34" charset="0"/>
              </a:rPr>
              <a:t>&gt;</a:t>
            </a:r>
          </a:p>
          <a:p>
            <a:r>
              <a:rPr lang="en-US" sz="600" dirty="0">
                <a:cs typeface="Arial" pitchFamily="34" charset="0"/>
              </a:rPr>
              <a:t>   &lt;</a:t>
            </a:r>
            <a:r>
              <a:rPr lang="en-US" sz="600" dirty="0" err="1">
                <a:cs typeface="Arial" pitchFamily="34" charset="0"/>
              </a:rPr>
              <a:t>xad:SignedProperties</a:t>
            </a:r>
            <a:r>
              <a:rPr lang="en-US" sz="600" dirty="0">
                <a:cs typeface="Arial" pitchFamily="34" charset="0"/>
              </a:rPr>
              <a:t>&gt;</a:t>
            </a:r>
          </a:p>
          <a:p>
            <a:r>
              <a:rPr lang="en-US" sz="600" dirty="0">
                <a:cs typeface="Arial" pitchFamily="34" charset="0"/>
              </a:rPr>
              <a:t>    ….</a:t>
            </a:r>
          </a:p>
          <a:p>
            <a:r>
              <a:rPr lang="en-US" sz="600" dirty="0">
                <a:cs typeface="Arial" pitchFamily="34" charset="0"/>
              </a:rPr>
              <a:t>   &lt;/</a:t>
            </a:r>
            <a:r>
              <a:rPr lang="en-US" sz="600" dirty="0" err="1">
                <a:cs typeface="Arial" pitchFamily="34" charset="0"/>
              </a:rPr>
              <a:t>SignedProperties</a:t>
            </a:r>
            <a:r>
              <a:rPr lang="en-US" sz="600" dirty="0">
                <a:cs typeface="Arial" pitchFamily="34" charset="0"/>
              </a:rPr>
              <a:t>&gt;</a:t>
            </a:r>
          </a:p>
          <a:p>
            <a:r>
              <a:rPr lang="en-US" sz="600" dirty="0">
                <a:cs typeface="Arial" pitchFamily="34" charset="0"/>
              </a:rPr>
              <a:t>  &lt;/</a:t>
            </a:r>
            <a:r>
              <a:rPr lang="en-US" sz="600" dirty="0" err="1">
                <a:cs typeface="Arial" pitchFamily="34" charset="0"/>
              </a:rPr>
              <a:t>QualifyingProperties</a:t>
            </a:r>
            <a:r>
              <a:rPr lang="en-US" sz="600" dirty="0">
                <a:cs typeface="Arial" pitchFamily="34" charset="0"/>
              </a:rPr>
              <a:t>&gt;  </a:t>
            </a:r>
          </a:p>
          <a:p>
            <a:r>
              <a:rPr lang="en-US" sz="600" dirty="0">
                <a:cs typeface="Arial" pitchFamily="34" charset="0"/>
              </a:rPr>
              <a:t>  &lt;</a:t>
            </a:r>
            <a:r>
              <a:rPr lang="en-US" sz="600" dirty="0" err="1">
                <a:cs typeface="Arial" pitchFamily="34" charset="0"/>
              </a:rPr>
              <a:t>SignatureProperties</a:t>
            </a:r>
            <a:r>
              <a:rPr lang="en-US" sz="600" dirty="0">
                <a:cs typeface="Arial" pitchFamily="34" charset="0"/>
              </a:rPr>
              <a:t>&gt;</a:t>
            </a:r>
          </a:p>
          <a:p>
            <a:r>
              <a:rPr lang="en-US" sz="600" dirty="0">
                <a:cs typeface="Arial" pitchFamily="34" charset="0"/>
              </a:rPr>
              <a:t>   &lt;</a:t>
            </a:r>
            <a:r>
              <a:rPr lang="en-US" sz="600" dirty="0" err="1">
                <a:cs typeface="Arial" pitchFamily="34" charset="0"/>
              </a:rPr>
              <a:t>SignatureProperty</a:t>
            </a:r>
            <a:r>
              <a:rPr lang="en-US" sz="600" dirty="0">
                <a:cs typeface="Arial" pitchFamily="34" charset="0"/>
              </a:rPr>
              <a:t> Id="</a:t>
            </a:r>
            <a:r>
              <a:rPr lang="en-US" sz="600" dirty="0" err="1">
                <a:cs typeface="Arial" pitchFamily="34" charset="0"/>
              </a:rPr>
              <a:t>purposeOfSignature</a:t>
            </a:r>
            <a:r>
              <a:rPr lang="en-US" sz="600" dirty="0">
                <a:cs typeface="Arial" pitchFamily="34" charset="0"/>
              </a:rPr>
              <a:t>" target=”</a:t>
            </a:r>
            <a:r>
              <a:rPr lang="en-US" sz="600" i="1" dirty="0" err="1">
                <a:cs typeface="Arial" pitchFamily="34" charset="0"/>
              </a:rPr>
              <a:t>signatureOID</a:t>
            </a:r>
            <a:r>
              <a:rPr lang="en-US" sz="600" i="1" dirty="0">
                <a:cs typeface="Arial" pitchFamily="34" charset="0"/>
              </a:rPr>
              <a:t>”</a:t>
            </a:r>
            <a:r>
              <a:rPr lang="en-US" sz="600" dirty="0">
                <a:cs typeface="Arial" pitchFamily="34" charset="0"/>
              </a:rPr>
              <a:t> &gt;</a:t>
            </a:r>
          </a:p>
          <a:p>
            <a:r>
              <a:rPr lang="en-US" sz="600" dirty="0">
                <a:cs typeface="Arial" pitchFamily="34" charset="0"/>
              </a:rPr>
              <a:t>     </a:t>
            </a:r>
            <a:r>
              <a:rPr lang="en-US" sz="600" i="1" dirty="0">
                <a:cs typeface="Arial" pitchFamily="34" charset="0"/>
              </a:rPr>
              <a:t>code</a:t>
            </a:r>
            <a:r>
              <a:rPr lang="en-US" sz="600" dirty="0">
                <a:cs typeface="Arial" pitchFamily="34" charset="0"/>
              </a:rPr>
              <a:t>&lt;/</a:t>
            </a:r>
            <a:r>
              <a:rPr lang="en-US" sz="600" dirty="0" err="1">
                <a:cs typeface="Arial" pitchFamily="34" charset="0"/>
              </a:rPr>
              <a:t>SignatureProperty</a:t>
            </a:r>
            <a:r>
              <a:rPr lang="en-US" sz="600" dirty="0">
                <a:cs typeface="Arial" pitchFamily="34" charset="0"/>
              </a:rPr>
              <a:t>&gt;</a:t>
            </a:r>
          </a:p>
          <a:p>
            <a:r>
              <a:rPr lang="en-US" sz="600" dirty="0">
                <a:cs typeface="Arial" pitchFamily="34" charset="0"/>
              </a:rPr>
              <a:t>  &lt;/</a:t>
            </a:r>
            <a:r>
              <a:rPr lang="en-US" sz="600" dirty="0" err="1">
                <a:cs typeface="Arial" pitchFamily="34" charset="0"/>
              </a:rPr>
              <a:t>SignatureProperties</a:t>
            </a:r>
            <a:r>
              <a:rPr lang="en-US" sz="600" dirty="0">
                <a:cs typeface="Arial" pitchFamily="34" charset="0"/>
              </a:rPr>
              <a:t>&gt;</a:t>
            </a:r>
          </a:p>
          <a:p>
            <a:r>
              <a:rPr lang="en-US" sz="600" dirty="0">
                <a:cs typeface="Arial" pitchFamily="34" charset="0"/>
              </a:rPr>
              <a:t>  &lt;Manifest Id="</a:t>
            </a:r>
            <a:r>
              <a:rPr lang="en-US" sz="600" dirty="0" err="1">
                <a:cs typeface="Arial" pitchFamily="34" charset="0"/>
              </a:rPr>
              <a:t>IHEManifest</a:t>
            </a:r>
            <a:r>
              <a:rPr lang="en-US" sz="600" dirty="0">
                <a:cs typeface="Arial" pitchFamily="34" charset="0"/>
              </a:rPr>
              <a:t>"&gt;</a:t>
            </a:r>
          </a:p>
          <a:p>
            <a:r>
              <a:rPr lang="en-US" sz="600" dirty="0">
                <a:cs typeface="Arial" pitchFamily="34" charset="0"/>
              </a:rPr>
              <a:t>   &lt;Reference URI=”</a:t>
            </a:r>
            <a:r>
              <a:rPr lang="en-US" sz="600" i="1" dirty="0">
                <a:cs typeface="Arial" pitchFamily="34" charset="0"/>
              </a:rPr>
              <a:t>urn:oid:1.2.840.97869786987.434536543</a:t>
            </a:r>
            <a:r>
              <a:rPr lang="en-US" sz="600" dirty="0">
                <a:cs typeface="Arial" pitchFamily="34" charset="0"/>
              </a:rPr>
              <a:t>”&gt; &lt;!</a:t>
            </a:r>
            <a:r>
              <a:rPr lang="en-US" sz="600" i="1" dirty="0">
                <a:cs typeface="Arial" pitchFamily="34" charset="0"/>
              </a:rPr>
              <a:t>-- document A--&gt;</a:t>
            </a:r>
            <a:endParaRPr lang="en-US" sz="600" dirty="0">
              <a:cs typeface="Arial" pitchFamily="34" charset="0"/>
            </a:endParaRPr>
          </a:p>
          <a:p>
            <a:r>
              <a:rPr lang="en-US" sz="600" dirty="0">
                <a:cs typeface="Arial" pitchFamily="34" charset="0"/>
              </a:rPr>
              <a:t>    &lt;</a:t>
            </a:r>
            <a:r>
              <a:rPr lang="en-US" sz="600" dirty="0" err="1">
                <a:cs typeface="Arial" pitchFamily="34" charset="0"/>
              </a:rPr>
              <a:t>DigestMethod</a:t>
            </a:r>
            <a:r>
              <a:rPr lang="en-US" sz="600" dirty="0">
                <a:cs typeface="Arial" pitchFamily="34" charset="0"/>
              </a:rPr>
              <a:t> Algorithm="http://www.w3.org/2000/09/xmldsig#sha1"/&gt; </a:t>
            </a:r>
          </a:p>
          <a:p>
            <a:r>
              <a:rPr lang="en-US" sz="600" dirty="0">
                <a:cs typeface="Arial" pitchFamily="34" charset="0"/>
              </a:rPr>
              <a:t>    &lt;</a:t>
            </a:r>
            <a:r>
              <a:rPr lang="en-US" sz="600" dirty="0" err="1">
                <a:cs typeface="Arial" pitchFamily="34" charset="0"/>
              </a:rPr>
              <a:t>DigestValue</a:t>
            </a:r>
            <a:r>
              <a:rPr lang="en-US" sz="600" dirty="0">
                <a:cs typeface="Arial" pitchFamily="34" charset="0"/>
              </a:rPr>
              <a:t>&gt;</a:t>
            </a:r>
            <a:r>
              <a:rPr lang="en-US" sz="600" i="1" dirty="0">
                <a:cs typeface="Arial" pitchFamily="34" charset="0"/>
              </a:rPr>
              <a:t>base64DigestValue</a:t>
            </a:r>
            <a:r>
              <a:rPr lang="en-US" sz="600" dirty="0">
                <a:cs typeface="Arial" pitchFamily="34" charset="0"/>
              </a:rPr>
              <a:t>&lt;/</a:t>
            </a:r>
            <a:r>
              <a:rPr lang="en-US" sz="600" dirty="0" err="1">
                <a:cs typeface="Arial" pitchFamily="34" charset="0"/>
              </a:rPr>
              <a:t>DigestValue</a:t>
            </a:r>
            <a:r>
              <a:rPr lang="en-US" sz="600" dirty="0">
                <a:cs typeface="Arial" pitchFamily="34" charset="0"/>
              </a:rPr>
              <a:t>&gt; </a:t>
            </a:r>
          </a:p>
          <a:p>
            <a:r>
              <a:rPr lang="en-US" sz="600" dirty="0">
                <a:cs typeface="Arial" pitchFamily="34" charset="0"/>
              </a:rPr>
              <a:t>   &lt;/Reference&gt;  </a:t>
            </a:r>
          </a:p>
          <a:p>
            <a:r>
              <a:rPr lang="en-US" sz="600" dirty="0">
                <a:cs typeface="Arial" pitchFamily="34" charset="0"/>
              </a:rPr>
              <a:t>    &lt;</a:t>
            </a:r>
            <a:r>
              <a:rPr lang="en-US" sz="600" dirty="0" err="1">
                <a:cs typeface="Arial" pitchFamily="34" charset="0"/>
              </a:rPr>
              <a:t>DigestMethod</a:t>
            </a:r>
            <a:r>
              <a:rPr lang="en-US" sz="600" dirty="0">
                <a:cs typeface="Arial" pitchFamily="34" charset="0"/>
              </a:rPr>
              <a:t> Algorithm="http://www.w3.org/2000/09/xmldsig#sha1"/&gt; </a:t>
            </a:r>
          </a:p>
          <a:p>
            <a:r>
              <a:rPr lang="en-US" sz="600" dirty="0">
                <a:cs typeface="Arial" pitchFamily="34" charset="0"/>
              </a:rPr>
              <a:t>     &lt;</a:t>
            </a:r>
            <a:r>
              <a:rPr lang="en-US" sz="600" dirty="0" err="1">
                <a:cs typeface="Arial" pitchFamily="34" charset="0"/>
              </a:rPr>
              <a:t>DigestValue</a:t>
            </a:r>
            <a:r>
              <a:rPr lang="en-US" sz="600" dirty="0">
                <a:cs typeface="Arial" pitchFamily="34" charset="0"/>
              </a:rPr>
              <a:t>&gt;</a:t>
            </a:r>
            <a:r>
              <a:rPr lang="en-US" sz="600" i="1" dirty="0">
                <a:cs typeface="Arial" pitchFamily="34" charset="0"/>
              </a:rPr>
              <a:t>base64DigestValue</a:t>
            </a:r>
            <a:r>
              <a:rPr lang="en-US" sz="600" dirty="0">
                <a:cs typeface="Arial" pitchFamily="34" charset="0"/>
              </a:rPr>
              <a:t>&lt;/</a:t>
            </a:r>
            <a:r>
              <a:rPr lang="en-US" sz="600" dirty="0" err="1">
                <a:cs typeface="Arial" pitchFamily="34" charset="0"/>
              </a:rPr>
              <a:t>DigestValue</a:t>
            </a:r>
            <a:r>
              <a:rPr lang="en-US" sz="600" dirty="0">
                <a:cs typeface="Arial" pitchFamily="34" charset="0"/>
              </a:rPr>
              <a:t>&gt;</a:t>
            </a:r>
          </a:p>
          <a:p>
            <a:r>
              <a:rPr lang="en-US" sz="600" dirty="0">
                <a:cs typeface="Arial" pitchFamily="34" charset="0"/>
              </a:rPr>
              <a:t>    &lt;/</a:t>
            </a:r>
            <a:r>
              <a:rPr lang="en-US" sz="600" dirty="0" err="1">
                <a:cs typeface="Arial" pitchFamily="34" charset="0"/>
              </a:rPr>
              <a:t>DigestMethod</a:t>
            </a:r>
            <a:r>
              <a:rPr lang="en-US" sz="600" dirty="0">
                <a:cs typeface="Arial" pitchFamily="34" charset="0"/>
              </a:rPr>
              <a:t> </a:t>
            </a:r>
          </a:p>
          <a:p>
            <a:r>
              <a:rPr lang="en-US" sz="600" dirty="0">
                <a:cs typeface="Arial" pitchFamily="34" charset="0"/>
              </a:rPr>
              <a:t>   &lt;/Reference&gt;  </a:t>
            </a:r>
          </a:p>
          <a:p>
            <a:r>
              <a:rPr lang="en-US" sz="600" dirty="0">
                <a:cs typeface="Arial" pitchFamily="34" charset="0"/>
              </a:rPr>
              <a:t>  &lt;/Manifest&gt;</a:t>
            </a:r>
          </a:p>
          <a:p>
            <a:r>
              <a:rPr lang="en-US" sz="600" dirty="0">
                <a:cs typeface="Arial" pitchFamily="34" charset="0"/>
              </a:rPr>
              <a:t> &lt;/Object&gt;</a:t>
            </a:r>
          </a:p>
          <a:p>
            <a:r>
              <a:rPr lang="en-US" sz="600" dirty="0">
                <a:cs typeface="Arial" pitchFamily="34" charset="0"/>
              </a:rPr>
              <a:t>&lt;/Signature&gt;</a:t>
            </a:r>
          </a:p>
        </p:txBody>
      </p:sp>
    </p:spTree>
    <p:extLst>
      <p:ext uri="{BB962C8B-B14F-4D97-AF65-F5344CB8AC3E}">
        <p14:creationId xmlns:p14="http://schemas.microsoft.com/office/powerpoint/2010/main" val="4148048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715</Words>
  <Application>Microsoft Office PowerPoint</Application>
  <PresentationFormat>Widescreen</PresentationFormat>
  <Paragraphs>62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Moehrke</dc:creator>
  <cp:lastModifiedBy>John Moehrke</cp:lastModifiedBy>
  <cp:revision>1</cp:revision>
  <dcterms:created xsi:type="dcterms:W3CDTF">2024-05-07T17:34:21Z</dcterms:created>
  <dcterms:modified xsi:type="dcterms:W3CDTF">2024-05-07T17:54:33Z</dcterms:modified>
</cp:coreProperties>
</file>