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4FD0-DB5E-8EB3-D572-39ABE5D1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EA5E7-A1CB-D8B1-8097-0F302479C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9FCD2-7345-DE45-E154-978C0B2A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6210C-D633-E3D6-FC9E-2A24DE3A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A6DF-EFA8-4067-6066-8A289142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1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8336-64CB-C108-4C05-6658FBE8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4AB15-55E7-D05A-A84E-E8CADD8A6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CB1F-8284-2DBD-E19C-8C4FA80A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B6C01-CDA9-7425-1BAF-99F42730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7907-14DB-B201-8B15-97B4087E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8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54B72-3FBD-6940-312D-B9F683DCD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01E03-0BCC-7444-F7C5-800B0480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7F7A7-2F5D-D99C-B57A-8D63C38B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70F9-98D2-3223-E8A9-6B06BB2C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4F226-823D-2BD0-3D53-110EDE10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D01-B2D6-A6C9-6141-6200BE4C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5A72-429F-8542-4F43-FF8D0B979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95D8-18B3-33DF-29D6-C3AE6680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B56F4-708B-2F5F-AE44-217244A5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A6AC-42A0-191D-2059-CF155207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A838-F231-918A-9F45-D18ABA6F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99A6F-D938-F4BB-98A5-5178B0721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0D460-4F21-13C5-C818-15504D4B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20B6-BAD1-96BF-B36C-A69F89C3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4E4A-E9AA-77B4-B0A2-79DC30BD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0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722D-D5E0-438F-D81D-C9C7B1A32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AEAE-D648-6AA8-7453-242C1184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B07DD-B044-F9F5-77EC-2E528CB5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CE4EF-39C4-FAF6-F015-0B08BC49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0F36E-7796-97FF-B886-C8C29A2F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8B8D7-3FEE-1C52-72DF-FF4BADA2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0F84-8BDA-599C-C9E4-14F082AD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B6B5A-85A0-A4E6-117E-B07E8736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CD12E-06E5-0FC3-9F78-5DE8F43C9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33021-2726-E9B9-3F2F-6B0266D2A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FF084-5E9A-361C-9FDE-A4B8AC958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1EAA8-8F55-66FB-5B8A-B869CE2E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6C11D-B594-BB62-AEA8-E8A55D9B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B3639-D068-46FA-BD76-42793345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4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8449-6D47-AA25-4897-D141AE91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B2672-661F-DF36-4D5F-853E84B6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79F31-7F71-1097-8E61-4D03C7EB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2F688-2768-F27E-A661-ABA5811D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8E0151-E7F0-96F3-97F0-6557F39C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5D3B6-3321-3652-D8F0-BF4B7359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B0E7-A8E7-CC70-0F32-DABF6A5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7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54CD-E367-F9EF-1CB9-B3A93765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94A6-D7B7-6B12-8FF0-3B473689F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3CEEC-B0BD-EF3F-16A0-8134F1FCF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61E2-9E30-DDBB-8FC7-F7253AF9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853E-6033-718E-379B-50BC100F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7A650-9200-9C5D-9084-5676D56D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5D86-EA67-F905-7475-939F8044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8194BE-EA3A-1442-EEDB-12443660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93511-9550-1DC2-F8DD-F610EB25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7E2B0-DB33-6B6F-BD69-FF63200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64971-F678-D719-7813-FC72F498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D7C52-A365-54A5-309C-66F16F9F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3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1A153-B0FA-AD24-D548-A531906E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8B19-7728-86AA-D4F9-D8A6F626E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D5B-5A8B-5C2B-12B2-BBF63B5FD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DFC20-BF8C-4835-8AF8-C390E869134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90064-7E95-E527-CED2-3E134C992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4703-F0D1-EE1F-BF19-A9D6B4A60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2F193-F339-40D8-8008-B2652A65C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1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317FB-0846-2032-9936-856760B28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48" y="868680"/>
            <a:ext cx="11711657" cy="51358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97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A79329-B4F7-C9D2-2EA6-40D3B1A2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8" y="807720"/>
            <a:ext cx="11954925" cy="524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59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2BC4CA-C966-E0B1-3264-0A161090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0044"/>
            <a:ext cx="12210441" cy="5325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16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Moehrke</dc:creator>
  <cp:lastModifiedBy>John Moehrke</cp:lastModifiedBy>
  <cp:revision>1</cp:revision>
  <dcterms:created xsi:type="dcterms:W3CDTF">2025-02-25T21:33:18Z</dcterms:created>
  <dcterms:modified xsi:type="dcterms:W3CDTF">2025-02-25T21:37:34Z</dcterms:modified>
</cp:coreProperties>
</file>