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8" autoAdjust="0"/>
    <p:restoredTop sz="94660"/>
  </p:normalViewPr>
  <p:slideViewPr>
    <p:cSldViewPr snapToGrid="0">
      <p:cViewPr varScale="1">
        <p:scale>
          <a:sx n="62" d="100"/>
          <a:sy n="62" d="100"/>
        </p:scale>
        <p:origin x="5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E479-3CA5-E842-2DA4-BD19FB6B9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DCCAB-7C0C-7D4B-A3B6-D73290BB6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ECB6-A8E9-F558-09BC-E27CFF08A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04C1F-3855-6B71-7A19-14EF19E4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9417-421B-E4FC-FBF3-A38E7E70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0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67DF-0F02-DE68-0ACC-7536FC6A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31A13-6B5A-0DD9-7131-644A5B874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897F-CB65-C603-E5CF-D721B5BA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908C6-61E8-C445-892E-F9A582B7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1D877-A8A6-E0A0-CB65-7669BE4FF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39A47-89D6-EBF2-3D5C-DA658ACCD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F96E9-60DA-6534-5E19-101CFC14A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1A04E-DDB9-845D-DE6C-CCC60280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43D98-4DAF-E4EA-80FE-0B3A8023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5322-8203-F9E6-3F11-E530FD80F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5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40047-C894-033F-3766-E198CC305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ADE71-0B3E-E23D-B413-18AC24418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50A5-2AA2-BC90-90A8-82BF1BACA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7D39-7673-09A9-8D93-A5446A0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35E2-EEFC-DAF7-D24D-DE5AAD83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9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F8C0-0837-7E5F-2F34-BB8749B3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0006-06F4-ACE9-86C8-94E116B3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E51BC-8089-C7B9-F8F4-F81F58BBA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12A6-AF8F-FFCD-7233-91AFA4B1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D6623-91AA-EAE5-9FC5-0FDBB2BC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5156-CBCB-7835-87BD-F68484FA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8E7EF-DDC5-8BF1-046F-914F1F6C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A8E29-59E5-E713-8408-52E2CEFE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D9AE-80A0-2C47-5024-9B7E2B3A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3C4F5-635D-9B5C-11F2-08BD227FD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58996-C849-3955-29BE-3BE38627F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FAB-D4E9-5842-4A1B-4391F42E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F5E1F-CA47-CF1E-FD59-3EE5E8AD6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C1685-E770-3FE1-E6D2-198ED673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439E0-4AA8-00F5-7062-07FE8ECAA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9876C2-450B-679B-2F2A-E45E7E2D2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913599-D3B9-E77F-EAC4-D40833FA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D5AE9-DB9F-9F64-BD04-8668F66BA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E7267-3916-7638-9B44-A4CDCEE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173D5-9A8C-B758-15D4-9B8E30FC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402A2-4FD9-FA68-59DC-8CB55057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85F5A-7A02-28CE-3F75-8AF6C066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8D9D36-1038-EFDA-DA11-FE493240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6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0D6F80-527C-D639-9CFD-10AF134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16B8F-3D7E-AF9F-E29A-26C821A8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71093-8403-BAE6-26EA-12A2EC1F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ABB1-03B6-26A9-A0F1-4AEA13AF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F25D8-87A2-7F86-D5AD-F7D8BCC9B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F959EE-9B8C-5685-1B2E-EFBCCD55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B42B7-1436-796A-ADEC-E845AF1B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660D-A9A4-030D-46E2-53B00916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2730C-D184-37BE-799B-B426FF66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9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7796-8548-A0D7-BC26-606BF7E6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12D59-7154-6BC7-2560-3C0187CF0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7D4A9-EECC-7770-098E-9960A002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B9216-47E5-8D49-9C9C-9EA49A746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70149-B279-F116-3CCE-54A95D97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53CE-E004-C5FB-6C69-F8CBC7F2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DD273-C2EC-CE44-EFE8-3F00B13E3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F6D49-DE63-9013-8424-24542424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5C2A8-6846-D54B-93E4-DD310C3B2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55EC6-56A2-40DA-B67A-874F13E1307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3237-3042-1FD2-3040-8B042EC1C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35F7-E885-ED77-76CA-B6DAA701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BAAC6D-C824-405E-86C1-F6679F7C3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3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8245A3-BBBD-5B4B-3B6B-F87BBD513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7" y="402956"/>
            <a:ext cx="11862537" cy="62303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57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Moehrke</dc:creator>
  <cp:lastModifiedBy>John Moehrke</cp:lastModifiedBy>
  <cp:revision>1</cp:revision>
  <dcterms:created xsi:type="dcterms:W3CDTF">2025-02-25T21:08:06Z</dcterms:created>
  <dcterms:modified xsi:type="dcterms:W3CDTF">2025-02-25T21:11:38Z</dcterms:modified>
</cp:coreProperties>
</file>