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2F3CC39-9A36-4AB7-9E27-316CD11B478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505199"/>
            <a:ext cx="3352800" cy="22098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3644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2</cp:revision>
  <dcterms:created xsi:type="dcterms:W3CDTF">2006-08-16T00:00:00Z</dcterms:created>
  <dcterms:modified xsi:type="dcterms:W3CDTF">2021-02-18T01:21:05Z</dcterms:modified>
</cp:coreProperties>
</file>