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2BB7-60E6-4BE8-8AB7-1C7193E36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2E66-079F-4E27-ACC4-D4594C7F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3644-DBC1-4035-9AAB-C13C4AD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F69A-3DEF-4B4D-889C-E435FB23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DF81-5A5D-418C-B973-6EBD39B6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F210-7315-4A08-8142-D2E07EE0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6FAD3-DFC9-4C84-9213-77BB5CFCC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4545-D51F-42B4-BAEB-F8C7638F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031A-D27D-4F39-926D-2414F6C8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54D5-2862-4AA4-A7DA-92C9B73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BBCB4-98CB-4091-87AD-0D36380A6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D87F-6183-4FCC-9AEC-D13501071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E164-9239-4DA6-A392-991CFED7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7657-8CEA-4781-BE1C-3975726B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6549-A95A-46CA-BF01-CD1E0F0D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8167-CE1E-4566-9D31-FA46B29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64F9-D391-4E31-81B9-3ACC51A6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53CD-971E-4333-A93B-4E41BFE9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2423-0522-4FAB-832D-2AA547CD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0A7C-75A6-46B2-90B9-AC4DBE47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B2CB-D11F-4CCF-82EF-40E339A7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89DEB-FD56-4A88-ADB6-40ACD649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5516-0700-4613-A567-407FBC2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011A-8893-4153-AADA-D86C915B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3407-F7DD-44BC-BB51-75DFFB9A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533D-DE23-47E6-9D75-92652790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B3E4-61F2-4637-A510-E8B2D3E31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7B7A1-3E96-4AAB-B92B-7275ACAA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5D728-6354-422C-B40F-5794D7DF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69D98-7442-4B43-81CC-9547FA45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438B-3600-4412-B0E6-14D31A4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7F3F-CC0B-4439-8268-933A3DF8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15D9D-70E8-4194-9537-8AD71B66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F528F-10F3-436C-8017-D31635A4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75404-A144-491D-ACDF-133DCD285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D5A1D-CBD8-428D-AFEA-61CF771D3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DB52E-6B43-457B-B003-BAB7CC83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D920C-96CA-4DAB-9D2C-356F9702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68BD8-07B2-4597-ACC8-6F5DC6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0EF2-7BBB-4105-9821-C00662B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6836F-1BD3-4D67-8886-8E40AB1A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7AB57-2645-4D57-BE19-E4DF02A7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0F9DB-3308-41EE-9F78-FFBF129E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ECE8-6A2F-4637-AA3E-23AD9DEC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7C1A2-CE04-46C5-9DDE-053BEA5F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E932F-E869-4208-86AC-68A59C3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31B-7878-493F-A191-85C4A5C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4FB3-88DC-4BE9-8178-41ED2A16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FC17-5EF5-494E-904B-24E6F3A3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7347E-45ED-4341-B242-F12A8FE6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A55C-0FBD-487B-B398-931042E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C492B-BE15-4D66-BF50-1A8DAF55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2DF9-C08E-456C-A3A6-66E2D38B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BA3F6-BC0D-41A6-B231-5DE84B071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1B746-DDC7-47F0-8072-70996579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5C0E5-30C5-4136-BEE0-5FCBD599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4B01E-E4A7-4A62-ACAB-86E45AF5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4F4AC-2737-4582-8028-43C4D4A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56BD0-C802-4907-9185-509DB194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5C3F-3110-4548-AAD5-7DA63AA6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D527-59F7-43BC-A6B8-40C175351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8FC1-49FD-41FA-8B86-EA98DFD14D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A4D3-6FEC-4AB8-A986-D939CB436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545-8252-4225-84A3-AEA28E04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063A-4C38-432A-A259-960A9ECF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0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13D07-E8C9-4179-A5DF-A681E78E5F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66725"/>
            <a:ext cx="108680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26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2020-07-08T20:31:52Z</dcterms:created>
  <dcterms:modified xsi:type="dcterms:W3CDTF">2020-07-08T20:33:19Z</dcterms:modified>
</cp:coreProperties>
</file>