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663C-F476-43AD-9991-668B00579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F6A71-0C49-459E-8352-D901457C5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4F9A-0D51-4F53-A911-35E9AF95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341C-17E2-47A1-8892-58C4F96D543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7DD4-95B4-4B23-87B6-7EC4297D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C135-D558-40F8-9BE5-DD7D4576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573-A9AA-436E-B5C0-50D69202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911A-9EAA-4033-914A-346547ED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F649-8FDE-4158-A43D-D1DE887DE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105E-BA1A-4344-AB75-84E6A9F8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341C-17E2-47A1-8892-58C4F96D543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E6EE3-B7EC-4723-B6A3-0163D37D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B8BE3-80B6-4BA9-A1CB-6A365A51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573-A9AA-436E-B5C0-50D69202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D08A1-9C11-4D4F-B23B-2DE425F16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694CA-583F-466A-ADB4-D42E7CB5B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5EABB-DD74-44EC-86D9-FC38280A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341C-17E2-47A1-8892-58C4F96D543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1DE59-D85B-492D-B3DB-A0C3AF27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5F5B-F4E2-4FFC-8814-CF2D5A77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573-A9AA-436E-B5C0-50D69202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2018-158E-476B-BF02-5A06E99C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7A81-AF90-4D53-B8C6-7202EF4A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26788-673F-4893-A6B3-97ED1CCF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341C-17E2-47A1-8892-58C4F96D543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FF62-49DA-4FCC-8DA5-3BFE7089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95934-77C3-4D21-968C-E2C49C40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573-A9AA-436E-B5C0-50D69202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9404-9C42-456D-845A-B251D3DC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9281D-7D71-407B-A1F5-2522E8C6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FCE1F-3E70-4683-900E-E8E0DDCD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341C-17E2-47A1-8892-58C4F96D543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5AF9D-9420-4010-8659-E0351E17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14584-961D-494C-8A0A-583A4B48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573-A9AA-436E-B5C0-50D69202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F3EE-F632-40EC-A3C0-2B7781E7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D874-5BE8-47F1-A070-6C2388CCA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9D4A-7310-4025-A45C-A811515C8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B7751-EFE3-469D-9E05-557E7E57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341C-17E2-47A1-8892-58C4F96D543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BE0E0-0BAB-4E3F-8A64-65421FDA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6A358-B46B-4AF9-B28E-C8338ADA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573-A9AA-436E-B5C0-50D69202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7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0680-EBE7-4F1D-8752-93796CD9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A01E-ED36-4813-AFB2-76734149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A3A32-AF39-4FCE-BD48-1FA56C38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B2E08-E8AC-4F4D-A870-3C1624873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4E514-FAD8-49FC-8466-7DE18F224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299E9-59CF-4454-814F-C72ECEAD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341C-17E2-47A1-8892-58C4F96D543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DA2AE-2283-4BC3-BCE6-B870B9FA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5917B-D538-42F5-A8C0-9C3E8BF5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573-A9AA-436E-B5C0-50D69202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8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E1F4-12DF-4D96-9B32-8E516B04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745B3-9FCA-46D2-BBFD-C5D2548F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341C-17E2-47A1-8892-58C4F96D543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4A016-F57A-4844-B3EC-410CE0E2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2B279-AEC5-4EBB-BA33-D9B547B8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573-A9AA-436E-B5C0-50D69202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37581-BB0C-46E0-864D-C3D52EEB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341C-17E2-47A1-8892-58C4F96D543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297E5-3BF3-4627-BDDB-569AEA15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8D5A0-E5E6-4BE1-B7A1-17B1AF99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573-A9AA-436E-B5C0-50D69202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9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1EAB-EFFA-4BE1-9F34-1905B72C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6D4B7-6BAD-4CD0-8F19-258C3E1C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BD9BC-1142-4FC3-95EB-2424704B0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D3552-99C2-4B98-AAEB-330B59E5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341C-17E2-47A1-8892-58C4F96D543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D482C-FB3D-4F09-AFA1-8F831F54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5A9C6-AB8E-4DA0-ADFA-787DFD78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573-A9AA-436E-B5C0-50D69202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7695-2ED8-4931-B465-C849DC34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A26EF-5F90-4232-93EA-7784F8976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FD4A0-9EC8-4E4B-8163-769F2DDFD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7BC44-DD80-4CD8-812C-D18E308B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4341C-17E2-47A1-8892-58C4F96D543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3B50D-8CD5-44E0-AF61-2E40FD12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D11C0-B977-4F27-884A-498DBC34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573-A9AA-436E-B5C0-50D69202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0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58D92-215D-4362-B56D-22D9BE70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B56FE-74DF-437F-BF56-39771752D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FB139-D253-4F7A-A0FB-8CBC4CBE9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4341C-17E2-47A1-8892-58C4F96D543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37024-E5F3-41FA-AB65-3843E9452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618C5-6F0C-489C-A4E5-899687C4C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5573-A9AA-436E-B5C0-50D69202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578FB-4EFC-44CB-A7E6-E80E617EFA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9125"/>
            <a:ext cx="10382250" cy="5724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71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2020-07-08T20:38:02Z</dcterms:created>
  <dcterms:modified xsi:type="dcterms:W3CDTF">2020-07-08T20:38:33Z</dcterms:modified>
</cp:coreProperties>
</file>