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6B70-6B85-4D13-A1B5-CFF2E668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F3D76-BBD5-4A7E-809C-DEC90FCD1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5441-54E6-4E82-AA83-51CC7D67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3FED-7B78-4732-B38F-3BFC9C83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4A87-FE68-464D-8411-46A83816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17EE-3BD8-4164-A931-323BFA68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F9612-B5F6-4BA9-BE47-F9BF380DF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F8BF-8955-46F3-8480-A4B34AF6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A7141-DDDC-401E-94EB-19D52B08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191A-BCDC-4168-ACB6-EEC7A407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3F4A7-E58F-45D6-938C-D7D2E9748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F924B-CF47-4DC5-8962-CA3B00178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C557-1574-485D-B142-A6A20CDD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DA5F-BBA1-435D-A9F6-D486BAF1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60DC-B1A6-48FD-88DE-B6FB1126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CBF4-CCA0-4DBD-8AAF-2F8D958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9B06-CA65-47FD-9665-56B70CC6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86AF-14A1-4846-B071-F61D5802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A08B-C220-4159-B63D-37376BEC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D52A-F97D-4E55-9C5B-E15CB4B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8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99F7-02CD-4E8B-9271-CA70B3A0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CCF39-CC14-46D8-A036-C818A74D0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1484-6184-4639-95FF-4016BA4D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FBD48-5317-46A9-B7D8-2D70DBB2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7C3FC-E145-424E-817A-0A4F3FD1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B511-9C9E-457E-A9AB-8AA588A0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1A0A-34F3-429B-8514-CD6237B75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19A95-F25F-4C3F-B777-95E75BD8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472EF-8AA8-46EF-AC19-C27EB6D2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A2F58-9F21-4D5F-932D-D1EFE546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A716E-287D-44FD-BD5B-92A5AAD4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2CFF-7EE1-4231-912B-7EA9D6D7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9767-4CC5-44C9-80CB-B18493FB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21FA9-F84E-4D06-A7CD-0F05D424D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10791-AC06-4E83-A589-432DF00C8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6A0D2-71B3-4E95-AFC2-5A96B6C1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9FAA6-BFE0-4CBA-9259-3D0B7676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CD12C-79D2-41AA-8CE2-D7C4EDEA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EE745-0513-43DA-85A6-218161CE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8F54-6558-4EFD-B6DA-8A0978C8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A2799-D3C8-4323-B4E4-595AD1F5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9572A-116A-4DB8-9C2D-CA89192F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35D57-9862-4449-99F2-654E7916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0FA22-8CB5-4716-B8E5-EE20BBB4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D11F1-ED12-419D-88ED-987D1CA5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FE92-1473-45CF-8A89-3132D723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C669-381B-42D3-901C-A32F8B2D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E2E0-1650-486E-BC31-9640E26F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EB2D-1352-4117-A68F-C4431908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851BC-C078-4294-865F-48F1AA99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628B5-C00B-4CD4-ABBF-C26C42E3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8FDA4-57C4-41FF-AE25-AFC2AB99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6021-65D2-4864-B7CF-3FB91351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763A8-1F43-4BA3-9BCE-F980C29A8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C35D6-6C52-4399-A53D-B395EA2C8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B0D3D-503A-4323-B4CD-21A4BBC1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52432-50CF-4DA6-B3A2-BF6F5BEC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2CE7E-4A71-463D-B92B-B184CA4A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AFF0-3B3D-440F-B3EC-159FED58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FEDD-B27A-4C0A-ABCD-0A7B25508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AB90-284A-4FF0-B84D-874CCAEF2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C0A0-FB72-403A-9F63-889B957F615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882FF-5A8F-4333-8AC4-68F56AC5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074C-5D89-45B1-A6AC-926696255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BAE49-F611-45C4-8479-FB9FD4D7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2C585-0F1C-4278-AABF-B9B0240BB4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6" y="400050"/>
            <a:ext cx="5191124" cy="6000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222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2020-07-08T20:39:13Z</dcterms:created>
  <dcterms:modified xsi:type="dcterms:W3CDTF">2020-07-08T20:39:49Z</dcterms:modified>
</cp:coreProperties>
</file>