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2" r:id="rId5"/>
    <p:sldId id="259" r:id="rId6"/>
    <p:sldId id="258" r:id="rId7"/>
    <p:sldId id="257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89F6-5BD3-4C72-A89C-9363CDAE4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5F641-B7A0-428B-BB23-5BC8DF56D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43886-2AA8-4BBB-8B1F-FC71A8AF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EEB98-7762-40F6-8D4A-5D1A71C2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4522D-DDC8-4FAB-95FC-5D689174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32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FC25-6F68-4EE2-ADBD-B95BFDCC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41D80-81E1-460C-B03E-16C009699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4A70-E6C3-4924-89EC-127D27F11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509E1-48E9-4EA7-ABE1-6A5A7B89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7EFD-1054-434E-B159-029FB8EBD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2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198A5-D6CB-4902-8344-F785E14CD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34F83-6022-44FB-A8B7-DB26F651B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C7D27-36D5-425F-80DA-8BF44FDF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1C246-5DD5-4740-891E-27B1C3E2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7A9BB-CD6D-4DBA-A7D5-5C5553A4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CEDD-0FFA-46E4-BD41-7E236A42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186D5-795A-4BDD-836D-FCBBBC492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0BB51-9693-4C9C-BD43-B269D190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BABF0-7C1D-4FFB-A4BB-BC653C7C6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A6531-E130-48B2-9B01-8E92BD0A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9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8A1-F2A4-4DD5-A12C-A99291C7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B2D3E-B485-4095-A39F-B4013864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9B543-AFCD-4793-A38E-8C310C2E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9DFC-32CD-45B7-A311-51DE9742D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2A582-4775-4FB6-8F99-A19735E1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7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BF88-57E7-4F64-9660-44F77C0BF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B14A-0328-4498-9714-C65A1CBEE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3777E-4A71-4F9A-A84C-BA7C629BA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6DB2F-1241-4423-8FC5-1C173119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2CDE5-6CBA-4D03-9C3E-6695CA4D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69198-6B95-41FD-8C39-97907A78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0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CE11-BC68-436D-B872-1D18EFB2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B333B-F8C3-4521-B613-51A76C2BC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7F219-7134-4C80-8284-9EE1D92EE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669B47-A1FA-4188-8871-249CD85AE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9B928-F72E-40FF-A6DD-ED1757AA7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3128C-EC3A-43A6-B7F2-023CFC73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377FC-5C29-432E-B5B9-8EB8D25D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61223-5B31-498C-AC3A-F5353358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74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2DA5-CDE0-4B0D-A244-BDDBCD39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3D9C4-7D96-4B76-804F-48ECC813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F25FC-EBF3-4F53-B7B0-77EEE2CD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9BE5A-E3B9-4487-866B-2F1C990C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7D29D-9A24-4B4A-BEFF-B7CBD9321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E8569-791E-43E5-913B-501288D9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E3C33-5027-4EBF-B0B8-58EE720A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8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D297-FE41-4332-AB6A-1CEA3AAE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16A03-0479-4875-9E18-2676E5141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A91D-D766-45AB-91B0-7411ADA3E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B8924-21F6-40AE-BB1D-EAE47BA2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8B13A-670B-41B6-92F3-1120CAF98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359D4-731A-4DCC-9294-861419EA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03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88F7-C6E1-46D5-A8E5-1DF0F6808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644DD-0A25-49B7-B522-E7E7A3FA1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72934-5EF3-4ED7-9CFF-2C3CE6441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5F2E8-CA8F-418A-9A0A-B99DE556C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2D830-307A-4A41-90E6-5B657CA8696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D6EA0-5EDC-4ED9-99A6-A64C0AC5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30821-6E17-414B-9E1E-347F2FBA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A5582-65C0-4945-997A-40AA3A0B4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E378A-5B4D-4DEF-BA96-D3496E857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B638-725D-4995-985E-188E4092F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2D830-307A-4A41-90E6-5B657CA86963}" type="datetimeFigureOut">
              <a:rPr lang="en-US" smtClean="0"/>
              <a:t>1/15/2020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C598-C41F-4E50-B71D-C115CDD9E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1563A-4DF2-4996-ABAB-B61E2F4C9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F1539-21E8-4381-96B1-09481B2E0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2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143F21D-9E0E-4FA3-A380-C4FE2B2580B4}"/>
              </a:ext>
            </a:extLst>
          </p:cNvPr>
          <p:cNvSpPr/>
          <p:nvPr/>
        </p:nvSpPr>
        <p:spPr>
          <a:xfrm>
            <a:off x="527961" y="3656917"/>
            <a:ext cx="9459138" cy="11599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Comprehensive.Manifest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F3DA22-AFE0-48FD-8D74-43B8D0A3AB19}"/>
              </a:ext>
            </a:extLst>
          </p:cNvPr>
          <p:cNvSpPr/>
          <p:nvPr/>
        </p:nvSpPr>
        <p:spPr>
          <a:xfrm>
            <a:off x="561699" y="2449786"/>
            <a:ext cx="6509656" cy="845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Minimal.Manifest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F8F4C2-0A50-495C-9C1F-FEE881F4F604}"/>
              </a:ext>
            </a:extLst>
          </p:cNvPr>
          <p:cNvSpPr/>
          <p:nvPr/>
        </p:nvSpPr>
        <p:spPr>
          <a:xfrm>
            <a:off x="527961" y="1091940"/>
            <a:ext cx="2898862" cy="99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FHIR core DocumentManifest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C5BA5-06F1-41F4-911C-327760E53521}"/>
              </a:ext>
            </a:extLst>
          </p:cNvPr>
          <p:cNvSpPr txBox="1"/>
          <p:nvPr/>
        </p:nvSpPr>
        <p:spPr>
          <a:xfrm>
            <a:off x="3793671" y="1266506"/>
            <a:ext cx="32776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* Minimal required elements</a:t>
            </a:r>
          </a:p>
          <a:p>
            <a:r>
              <a:rPr lang="en-US" dirty="0"/>
              <a:t>* Mapping to XDS SubmissionSet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5F9B6-6F22-43B9-A5C5-4E7133F60525}"/>
              </a:ext>
            </a:extLst>
          </p:cNvPr>
          <p:cNvSpPr txBox="1"/>
          <p:nvPr/>
        </p:nvSpPr>
        <p:spPr>
          <a:xfrm>
            <a:off x="7444196" y="2687902"/>
            <a:ext cx="25429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 XDS required elements</a:t>
            </a:r>
          </a:p>
        </p:txBody>
      </p:sp>
    </p:spTree>
    <p:extLst>
      <p:ext uri="{BB962C8B-B14F-4D97-AF65-F5344CB8AC3E}">
        <p14:creationId xmlns:p14="http://schemas.microsoft.com/office/powerpoint/2010/main" val="266180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143F21D-9E0E-4FA3-A380-C4FE2B2580B4}"/>
              </a:ext>
            </a:extLst>
          </p:cNvPr>
          <p:cNvSpPr/>
          <p:nvPr/>
        </p:nvSpPr>
        <p:spPr>
          <a:xfrm>
            <a:off x="574765" y="603372"/>
            <a:ext cx="8307978" cy="2882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Comprehensive.Manifest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F3DA22-AFE0-48FD-8D74-43B8D0A3AB19}"/>
              </a:ext>
            </a:extLst>
          </p:cNvPr>
          <p:cNvSpPr/>
          <p:nvPr/>
        </p:nvSpPr>
        <p:spPr>
          <a:xfrm>
            <a:off x="1767839" y="1383793"/>
            <a:ext cx="7053943" cy="2023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Minimal.Manifest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F8F4C2-0A50-495C-9C1F-FEE881F4F604}"/>
              </a:ext>
            </a:extLst>
          </p:cNvPr>
          <p:cNvSpPr/>
          <p:nvPr/>
        </p:nvSpPr>
        <p:spPr>
          <a:xfrm>
            <a:off x="2891246" y="2320870"/>
            <a:ext cx="5826034" cy="99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FHIR core DocumentManifest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C5BA5-06F1-41F4-911C-327760E53521}"/>
              </a:ext>
            </a:extLst>
          </p:cNvPr>
          <p:cNvSpPr txBox="1"/>
          <p:nvPr/>
        </p:nvSpPr>
        <p:spPr>
          <a:xfrm>
            <a:off x="4330884" y="1653680"/>
            <a:ext cx="3277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Minimal required elements</a:t>
            </a:r>
          </a:p>
          <a:p>
            <a:r>
              <a:rPr lang="en-US" dirty="0"/>
              <a:t>* Mapping to XDS SubmissionSet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5F9B6-6F22-43B9-A5C5-4E7133F60525}"/>
              </a:ext>
            </a:extLst>
          </p:cNvPr>
          <p:cNvSpPr txBox="1"/>
          <p:nvPr/>
        </p:nvSpPr>
        <p:spPr>
          <a:xfrm>
            <a:off x="3553097" y="903069"/>
            <a:ext cx="254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XDS required elements</a:t>
            </a:r>
          </a:p>
        </p:txBody>
      </p:sp>
    </p:spTree>
    <p:extLst>
      <p:ext uri="{BB962C8B-B14F-4D97-AF65-F5344CB8AC3E}">
        <p14:creationId xmlns:p14="http://schemas.microsoft.com/office/powerpoint/2010/main" val="160843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A3C5BA5-06F1-41F4-911C-327760E53521}"/>
              </a:ext>
            </a:extLst>
          </p:cNvPr>
          <p:cNvSpPr txBox="1"/>
          <p:nvPr/>
        </p:nvSpPr>
        <p:spPr>
          <a:xfrm>
            <a:off x="5016138" y="2782669"/>
            <a:ext cx="3277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Minimal required elements</a:t>
            </a:r>
          </a:p>
          <a:p>
            <a:r>
              <a:rPr lang="en-US" dirty="0"/>
              <a:t>* Mapping to XDS SubmissionSet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25F9B6-6F22-43B9-A5C5-4E7133F60525}"/>
              </a:ext>
            </a:extLst>
          </p:cNvPr>
          <p:cNvSpPr txBox="1"/>
          <p:nvPr/>
        </p:nvSpPr>
        <p:spPr>
          <a:xfrm>
            <a:off x="6096000" y="4279484"/>
            <a:ext cx="254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XDS required elements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B7C2FB0-A68B-406E-970E-1D2FCE8882D1}"/>
              </a:ext>
            </a:extLst>
          </p:cNvPr>
          <p:cNvSpPr/>
          <p:nvPr/>
        </p:nvSpPr>
        <p:spPr>
          <a:xfrm>
            <a:off x="1759131" y="139337"/>
            <a:ext cx="8055429" cy="63398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>
                <a:solidFill>
                  <a:schemeClr val="tx1"/>
                </a:solidFill>
              </a:rPr>
              <a:t>FHIR core DocumentManifest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3DEE49A-36FA-4770-9811-6DE6FB7EAB0D}"/>
              </a:ext>
            </a:extLst>
          </p:cNvPr>
          <p:cNvSpPr/>
          <p:nvPr/>
        </p:nvSpPr>
        <p:spPr>
          <a:xfrm>
            <a:off x="3556357" y="1811387"/>
            <a:ext cx="5766168" cy="44265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 err="1">
                <a:solidFill>
                  <a:schemeClr val="tx1"/>
                </a:solidFill>
              </a:rPr>
              <a:t>Minimal.Manifest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97C4FA-E4C9-4063-AAC9-32457208827D}"/>
              </a:ext>
            </a:extLst>
          </p:cNvPr>
          <p:cNvSpPr/>
          <p:nvPr/>
        </p:nvSpPr>
        <p:spPr>
          <a:xfrm>
            <a:off x="5207726" y="3622766"/>
            <a:ext cx="3609710" cy="23948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i="1" dirty="0" err="1">
                <a:solidFill>
                  <a:schemeClr val="tx1"/>
                </a:solidFill>
              </a:rPr>
              <a:t>Comprehensive.Manifest</a:t>
            </a:r>
            <a:endParaRPr lang="en-US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11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143F21D-9E0E-4FA3-A380-C4FE2B2580B4}"/>
              </a:ext>
            </a:extLst>
          </p:cNvPr>
          <p:cNvSpPr/>
          <p:nvPr/>
        </p:nvSpPr>
        <p:spPr>
          <a:xfrm>
            <a:off x="7515497" y="3810270"/>
            <a:ext cx="449552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Comprehensive.Manifest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F3DA22-AFE0-48FD-8D74-43B8D0A3AB19}"/>
              </a:ext>
            </a:extLst>
          </p:cNvPr>
          <p:cNvSpPr/>
          <p:nvPr/>
        </p:nvSpPr>
        <p:spPr>
          <a:xfrm>
            <a:off x="3696245" y="2754596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Minimal.Manifest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DB3D04-5E9E-4B10-8B39-9C31E45079B0}"/>
              </a:ext>
            </a:extLst>
          </p:cNvPr>
          <p:cNvSpPr txBox="1"/>
          <p:nvPr/>
        </p:nvSpPr>
        <p:spPr>
          <a:xfrm>
            <a:off x="4581254" y="4176030"/>
            <a:ext cx="254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XDS required elements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73E97D-85FA-474A-A7C5-2BA7AEFF5C77}"/>
              </a:ext>
            </a:extLst>
          </p:cNvPr>
          <p:cNvCxnSpPr>
            <a:cxnSpLocks/>
            <a:stCxn id="45" idx="0"/>
            <a:endCxn id="43" idx="1"/>
          </p:cNvCxnSpPr>
          <p:nvPr/>
        </p:nvCxnSpPr>
        <p:spPr>
          <a:xfrm>
            <a:off x="5852706" y="4176030"/>
            <a:ext cx="1662791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BF8F4C2-0A50-495C-9C1F-FEE881F4F604}"/>
              </a:ext>
            </a:extLst>
          </p:cNvPr>
          <p:cNvSpPr/>
          <p:nvPr/>
        </p:nvSpPr>
        <p:spPr>
          <a:xfrm>
            <a:off x="248195" y="1678984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FHIR core DocumentManifest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AC1BD3B-38A9-40EC-A301-D1885C42FD95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5834199" y="3486116"/>
            <a:ext cx="0" cy="68991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A0E31A3-B404-478D-8A02-AFBF07A77D84}"/>
              </a:ext>
            </a:extLst>
          </p:cNvPr>
          <p:cNvSpPr txBox="1"/>
          <p:nvPr/>
        </p:nvSpPr>
        <p:spPr>
          <a:xfrm>
            <a:off x="400052" y="3116784"/>
            <a:ext cx="3277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Minimal required elements</a:t>
            </a:r>
          </a:p>
          <a:p>
            <a:r>
              <a:rPr lang="en-US" dirty="0"/>
              <a:t>* Mapping to XDS SubmissionSet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E50EB3-736B-43AF-BD18-AC83969E0740}"/>
              </a:ext>
            </a:extLst>
          </p:cNvPr>
          <p:cNvCxnSpPr>
            <a:cxnSpLocks/>
            <a:stCxn id="49" idx="0"/>
          </p:cNvCxnSpPr>
          <p:nvPr/>
        </p:nvCxnSpPr>
        <p:spPr>
          <a:xfrm>
            <a:off x="2038894" y="3116784"/>
            <a:ext cx="1638845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4DB51A-4F48-4FE5-BF54-51D2D9CF3F9C}"/>
              </a:ext>
            </a:extLst>
          </p:cNvPr>
          <p:cNvCxnSpPr>
            <a:cxnSpLocks/>
          </p:cNvCxnSpPr>
          <p:nvPr/>
        </p:nvCxnSpPr>
        <p:spPr>
          <a:xfrm>
            <a:off x="2210616" y="2409639"/>
            <a:ext cx="0" cy="68991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6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DA266D0-D7D7-4633-97B8-D15E6B3EDD07}"/>
              </a:ext>
            </a:extLst>
          </p:cNvPr>
          <p:cNvSpPr/>
          <p:nvPr/>
        </p:nvSpPr>
        <p:spPr>
          <a:xfrm>
            <a:off x="7515497" y="3810270"/>
            <a:ext cx="449552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Comprehensive.List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0BDD19-B473-43C0-81F0-B2DC5F75DD7C}"/>
              </a:ext>
            </a:extLst>
          </p:cNvPr>
          <p:cNvSpPr/>
          <p:nvPr/>
        </p:nvSpPr>
        <p:spPr>
          <a:xfrm>
            <a:off x="3696245" y="2754596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Minimal.List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5E0D0F-6662-4B69-B3C7-820B2C03385A}"/>
              </a:ext>
            </a:extLst>
          </p:cNvPr>
          <p:cNvSpPr txBox="1"/>
          <p:nvPr/>
        </p:nvSpPr>
        <p:spPr>
          <a:xfrm>
            <a:off x="4581254" y="4176030"/>
            <a:ext cx="254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XDS required elements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8B0C0F-EF4F-4BBE-8D37-0F9E1DDAFD62}"/>
              </a:ext>
            </a:extLst>
          </p:cNvPr>
          <p:cNvCxnSpPr>
            <a:cxnSpLocks/>
            <a:stCxn id="17" idx="0"/>
            <a:endCxn id="15" idx="1"/>
          </p:cNvCxnSpPr>
          <p:nvPr/>
        </p:nvCxnSpPr>
        <p:spPr>
          <a:xfrm>
            <a:off x="5852706" y="4176030"/>
            <a:ext cx="1662791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5F3DF4E-7D49-4DB9-85CB-9F2993D285AA}"/>
              </a:ext>
            </a:extLst>
          </p:cNvPr>
          <p:cNvSpPr/>
          <p:nvPr/>
        </p:nvSpPr>
        <p:spPr>
          <a:xfrm>
            <a:off x="248195" y="1678984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FHIR core List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E99AD-C869-4CEF-BECE-54A0033E882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834199" y="3486116"/>
            <a:ext cx="0" cy="68991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A238C92-7135-4866-BFE9-F983D5F68166}"/>
              </a:ext>
            </a:extLst>
          </p:cNvPr>
          <p:cNvSpPr txBox="1"/>
          <p:nvPr/>
        </p:nvSpPr>
        <p:spPr>
          <a:xfrm>
            <a:off x="743496" y="3116784"/>
            <a:ext cx="2934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Minimal required elements</a:t>
            </a:r>
          </a:p>
          <a:p>
            <a:r>
              <a:rPr lang="en-US" dirty="0"/>
              <a:t>* Mapping to XDS Folder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1D402AA-1B42-404A-B6AB-6F852A3EAE52}"/>
              </a:ext>
            </a:extLst>
          </p:cNvPr>
          <p:cNvCxnSpPr>
            <a:cxnSpLocks/>
            <a:stCxn id="39" idx="0"/>
          </p:cNvCxnSpPr>
          <p:nvPr/>
        </p:nvCxnSpPr>
        <p:spPr>
          <a:xfrm>
            <a:off x="2210616" y="3116784"/>
            <a:ext cx="1467123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3C8692E-62FF-4930-B6B5-222BF5CE7609}"/>
              </a:ext>
            </a:extLst>
          </p:cNvPr>
          <p:cNvCxnSpPr>
            <a:cxnSpLocks/>
          </p:cNvCxnSpPr>
          <p:nvPr/>
        </p:nvCxnSpPr>
        <p:spPr>
          <a:xfrm>
            <a:off x="2210616" y="2409639"/>
            <a:ext cx="0" cy="689913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65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14FFF1-F365-4AC3-81EE-7FCA96F34F9C}"/>
              </a:ext>
            </a:extLst>
          </p:cNvPr>
          <p:cNvSpPr/>
          <p:nvPr/>
        </p:nvSpPr>
        <p:spPr>
          <a:xfrm>
            <a:off x="7515497" y="4333603"/>
            <a:ext cx="449552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Query.Comprehensive.DocumentReference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2C8EC1-3A34-485F-B41F-7BB4082128B9}"/>
              </a:ext>
            </a:extLst>
          </p:cNvPr>
          <p:cNvSpPr/>
          <p:nvPr/>
        </p:nvSpPr>
        <p:spPr>
          <a:xfrm>
            <a:off x="248195" y="4333603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Query.Minimal.DocumentReference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747771-B4C1-4D89-9B93-12A8ABC31D8F}"/>
              </a:ext>
            </a:extLst>
          </p:cNvPr>
          <p:cNvSpPr/>
          <p:nvPr/>
        </p:nvSpPr>
        <p:spPr>
          <a:xfrm>
            <a:off x="7515497" y="2748643"/>
            <a:ext cx="449552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Provide.Comprehensive.DocumentReference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96F8CF-D1C0-47CB-8A68-AAC82B1FE9FB}"/>
              </a:ext>
            </a:extLst>
          </p:cNvPr>
          <p:cNvSpPr/>
          <p:nvPr/>
        </p:nvSpPr>
        <p:spPr>
          <a:xfrm>
            <a:off x="248195" y="2748643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Provide.Minimal.DocumentReference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D7A85F-4761-4261-AFE3-63BDE635DC40}"/>
              </a:ext>
            </a:extLst>
          </p:cNvPr>
          <p:cNvSpPr txBox="1"/>
          <p:nvPr/>
        </p:nvSpPr>
        <p:spPr>
          <a:xfrm>
            <a:off x="4676504" y="2990309"/>
            <a:ext cx="254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XDS required elements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ABF35E-3560-437C-9E53-A393D3FB56C2}"/>
              </a:ext>
            </a:extLst>
          </p:cNvPr>
          <p:cNvCxnSpPr/>
          <p:nvPr/>
        </p:nvCxnSpPr>
        <p:spPr>
          <a:xfrm>
            <a:off x="4524103" y="2976311"/>
            <a:ext cx="2991394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63C91F-D1C6-44C6-8D1B-BC256B5E432F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>
            <a:off x="2386149" y="3480163"/>
            <a:ext cx="0" cy="85344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CC0A076-9F8A-4B49-84F8-CF842E01BFD3}"/>
              </a:ext>
            </a:extLst>
          </p:cNvPr>
          <p:cNvSpPr txBox="1"/>
          <p:nvPr/>
        </p:nvSpPr>
        <p:spPr>
          <a:xfrm>
            <a:off x="2407920" y="3772607"/>
            <a:ext cx="254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Identifier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9642C2-138F-4120-9174-59D5D53E5CF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9762309" y="3480163"/>
            <a:ext cx="952" cy="855679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3E14C99-35D7-4BB4-A0D2-DAE1885A53CD}"/>
              </a:ext>
            </a:extLst>
          </p:cNvPr>
          <p:cNvSpPr txBox="1"/>
          <p:nvPr/>
        </p:nvSpPr>
        <p:spPr>
          <a:xfrm>
            <a:off x="9784080" y="3774846"/>
            <a:ext cx="254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Identifier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0F57E2-7EAB-4C73-A4C0-A3920E06366B}"/>
              </a:ext>
            </a:extLst>
          </p:cNvPr>
          <p:cNvSpPr/>
          <p:nvPr/>
        </p:nvSpPr>
        <p:spPr>
          <a:xfrm>
            <a:off x="248195" y="1043668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FHIR core DocumentReference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CF5A7E-6107-4D1F-B8FC-D952AED26AF8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>
            <a:off x="2386149" y="1775188"/>
            <a:ext cx="0" cy="973455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6D6F9B8-D587-4EA9-9D71-4C91D4C47885}"/>
              </a:ext>
            </a:extLst>
          </p:cNvPr>
          <p:cNvSpPr txBox="1"/>
          <p:nvPr/>
        </p:nvSpPr>
        <p:spPr>
          <a:xfrm>
            <a:off x="2493645" y="1938749"/>
            <a:ext cx="360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Minimal Metadata</a:t>
            </a:r>
          </a:p>
          <a:p>
            <a:r>
              <a:rPr lang="en-US" dirty="0"/>
              <a:t>* Mapping to XDS DocumentEntry</a:t>
            </a:r>
          </a:p>
        </p:txBody>
      </p:sp>
    </p:spTree>
    <p:extLst>
      <p:ext uri="{BB962C8B-B14F-4D97-AF65-F5344CB8AC3E}">
        <p14:creationId xmlns:p14="http://schemas.microsoft.com/office/powerpoint/2010/main" val="157892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2C8EC1-3A34-485F-B41F-7BB4082128B9}"/>
              </a:ext>
            </a:extLst>
          </p:cNvPr>
          <p:cNvSpPr/>
          <p:nvPr/>
        </p:nvSpPr>
        <p:spPr>
          <a:xfrm>
            <a:off x="714102" y="483326"/>
            <a:ext cx="10502537" cy="613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ProvideDocumentBundle.Minimal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C1CFE-7F94-41D9-B884-5314C366008B}"/>
              </a:ext>
            </a:extLst>
          </p:cNvPr>
          <p:cNvSpPr/>
          <p:nvPr/>
        </p:nvSpPr>
        <p:spPr>
          <a:xfrm>
            <a:off x="6566263" y="1162585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Minimal.Manifest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B51D9-DC21-468C-A38F-B3677F4AFEE3}"/>
              </a:ext>
            </a:extLst>
          </p:cNvPr>
          <p:cNvSpPr/>
          <p:nvPr/>
        </p:nvSpPr>
        <p:spPr>
          <a:xfrm>
            <a:off x="6566263" y="2225201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Minimal.List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4E0395-C48E-4075-843A-CED1C43BA65D}"/>
              </a:ext>
            </a:extLst>
          </p:cNvPr>
          <p:cNvSpPr/>
          <p:nvPr/>
        </p:nvSpPr>
        <p:spPr>
          <a:xfrm>
            <a:off x="6549493" y="3332669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Minimal.DocumentReference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4210A-CFF4-4A80-872B-9813A6D558E4}"/>
              </a:ext>
            </a:extLst>
          </p:cNvPr>
          <p:cNvSpPr/>
          <p:nvPr/>
        </p:nvSpPr>
        <p:spPr>
          <a:xfrm>
            <a:off x="6566263" y="4384756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0AD772-9F7E-4586-A2F6-B6B6D1A28DD9}"/>
              </a:ext>
            </a:extLst>
          </p:cNvPr>
          <p:cNvSpPr/>
          <p:nvPr/>
        </p:nvSpPr>
        <p:spPr>
          <a:xfrm>
            <a:off x="6566263" y="5312219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66137-DD88-4900-830C-22F17CD1B501}"/>
              </a:ext>
            </a:extLst>
          </p:cNvPr>
          <p:cNvSpPr txBox="1"/>
          <p:nvPr/>
        </p:nvSpPr>
        <p:spPr>
          <a:xfrm>
            <a:off x="5625738" y="13585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9A42A-5374-45E2-9194-087640094FEC}"/>
              </a:ext>
            </a:extLst>
          </p:cNvPr>
          <p:cNvSpPr txBox="1"/>
          <p:nvPr/>
        </p:nvSpPr>
        <p:spPr>
          <a:xfrm>
            <a:off x="5625737" y="229469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8D33D8-7B83-492C-A325-D6C32AD358E1}"/>
              </a:ext>
            </a:extLst>
          </p:cNvPr>
          <p:cNvSpPr txBox="1"/>
          <p:nvPr/>
        </p:nvSpPr>
        <p:spPr>
          <a:xfrm>
            <a:off x="5625737" y="344144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457EF-F123-4168-AE29-5192DC7B7CB2}"/>
              </a:ext>
            </a:extLst>
          </p:cNvPr>
          <p:cNvSpPr txBox="1"/>
          <p:nvPr/>
        </p:nvSpPr>
        <p:spPr>
          <a:xfrm>
            <a:off x="5625737" y="448233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3A049-6790-4921-ACA9-5E217F2CAE0C}"/>
              </a:ext>
            </a:extLst>
          </p:cNvPr>
          <p:cNvSpPr txBox="1"/>
          <p:nvPr/>
        </p:nvSpPr>
        <p:spPr>
          <a:xfrm>
            <a:off x="5630739" y="545205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900A3034-B647-45F7-A937-2DD7503EE9BF}"/>
              </a:ext>
            </a:extLst>
          </p:cNvPr>
          <p:cNvSpPr/>
          <p:nvPr/>
        </p:nvSpPr>
        <p:spPr>
          <a:xfrm>
            <a:off x="4675414" y="1162586"/>
            <a:ext cx="532518" cy="48811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0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2C8EC1-3A34-485F-B41F-7BB4082128B9}"/>
              </a:ext>
            </a:extLst>
          </p:cNvPr>
          <p:cNvSpPr/>
          <p:nvPr/>
        </p:nvSpPr>
        <p:spPr>
          <a:xfrm>
            <a:off x="714102" y="483326"/>
            <a:ext cx="10502537" cy="61351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ProvideDocumentBundle.Comprehensive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C1CFE-7F94-41D9-B884-5314C366008B}"/>
              </a:ext>
            </a:extLst>
          </p:cNvPr>
          <p:cNvSpPr/>
          <p:nvPr/>
        </p:nvSpPr>
        <p:spPr>
          <a:xfrm>
            <a:off x="6566263" y="1162585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Comprehensive.Manifest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B51D9-DC21-468C-A38F-B3677F4AFEE3}"/>
              </a:ext>
            </a:extLst>
          </p:cNvPr>
          <p:cNvSpPr/>
          <p:nvPr/>
        </p:nvSpPr>
        <p:spPr>
          <a:xfrm>
            <a:off x="6566263" y="2225201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Comprehensive.List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4E0395-C48E-4075-843A-CED1C43BA65D}"/>
              </a:ext>
            </a:extLst>
          </p:cNvPr>
          <p:cNvSpPr/>
          <p:nvPr/>
        </p:nvSpPr>
        <p:spPr>
          <a:xfrm>
            <a:off x="6549493" y="3332669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Comprehensive.DocumentReference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4210A-CFF4-4A80-872B-9813A6D558E4}"/>
              </a:ext>
            </a:extLst>
          </p:cNvPr>
          <p:cNvSpPr/>
          <p:nvPr/>
        </p:nvSpPr>
        <p:spPr>
          <a:xfrm>
            <a:off x="6566263" y="4384756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0AD772-9F7E-4586-A2F6-B6B6D1A28DD9}"/>
              </a:ext>
            </a:extLst>
          </p:cNvPr>
          <p:cNvSpPr/>
          <p:nvPr/>
        </p:nvSpPr>
        <p:spPr>
          <a:xfrm>
            <a:off x="6566263" y="5312219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66137-DD88-4900-830C-22F17CD1B501}"/>
              </a:ext>
            </a:extLst>
          </p:cNvPr>
          <p:cNvSpPr txBox="1"/>
          <p:nvPr/>
        </p:nvSpPr>
        <p:spPr>
          <a:xfrm>
            <a:off x="5625738" y="13585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9A42A-5374-45E2-9194-087640094FEC}"/>
              </a:ext>
            </a:extLst>
          </p:cNvPr>
          <p:cNvSpPr txBox="1"/>
          <p:nvPr/>
        </p:nvSpPr>
        <p:spPr>
          <a:xfrm>
            <a:off x="5625737" y="229469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8D33D8-7B83-492C-A325-D6C32AD358E1}"/>
              </a:ext>
            </a:extLst>
          </p:cNvPr>
          <p:cNvSpPr txBox="1"/>
          <p:nvPr/>
        </p:nvSpPr>
        <p:spPr>
          <a:xfrm>
            <a:off x="5625737" y="344144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457EF-F123-4168-AE29-5192DC7B7CB2}"/>
              </a:ext>
            </a:extLst>
          </p:cNvPr>
          <p:cNvSpPr txBox="1"/>
          <p:nvPr/>
        </p:nvSpPr>
        <p:spPr>
          <a:xfrm>
            <a:off x="5625737" y="448233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D3A049-6790-4921-ACA9-5E217F2CAE0C}"/>
              </a:ext>
            </a:extLst>
          </p:cNvPr>
          <p:cNvSpPr txBox="1"/>
          <p:nvPr/>
        </p:nvSpPr>
        <p:spPr>
          <a:xfrm>
            <a:off x="5630739" y="545205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0..1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900A3034-B647-45F7-A937-2DD7503EE9BF}"/>
              </a:ext>
            </a:extLst>
          </p:cNvPr>
          <p:cNvSpPr/>
          <p:nvPr/>
        </p:nvSpPr>
        <p:spPr>
          <a:xfrm>
            <a:off x="4675414" y="1162586"/>
            <a:ext cx="532518" cy="48811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7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2C8EC1-3A34-485F-B41F-7BB4082128B9}"/>
              </a:ext>
            </a:extLst>
          </p:cNvPr>
          <p:cNvSpPr/>
          <p:nvPr/>
        </p:nvSpPr>
        <p:spPr>
          <a:xfrm>
            <a:off x="714102" y="483326"/>
            <a:ext cx="10502537" cy="31742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ProvideDocumentBundle.Degenerate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2C1CFE-7F94-41D9-B884-5314C366008B}"/>
              </a:ext>
            </a:extLst>
          </p:cNvPr>
          <p:cNvSpPr/>
          <p:nvPr/>
        </p:nvSpPr>
        <p:spPr>
          <a:xfrm>
            <a:off x="6566263" y="1162585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Minimal.Manifest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B51D9-DC21-468C-A38F-B3677F4AFEE3}"/>
              </a:ext>
            </a:extLst>
          </p:cNvPr>
          <p:cNvSpPr/>
          <p:nvPr/>
        </p:nvSpPr>
        <p:spPr>
          <a:xfrm>
            <a:off x="6566263" y="2225201"/>
            <a:ext cx="4275908" cy="731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66137-DD88-4900-830C-22F17CD1B501}"/>
              </a:ext>
            </a:extLst>
          </p:cNvPr>
          <p:cNvSpPr txBox="1"/>
          <p:nvPr/>
        </p:nvSpPr>
        <p:spPr>
          <a:xfrm>
            <a:off x="5625738" y="13585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9A42A-5374-45E2-9194-087640094FEC}"/>
              </a:ext>
            </a:extLst>
          </p:cNvPr>
          <p:cNvSpPr txBox="1"/>
          <p:nvPr/>
        </p:nvSpPr>
        <p:spPr>
          <a:xfrm>
            <a:off x="5625737" y="2294699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0..*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900A3034-B647-45F7-A937-2DD7503EE9BF}"/>
              </a:ext>
            </a:extLst>
          </p:cNvPr>
          <p:cNvSpPr/>
          <p:nvPr/>
        </p:nvSpPr>
        <p:spPr>
          <a:xfrm>
            <a:off x="4484914" y="1162586"/>
            <a:ext cx="532518" cy="19901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01434-7450-4DA3-8137-81055FBA10E1}"/>
              </a:ext>
            </a:extLst>
          </p:cNvPr>
          <p:cNvSpPr txBox="1"/>
          <p:nvPr/>
        </p:nvSpPr>
        <p:spPr>
          <a:xfrm>
            <a:off x="1178210" y="2294699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have ITI-65 profile</a:t>
            </a:r>
          </a:p>
        </p:txBody>
      </p:sp>
    </p:spTree>
    <p:extLst>
      <p:ext uri="{BB962C8B-B14F-4D97-AF65-F5344CB8AC3E}">
        <p14:creationId xmlns:p14="http://schemas.microsoft.com/office/powerpoint/2010/main" val="200746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217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10</cp:revision>
  <dcterms:created xsi:type="dcterms:W3CDTF">2020-01-14T20:55:38Z</dcterms:created>
  <dcterms:modified xsi:type="dcterms:W3CDTF">2020-01-15T14:34:35Z</dcterms:modified>
</cp:coreProperties>
</file>