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58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89F6-5BD3-4C72-A89C-9363CDAE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5F641-B7A0-428B-BB23-5BC8DF56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3886-2AA8-4BBB-8B1F-FC71A8AF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EB98-7762-40F6-8D4A-5D1A71C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522D-DDC8-4FAB-95FC-5D689174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C25-6F68-4EE2-ADBD-B95BFDCC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1D80-81E1-460C-B03E-16C00969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4A70-E6C3-4924-89EC-127D27F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09E1-48E9-4EA7-ABE1-6A5A7B89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7EFD-1054-434E-B159-029FB8E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198A5-D6CB-4902-8344-F785E14CD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34F83-6022-44FB-A8B7-DB26F651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7D27-36D5-425F-80DA-8BF44FD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C246-5DD5-4740-891E-27B1C3E2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A9BB-CD6D-4DBA-A7D5-5C5553A4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CEDD-0FFA-46E4-BD41-7E236A4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6D5-795A-4BDD-836D-FCBBBC49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BB51-9693-4C9C-BD43-B269D19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ABF0-7C1D-4FFB-A4BB-BC653C7C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6531-E130-48B2-9B01-8E92BD0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8A1-F2A4-4DD5-A12C-A99291C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2D3E-B485-4095-A39F-B4013864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B543-AFCD-4793-A38E-8C310C2E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DFC-32CD-45B7-A311-51DE9742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A582-4775-4FB6-8F99-A19735E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BF88-57E7-4F64-9660-44F77C0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B14A-0328-4498-9714-C65A1CBEE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777E-4A71-4F9A-A84C-BA7C629B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DB2F-1241-4423-8FC5-1C1731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CDE5-6CBA-4D03-9C3E-6695CA4D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9198-6B95-41FD-8C39-97907A78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E11-BC68-436D-B872-1D18EFB2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333B-F8C3-4521-B613-51A76C2B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7F219-7134-4C80-8284-9EE1D92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69B47-A1FA-4188-8871-249CD85A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9B928-F72E-40FF-A6DD-ED1757AA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3128C-EC3A-43A6-B7F2-023CFC73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77FC-5C29-432E-B5B9-8EB8D25D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1223-5B31-498C-AC3A-F5353358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2DA5-CDE0-4B0D-A244-BDDBCD3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3D9C4-7D96-4B76-804F-48ECC813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25FC-EBF3-4F53-B7B0-77EEE2CD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9BE5A-E3B9-4487-866B-2F1C990C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7D29D-9A24-4B4A-BEFF-B7CBD932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E8569-791E-43E5-913B-501288D9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E3C33-5027-4EBF-B0B8-58EE720A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297-FE41-4332-AB6A-1CEA3AAE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6A03-0479-4875-9E18-2676E514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A91D-D766-45AB-91B0-7411ADA3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8924-21F6-40AE-BB1D-EAE47BA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13A-670B-41B6-92F3-1120CAF9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59D4-731A-4DCC-9294-861419EA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88F7-C6E1-46D5-A8E5-1DF0F68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644DD-0A25-49B7-B522-E7E7A3FA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2934-5EF3-4ED7-9CFF-2C3CE644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F2E8-CA8F-418A-9A0A-B99DE556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6EA0-5EDC-4ED9-99A6-A64C0AC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30821-6E17-414B-9E1E-347F2FBA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A5582-65C0-4945-997A-40AA3A0B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378A-5B4D-4DEF-BA96-D3496E85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B638-725D-4995-985E-188E4092F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D830-307A-4A41-90E6-5B657CA8696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C598-C41F-4E50-B71D-C115CDD9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563A-4DF2-4996-ABAB-B61E2F4C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527961" y="3656917"/>
            <a:ext cx="9459138" cy="115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561699" y="2449786"/>
            <a:ext cx="6509656" cy="84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527961" y="1091940"/>
            <a:ext cx="2898862" cy="99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5BA5-06F1-41F4-911C-327760E53521}"/>
              </a:ext>
            </a:extLst>
          </p:cNvPr>
          <p:cNvSpPr txBox="1"/>
          <p:nvPr/>
        </p:nvSpPr>
        <p:spPr>
          <a:xfrm>
            <a:off x="3793671" y="1266506"/>
            <a:ext cx="3277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5F9B6-6F22-43B9-A5C5-4E7133F60525}"/>
              </a:ext>
            </a:extLst>
          </p:cNvPr>
          <p:cNvSpPr txBox="1"/>
          <p:nvPr/>
        </p:nvSpPr>
        <p:spPr>
          <a:xfrm>
            <a:off x="7444196" y="2687902"/>
            <a:ext cx="2542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</p:spTree>
    <p:extLst>
      <p:ext uri="{BB962C8B-B14F-4D97-AF65-F5344CB8AC3E}">
        <p14:creationId xmlns:p14="http://schemas.microsoft.com/office/powerpoint/2010/main" val="26618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574765" y="603372"/>
            <a:ext cx="8307978" cy="2882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1767839" y="1383793"/>
            <a:ext cx="7053943" cy="2023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2891246" y="2320870"/>
            <a:ext cx="5826034" cy="99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5BA5-06F1-41F4-911C-327760E53521}"/>
              </a:ext>
            </a:extLst>
          </p:cNvPr>
          <p:cNvSpPr txBox="1"/>
          <p:nvPr/>
        </p:nvSpPr>
        <p:spPr>
          <a:xfrm>
            <a:off x="4330884" y="1653680"/>
            <a:ext cx="32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5F9B6-6F22-43B9-A5C5-4E7133F60525}"/>
              </a:ext>
            </a:extLst>
          </p:cNvPr>
          <p:cNvSpPr txBox="1"/>
          <p:nvPr/>
        </p:nvSpPr>
        <p:spPr>
          <a:xfrm>
            <a:off x="3553097" y="903069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</p:spTree>
    <p:extLst>
      <p:ext uri="{BB962C8B-B14F-4D97-AF65-F5344CB8AC3E}">
        <p14:creationId xmlns:p14="http://schemas.microsoft.com/office/powerpoint/2010/main" val="16084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7515497" y="3810270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3696245" y="275459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DB3D04-5E9E-4B10-8B39-9C31E45079B0}"/>
              </a:ext>
            </a:extLst>
          </p:cNvPr>
          <p:cNvSpPr txBox="1"/>
          <p:nvPr/>
        </p:nvSpPr>
        <p:spPr>
          <a:xfrm>
            <a:off x="4581254" y="4176030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73E97D-85FA-474A-A7C5-2BA7AEFF5C77}"/>
              </a:ext>
            </a:extLst>
          </p:cNvPr>
          <p:cNvCxnSpPr>
            <a:cxnSpLocks/>
            <a:stCxn id="45" idx="0"/>
            <a:endCxn id="43" idx="1"/>
          </p:cNvCxnSpPr>
          <p:nvPr/>
        </p:nvCxnSpPr>
        <p:spPr>
          <a:xfrm>
            <a:off x="5852706" y="4176030"/>
            <a:ext cx="166279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248195" y="1678984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C1BD3B-38A9-40EC-A301-D1885C42FD9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34199" y="3486116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0E31A3-B404-478D-8A02-AFBF07A77D84}"/>
              </a:ext>
            </a:extLst>
          </p:cNvPr>
          <p:cNvSpPr txBox="1"/>
          <p:nvPr/>
        </p:nvSpPr>
        <p:spPr>
          <a:xfrm>
            <a:off x="400052" y="3116784"/>
            <a:ext cx="32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E50EB3-736B-43AF-BD18-AC83969E0740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2038894" y="3116784"/>
            <a:ext cx="163884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4DB51A-4F48-4FE5-BF54-51D2D9CF3F9C}"/>
              </a:ext>
            </a:extLst>
          </p:cNvPr>
          <p:cNvCxnSpPr>
            <a:cxnSpLocks/>
          </p:cNvCxnSpPr>
          <p:nvPr/>
        </p:nvCxnSpPr>
        <p:spPr>
          <a:xfrm>
            <a:off x="2210616" y="2409639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A266D0-D7D7-4633-97B8-D15E6B3EDD07}"/>
              </a:ext>
            </a:extLst>
          </p:cNvPr>
          <p:cNvSpPr/>
          <p:nvPr/>
        </p:nvSpPr>
        <p:spPr>
          <a:xfrm>
            <a:off x="7515497" y="3810270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BDD19-B473-43C0-81F0-B2DC5F75DD7C}"/>
              </a:ext>
            </a:extLst>
          </p:cNvPr>
          <p:cNvSpPr/>
          <p:nvPr/>
        </p:nvSpPr>
        <p:spPr>
          <a:xfrm>
            <a:off x="3696245" y="275459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E0D0F-6662-4B69-B3C7-820B2C03385A}"/>
              </a:ext>
            </a:extLst>
          </p:cNvPr>
          <p:cNvSpPr txBox="1"/>
          <p:nvPr/>
        </p:nvSpPr>
        <p:spPr>
          <a:xfrm>
            <a:off x="4581254" y="4176030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8B0C0F-EF4F-4BBE-8D37-0F9E1DDAFD62}"/>
              </a:ext>
            </a:extLst>
          </p:cNvPr>
          <p:cNvCxnSpPr>
            <a:cxnSpLocks/>
            <a:stCxn id="17" idx="0"/>
            <a:endCxn id="15" idx="1"/>
          </p:cNvCxnSpPr>
          <p:nvPr/>
        </p:nvCxnSpPr>
        <p:spPr>
          <a:xfrm>
            <a:off x="5852706" y="4176030"/>
            <a:ext cx="166279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F3DF4E-7D49-4DB9-85CB-9F2993D285AA}"/>
              </a:ext>
            </a:extLst>
          </p:cNvPr>
          <p:cNvSpPr/>
          <p:nvPr/>
        </p:nvSpPr>
        <p:spPr>
          <a:xfrm>
            <a:off x="248195" y="1678984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List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E99AD-C869-4CEF-BECE-54A0033E882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34199" y="3486116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238C92-7135-4866-BFE9-F983D5F68166}"/>
              </a:ext>
            </a:extLst>
          </p:cNvPr>
          <p:cNvSpPr txBox="1"/>
          <p:nvPr/>
        </p:nvSpPr>
        <p:spPr>
          <a:xfrm>
            <a:off x="743496" y="3116784"/>
            <a:ext cx="293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Folder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D402AA-1B42-404A-B6AB-6F852A3EAE52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2210616" y="3116784"/>
            <a:ext cx="1467123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C8692E-62FF-4930-B6B5-222BF5CE7609}"/>
              </a:ext>
            </a:extLst>
          </p:cNvPr>
          <p:cNvCxnSpPr>
            <a:cxnSpLocks/>
          </p:cNvCxnSpPr>
          <p:nvPr/>
        </p:nvCxnSpPr>
        <p:spPr>
          <a:xfrm>
            <a:off x="2210616" y="2409639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4FFF1-F365-4AC3-81EE-7FCA96F34F9C}"/>
              </a:ext>
            </a:extLst>
          </p:cNvPr>
          <p:cNvSpPr/>
          <p:nvPr/>
        </p:nvSpPr>
        <p:spPr>
          <a:xfrm>
            <a:off x="7515497" y="4333603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Query.Comprehensive.DocumentReference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248195" y="4333603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Query.Minimal.DocumentReference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747771-B4C1-4D89-9B93-12A8ABC31D8F}"/>
              </a:ext>
            </a:extLst>
          </p:cNvPr>
          <p:cNvSpPr/>
          <p:nvPr/>
        </p:nvSpPr>
        <p:spPr>
          <a:xfrm>
            <a:off x="7515497" y="2748643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Provide.Comprehensive.DocumentReference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6F8CF-D1C0-47CB-8A68-AAC82B1FE9FB}"/>
              </a:ext>
            </a:extLst>
          </p:cNvPr>
          <p:cNvSpPr/>
          <p:nvPr/>
        </p:nvSpPr>
        <p:spPr>
          <a:xfrm>
            <a:off x="248195" y="2748643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Provide.Minimal.DocumentReference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7A85F-4761-4261-AFE3-63BDE635DC40}"/>
              </a:ext>
            </a:extLst>
          </p:cNvPr>
          <p:cNvSpPr txBox="1"/>
          <p:nvPr/>
        </p:nvSpPr>
        <p:spPr>
          <a:xfrm>
            <a:off x="4676504" y="2990309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ABF35E-3560-437C-9E53-A393D3FB56C2}"/>
              </a:ext>
            </a:extLst>
          </p:cNvPr>
          <p:cNvCxnSpPr/>
          <p:nvPr/>
        </p:nvCxnSpPr>
        <p:spPr>
          <a:xfrm>
            <a:off x="4524103" y="2976311"/>
            <a:ext cx="2991394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63C91F-D1C6-44C6-8D1B-BC256B5E432F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2386149" y="3480163"/>
            <a:ext cx="0" cy="8534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C0A076-9F8A-4B49-84F8-CF842E01BFD3}"/>
              </a:ext>
            </a:extLst>
          </p:cNvPr>
          <p:cNvSpPr txBox="1"/>
          <p:nvPr/>
        </p:nvSpPr>
        <p:spPr>
          <a:xfrm>
            <a:off x="2407920" y="3772607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Identifier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642C2-138F-4120-9174-59D5D53E5CF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762309" y="3480163"/>
            <a:ext cx="952" cy="8556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14C99-35D7-4BB4-A0D2-DAE1885A53CD}"/>
              </a:ext>
            </a:extLst>
          </p:cNvPr>
          <p:cNvSpPr txBox="1"/>
          <p:nvPr/>
        </p:nvSpPr>
        <p:spPr>
          <a:xfrm>
            <a:off x="9784080" y="3774846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Identifier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0F57E2-7EAB-4C73-A4C0-A3920E06366B}"/>
              </a:ext>
            </a:extLst>
          </p:cNvPr>
          <p:cNvSpPr/>
          <p:nvPr/>
        </p:nvSpPr>
        <p:spPr>
          <a:xfrm>
            <a:off x="248195" y="1043668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DocumentReference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CF5A7E-6107-4D1F-B8FC-D952AED26AF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386149" y="1775188"/>
            <a:ext cx="0" cy="97345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D6F9B8-D587-4EA9-9D71-4C91D4C47885}"/>
              </a:ext>
            </a:extLst>
          </p:cNvPr>
          <p:cNvSpPr txBox="1"/>
          <p:nvPr/>
        </p:nvSpPr>
        <p:spPr>
          <a:xfrm>
            <a:off x="2493645" y="1938749"/>
            <a:ext cx="360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Metadata</a:t>
            </a:r>
          </a:p>
          <a:p>
            <a:r>
              <a:rPr lang="en-US" dirty="0"/>
              <a:t>* Mapping to XDS DocumentEntry</a:t>
            </a:r>
          </a:p>
        </p:txBody>
      </p:sp>
    </p:spTree>
    <p:extLst>
      <p:ext uri="{BB962C8B-B14F-4D97-AF65-F5344CB8AC3E}">
        <p14:creationId xmlns:p14="http://schemas.microsoft.com/office/powerpoint/2010/main" val="157892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613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ProvideDocumentBundle.Minimal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E0395-C48E-4075-843A-CED1C43BA65D}"/>
              </a:ext>
            </a:extLst>
          </p:cNvPr>
          <p:cNvSpPr/>
          <p:nvPr/>
        </p:nvSpPr>
        <p:spPr>
          <a:xfrm>
            <a:off x="6549493" y="333266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4210A-CFF4-4A80-872B-9813A6D558E4}"/>
              </a:ext>
            </a:extLst>
          </p:cNvPr>
          <p:cNvSpPr/>
          <p:nvPr/>
        </p:nvSpPr>
        <p:spPr>
          <a:xfrm>
            <a:off x="6566263" y="438475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AD772-9F7E-4586-A2F6-B6B6D1A28DD9}"/>
              </a:ext>
            </a:extLst>
          </p:cNvPr>
          <p:cNvSpPr/>
          <p:nvPr/>
        </p:nvSpPr>
        <p:spPr>
          <a:xfrm>
            <a:off x="6566263" y="531221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D33D8-7B83-492C-A325-D6C32AD358E1}"/>
              </a:ext>
            </a:extLst>
          </p:cNvPr>
          <p:cNvSpPr txBox="1"/>
          <p:nvPr/>
        </p:nvSpPr>
        <p:spPr>
          <a:xfrm>
            <a:off x="5625737" y="34414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57EF-F123-4168-AE29-5192DC7B7CB2}"/>
              </a:ext>
            </a:extLst>
          </p:cNvPr>
          <p:cNvSpPr txBox="1"/>
          <p:nvPr/>
        </p:nvSpPr>
        <p:spPr>
          <a:xfrm>
            <a:off x="5625737" y="44823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A049-6790-4921-ACA9-5E217F2CAE0C}"/>
              </a:ext>
            </a:extLst>
          </p:cNvPr>
          <p:cNvSpPr txBox="1"/>
          <p:nvPr/>
        </p:nvSpPr>
        <p:spPr>
          <a:xfrm>
            <a:off x="5630739" y="54520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675414" y="1162586"/>
            <a:ext cx="532518" cy="488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613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ProvideDocumentBundle.Comprehensive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E0395-C48E-4075-843A-CED1C43BA65D}"/>
              </a:ext>
            </a:extLst>
          </p:cNvPr>
          <p:cNvSpPr/>
          <p:nvPr/>
        </p:nvSpPr>
        <p:spPr>
          <a:xfrm>
            <a:off x="6549493" y="333266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4210A-CFF4-4A80-872B-9813A6D558E4}"/>
              </a:ext>
            </a:extLst>
          </p:cNvPr>
          <p:cNvSpPr/>
          <p:nvPr/>
        </p:nvSpPr>
        <p:spPr>
          <a:xfrm>
            <a:off x="6566263" y="438475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AD772-9F7E-4586-A2F6-B6B6D1A28DD9}"/>
              </a:ext>
            </a:extLst>
          </p:cNvPr>
          <p:cNvSpPr/>
          <p:nvPr/>
        </p:nvSpPr>
        <p:spPr>
          <a:xfrm>
            <a:off x="6566263" y="531221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D33D8-7B83-492C-A325-D6C32AD358E1}"/>
              </a:ext>
            </a:extLst>
          </p:cNvPr>
          <p:cNvSpPr txBox="1"/>
          <p:nvPr/>
        </p:nvSpPr>
        <p:spPr>
          <a:xfrm>
            <a:off x="5625737" y="34414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57EF-F123-4168-AE29-5192DC7B7CB2}"/>
              </a:ext>
            </a:extLst>
          </p:cNvPr>
          <p:cNvSpPr txBox="1"/>
          <p:nvPr/>
        </p:nvSpPr>
        <p:spPr>
          <a:xfrm>
            <a:off x="5625737" y="44823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A049-6790-4921-ACA9-5E217F2CAE0C}"/>
              </a:ext>
            </a:extLst>
          </p:cNvPr>
          <p:cNvSpPr txBox="1"/>
          <p:nvPr/>
        </p:nvSpPr>
        <p:spPr>
          <a:xfrm>
            <a:off x="5630739" y="54520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675414" y="1162586"/>
            <a:ext cx="532518" cy="488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3174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ProvideDocumentBundle.Degenerate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484914" y="1162586"/>
            <a:ext cx="532518" cy="1990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1434-7450-4DA3-8137-81055FBA10E1}"/>
              </a:ext>
            </a:extLst>
          </p:cNvPr>
          <p:cNvSpPr txBox="1"/>
          <p:nvPr/>
        </p:nvSpPr>
        <p:spPr>
          <a:xfrm>
            <a:off x="1178210" y="2294699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ITI-65 profile</a:t>
            </a:r>
          </a:p>
        </p:txBody>
      </p:sp>
    </p:spTree>
    <p:extLst>
      <p:ext uri="{BB962C8B-B14F-4D97-AF65-F5344CB8AC3E}">
        <p14:creationId xmlns:p14="http://schemas.microsoft.com/office/powerpoint/2010/main" val="20074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8</cp:revision>
  <dcterms:created xsi:type="dcterms:W3CDTF">2020-01-14T20:55:38Z</dcterms:created>
  <dcterms:modified xsi:type="dcterms:W3CDTF">2020-01-14T23:56:36Z</dcterms:modified>
</cp:coreProperties>
</file>