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339" r:id="rId3"/>
    <p:sldId id="257" r:id="rId4"/>
    <p:sldId id="265" r:id="rId5"/>
    <p:sldId id="258" r:id="rId6"/>
    <p:sldId id="264" r:id="rId7"/>
    <p:sldId id="262" r:id="rId8"/>
    <p:sldId id="337" r:id="rId9"/>
    <p:sldId id="263" r:id="rId10"/>
    <p:sldId id="27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846-F7C5-49A2-B978-3CCBF149BE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71D6-D0E1-4948-9C1B-F8DFBEC3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D03-C1AE-4EF9-9229-55690D1E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C06E-6FD3-44D2-A44E-CC62C3B1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299068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105079" y="4893120"/>
            <a:ext cx="223429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22270" cy="3520318"/>
            <a:chOff x="493249" y="1193092"/>
            <a:chExt cx="2741720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41720" cy="3109160"/>
              <a:chOff x="480128" y="540384"/>
              <a:chExt cx="2741720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714269" y="586784"/>
                <a:ext cx="2271367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F1C608-823E-4943-9F48-47211D2216E4}"/>
              </a:ext>
            </a:extLst>
          </p:cNvPr>
          <p:cNvSpPr txBox="1"/>
          <p:nvPr/>
        </p:nvSpPr>
        <p:spPr>
          <a:xfrm>
            <a:off x="551574" y="426455"/>
            <a:ext cx="6931577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MHDS Document Registry</a:t>
            </a:r>
          </a:p>
          <a:p>
            <a:pPr algn="ctr"/>
            <a:endParaRPr lang="en-US" sz="32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8214C-B62E-4619-B796-4F0A6041FAAB}"/>
              </a:ext>
            </a:extLst>
          </p:cNvPr>
          <p:cNvSpPr txBox="1"/>
          <p:nvPr/>
        </p:nvSpPr>
        <p:spPr>
          <a:xfrm>
            <a:off x="907781" y="1233263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MHD Document Responder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20E36-E6D6-4233-B1D5-AE1E6096D566}"/>
              </a:ext>
            </a:extLst>
          </p:cNvPr>
          <p:cNvSpPr txBox="1"/>
          <p:nvPr/>
        </p:nvSpPr>
        <p:spPr>
          <a:xfrm>
            <a:off x="907781" y="1798775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MHD Document Recipient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106BA-6F1E-437A-AAB2-F1853F61D101}"/>
              </a:ext>
            </a:extLst>
          </p:cNvPr>
          <p:cNvSpPr txBox="1"/>
          <p:nvPr/>
        </p:nvSpPr>
        <p:spPr>
          <a:xfrm>
            <a:off x="907781" y="2371420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PMIR Patient Identity 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BA7E2-1C28-44B0-BD93-515C871305E3}"/>
              </a:ext>
            </a:extLst>
          </p:cNvPr>
          <p:cNvSpPr txBox="1"/>
          <p:nvPr/>
        </p:nvSpPr>
        <p:spPr>
          <a:xfrm>
            <a:off x="907779" y="5162595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ATNA Secure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83BBF-9F41-4070-895F-2AD387C9CB76}"/>
              </a:ext>
            </a:extLst>
          </p:cNvPr>
          <p:cNvSpPr txBox="1"/>
          <p:nvPr/>
        </p:nvSpPr>
        <p:spPr>
          <a:xfrm>
            <a:off x="907779" y="5681481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CT Time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6BF5A-0926-4A36-9BBD-6B99FD5627A4}"/>
              </a:ext>
            </a:extLst>
          </p:cNvPr>
          <p:cNvSpPr txBox="1"/>
          <p:nvPr/>
        </p:nvSpPr>
        <p:spPr>
          <a:xfrm>
            <a:off x="907781" y="3514237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 err="1"/>
              <a:t>mCSD</a:t>
            </a:r>
            <a:r>
              <a:rPr lang="en-US" dirty="0"/>
              <a:t> Care Services Selective Consumer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F4CBF-0F81-4341-AE6F-B9A2EAE92EDD}"/>
              </a:ext>
            </a:extLst>
          </p:cNvPr>
          <p:cNvSpPr txBox="1"/>
          <p:nvPr/>
        </p:nvSpPr>
        <p:spPr>
          <a:xfrm>
            <a:off x="907781" y="2942358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SVCM Terminology Consumer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C3CF5-7140-41EC-9CC7-BD1DFF7C1996}"/>
              </a:ext>
            </a:extLst>
          </p:cNvPr>
          <p:cNvSpPr txBox="1"/>
          <p:nvPr/>
        </p:nvSpPr>
        <p:spPr>
          <a:xfrm>
            <a:off x="907779" y="4589950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IUA Resource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8AD96-F5F0-4D90-A661-BF6316479235}"/>
              </a:ext>
            </a:extLst>
          </p:cNvPr>
          <p:cNvSpPr txBox="1"/>
          <p:nvPr/>
        </p:nvSpPr>
        <p:spPr>
          <a:xfrm>
            <a:off x="907780" y="4023523"/>
            <a:ext cx="6166844" cy="5175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IUA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 Registry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 rot="732098">
            <a:off x="5590592" y="1085328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 rot="21016646"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22194" y="922012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 rot="522120">
            <a:off x="3530651" y="97723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[ITI-103, [ITI-71], 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 rot="401426">
            <a:off x="3605998" y="1970307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 rot="478807">
            <a:off x="3582089" y="126256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 rot="299284">
            <a:off x="3576156" y="1455779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 rot="473866">
            <a:off x="3549949" y="228127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2910882" y="1769100"/>
            <a:ext cx="721661" cy="4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 rot="337656">
            <a:off x="3627563" y="173192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78175D-9C20-44F4-A73C-B92A0C088B73}"/>
              </a:ext>
            </a:extLst>
          </p:cNvPr>
          <p:cNvSpPr txBox="1"/>
          <p:nvPr/>
        </p:nvSpPr>
        <p:spPr>
          <a:xfrm>
            <a:off x="5734369" y="2915750"/>
            <a:ext cx="2919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References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003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Registry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1708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64301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29418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01748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54292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56529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30866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21508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4510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11767" y="4694740"/>
            <a:ext cx="0" cy="2172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326804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567302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39618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08931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042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02413" y="597109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204895" y="5664162"/>
            <a:ext cx="22472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070097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8264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67734D-A432-4500-A891-1FD9660E9F4E}"/>
              </a:ext>
            </a:extLst>
          </p:cNvPr>
          <p:cNvCxnSpPr>
            <a:cxnSpLocks/>
          </p:cNvCxnSpPr>
          <p:nvPr/>
        </p:nvCxnSpPr>
        <p:spPr>
          <a:xfrm>
            <a:off x="1836571" y="483572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3FBF84-2D26-4A9B-B889-FBF5CE7BADD8}"/>
              </a:ext>
            </a:extLst>
          </p:cNvPr>
          <p:cNvSpPr txBox="1"/>
          <p:nvPr/>
        </p:nvSpPr>
        <p:spPr>
          <a:xfrm>
            <a:off x="2046448" y="459205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15223" y="89855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4936770" y="382448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4936770" y="44756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4928284" y="319895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4944010" y="2035762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4928284" y="274676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4145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46344" y="139655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615224" y="102657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915521" y="4876210"/>
            <a:ext cx="5028" cy="19261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23085"/>
            <a:ext cx="9341" cy="2477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52268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33051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8938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883655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28187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59228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5372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67479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399910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16566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85959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09981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0517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893870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014D9B-EEAD-45EB-8200-DC9D7FF44CA2}"/>
              </a:ext>
            </a:extLst>
          </p:cNvPr>
          <p:cNvCxnSpPr>
            <a:cxnSpLocks/>
          </p:cNvCxnSpPr>
          <p:nvPr/>
        </p:nvCxnSpPr>
        <p:spPr>
          <a:xfrm>
            <a:off x="1836571" y="499901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E1BF08-D2F9-4DE5-BAD9-59FD37195FC7}"/>
              </a:ext>
            </a:extLst>
          </p:cNvPr>
          <p:cNvSpPr txBox="1"/>
          <p:nvPr/>
        </p:nvSpPr>
        <p:spPr>
          <a:xfrm>
            <a:off x="2046448" y="475534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1255</Words>
  <Application>Microsoft Office PowerPoint</Application>
  <PresentationFormat>Widescreen</PresentationFormat>
  <Paragraphs>392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 Inspira Pitch</vt:lpstr>
      <vt:lpstr>Office Theme</vt:lpstr>
      <vt:lpstr>MHDS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49</cp:revision>
  <dcterms:created xsi:type="dcterms:W3CDTF">2019-10-25T19:12:16Z</dcterms:created>
  <dcterms:modified xsi:type="dcterms:W3CDTF">2021-12-22T16:50:57Z</dcterms:modified>
</cp:coreProperties>
</file>