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0" r:id="rId2"/>
    <p:sldId id="339" r:id="rId3"/>
    <p:sldId id="257" r:id="rId4"/>
    <p:sldId id="265" r:id="rId5"/>
    <p:sldId id="258" r:id="rId6"/>
    <p:sldId id="264" r:id="rId7"/>
    <p:sldId id="262" r:id="rId8"/>
    <p:sldId id="337" r:id="rId9"/>
    <p:sldId id="263" r:id="rId10"/>
    <p:sldId id="276" r:id="rId11"/>
    <p:sldId id="33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>
        <p:scale>
          <a:sx n="70" d="100"/>
          <a:sy n="70" d="100"/>
        </p:scale>
        <p:origin x="864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38846-F7C5-49A2-B978-3CCBF149BEE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471D6-D0E1-4948-9C1B-F8DFBEC3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AEF28-7744-A04C-B21F-F6017A7B83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2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689E-0C60-4CCA-BEC2-1559EE8B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471DA-C1B1-4E61-85E7-0B98173B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6044-E391-40A8-856E-DB70720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108C-D308-44CD-B436-505A412F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4890-944D-42F9-9C33-B7FB9186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6E70-7677-4637-8876-0F1261F7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972D-A3B1-4F81-9547-421526DF7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66BD-DEAB-4AF0-836F-E9120B9D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F383-14F9-4F3A-BB71-73B5E728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866D-BE34-465B-AA48-76C09BF5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89233-81A0-4C60-9BE5-6811E872D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5DB2D-B21F-4437-B85E-ABA9997ED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E769-DF76-4DE9-B92F-73F6B307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BFAE-3B63-4917-A885-6E5FAEF5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A2A9-A65D-4328-92CE-4BE2048F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30480" y="171574"/>
            <a:ext cx="44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C93C3FC2-A4B2-9C46-A3E4-9593F824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090" y="6518261"/>
            <a:ext cx="1259840" cy="34802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328E6-E46B-6E40-8B27-5B2DDCCC311D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45B2844-9C59-4F4A-A23F-C56225ED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78" y="1749287"/>
            <a:ext cx="10601990" cy="47310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92172F-024B-A640-80DA-4146BE8305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993" y="595889"/>
            <a:ext cx="8631607" cy="83181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below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B57C602-E421-454F-B361-24B06228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317" y="221360"/>
            <a:ext cx="8143831" cy="348027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75BDC-DCC0-0F4C-B05B-1A0947968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756320"/>
            <a:ext cx="12192000" cy="120725"/>
          </a:xfrm>
          <a:prstGeom prst="rect">
            <a:avLst/>
          </a:prstGeom>
          <a:gradFill>
            <a:gsLst>
              <a:gs pos="50000">
                <a:srgbClr val="498A95"/>
              </a:gs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B202EE-11BA-DB47-BC89-95F17B7C3E02}"/>
              </a:ext>
            </a:extLst>
          </p:cNvPr>
          <p:cNvGrpSpPr/>
          <p:nvPr userDrawn="1"/>
        </p:nvGrpSpPr>
        <p:grpSpPr>
          <a:xfrm>
            <a:off x="9620161" y="96218"/>
            <a:ext cx="2571839" cy="613973"/>
            <a:chOff x="9620161" y="96218"/>
            <a:chExt cx="2571839" cy="6139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6D5605-09A1-B441-85AE-B2A9A6489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4CFD749-9A51-B540-8385-13D6D909A0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Graphic 16" descr="U.S. Department of Health and Human Services">
                <a:extLst>
                  <a:ext uri="{FF2B5EF4-FFF2-40B4-BE49-F238E27FC236}">
                    <a16:creationId xmlns:a16="http://schemas.microsoft.com/office/drawing/2014/main" id="{F19E28AF-23F3-214C-B2B6-1F3AD588A63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6E62FE9A-FA76-1541-A6DD-26CF30C6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44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D150-9C50-4AB9-BA7E-813AF721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3D4D-497E-41F0-8368-7C590B7D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8FFA-3E9B-4677-A703-DD54097B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D7BC-E715-4BEE-A443-959903A6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55A3-B6E9-4A48-9850-914F2C69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926-5114-489E-B064-06ABE51B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2BD6-B355-4E6D-8457-ADD12FF7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6158-DB14-4032-B91D-EB3082BE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3B3D-17C5-48A3-9C26-D9205099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61F1-AA01-499B-81B5-0E19142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0B-D000-466B-94DC-FC62CCC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07DD-74F8-4C44-AB4F-9F7D71BF1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98B8-D77E-44CA-8069-164973A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430D-B21D-4CDB-BE22-C78B70A8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EBCA4-B9B5-400B-973B-59AC3A39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8DD7-5A66-4872-85B2-EB8D21DC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FF4A-DA17-4C4C-B3AA-805309B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3EFF-688F-476E-9365-2356657A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64A0-249E-45CC-B22C-2A92901F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8857-5033-4043-A207-A264785DD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A0A5C-A230-45E8-8599-AE530C284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72D9E-C5B8-473A-A7F0-DDE8C36B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5B515-3E79-48E6-8BC8-DA13BED9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A23F9-64E8-42CF-90D7-139EA26F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0FBF-1F88-4EEE-BB86-9FB83648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F062B-DBC9-443E-94BB-41616D1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81A0B-E185-4389-8F2B-337AB443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6FDD8-0228-4FDE-9ADE-25500A10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36B3-1AD8-4FFF-A69F-FD817EA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60B9D-DE90-496C-8810-712210A3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4E42E-3209-4287-A380-9957EDAF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39D8-323F-45E4-9698-1893CD1A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415E-3CA2-439E-986C-FC1CA8A5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002E9-A983-4A9D-AED5-19C23A6E3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4B3EC-A4C2-407D-8C5F-BBF64CFC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1A6E-B2E7-46EE-AAF3-8BA9AA7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F1FF-A87A-46C6-BAB3-3FEC32BC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214D-5B5C-45CD-A26C-7DF99B35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FE81-9F0E-4033-81D8-19B195F09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23B-47FB-4801-BF3F-46AE4C58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6A72-0ACB-4C7B-B19B-8C7EC313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B4F2-3A05-4BFB-B451-F95E22B7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1989-DEB4-41E9-A75E-931961A8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C7B24-0EEF-4B74-A1A0-9F67F214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E538-487E-4090-B104-2DC17582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6A1A-8218-4B86-A94E-8D3DD20C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C9E9-70D8-4C25-827A-8F3D37CBE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2A14-691E-43BC-8DF6-7C6923CC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9D03-C1AE-4EF9-9229-55690D1ED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MHDS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6C06E-6FD3-44D2-A44E-CC62C3B1C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3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687627" y="3696966"/>
            <a:ext cx="1056034" cy="126608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05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526230" y="3696966"/>
            <a:ext cx="1045771" cy="12660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7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6" name="Connector: Curved 5"/>
          <p:cNvCxnSpPr>
            <a:cxnSpLocks/>
            <a:stCxn id="2" idx="7"/>
            <a:endCxn id="5" idx="1"/>
          </p:cNvCxnSpPr>
          <p:nvPr/>
        </p:nvCxnSpPr>
        <p:spPr bwMode="auto">
          <a:xfrm rot="5400000" flipH="1" flipV="1">
            <a:off x="2633685" y="2837196"/>
            <a:ext cx="8769" cy="2090371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or: Curved 8"/>
          <p:cNvCxnSpPr>
            <a:stCxn id="5" idx="3"/>
            <a:endCxn id="2" idx="5"/>
          </p:cNvCxnSpPr>
          <p:nvPr/>
        </p:nvCxnSpPr>
        <p:spPr bwMode="auto">
          <a:xfrm rot="5400000">
            <a:off x="2634193" y="3732452"/>
            <a:ext cx="1" cy="2090371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1232463" y="2827902"/>
            <a:ext cx="0" cy="8690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94009" y="2349102"/>
            <a:ext cx="3795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Implied Consent 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6747" y="3181825"/>
            <a:ext cx="78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7854" y="4663750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8D1E2C-A69E-40D3-A7F4-1D6D62DD9F43}"/>
              </a:ext>
            </a:extLst>
          </p:cNvPr>
          <p:cNvSpPr/>
          <p:nvPr/>
        </p:nvSpPr>
        <p:spPr bwMode="auto">
          <a:xfrm>
            <a:off x="6786217" y="3736221"/>
            <a:ext cx="1056034" cy="126608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05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EF31AF-10F0-4643-AD2A-AB8B457FC503}"/>
              </a:ext>
            </a:extLst>
          </p:cNvPr>
          <p:cNvSpPr/>
          <p:nvPr/>
        </p:nvSpPr>
        <p:spPr bwMode="auto">
          <a:xfrm>
            <a:off x="9624820" y="3736221"/>
            <a:ext cx="1045771" cy="12660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7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8CC1D46-901C-46BD-858C-680B6FAC21CC}"/>
              </a:ext>
            </a:extLst>
          </p:cNvPr>
          <p:cNvCxnSpPr>
            <a:cxnSpLocks/>
            <a:stCxn id="12" idx="7"/>
            <a:endCxn id="13" idx="1"/>
          </p:cNvCxnSpPr>
          <p:nvPr/>
        </p:nvCxnSpPr>
        <p:spPr bwMode="auto">
          <a:xfrm rot="5400000" flipH="1" flipV="1">
            <a:off x="8732275" y="2876451"/>
            <a:ext cx="8769" cy="2090371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061BE9D-0E6A-488C-86EE-4FCF42AE168E}"/>
              </a:ext>
            </a:extLst>
          </p:cNvPr>
          <p:cNvCxnSpPr>
            <a:stCxn id="13" idx="3"/>
            <a:endCxn id="12" idx="5"/>
          </p:cNvCxnSpPr>
          <p:nvPr/>
        </p:nvCxnSpPr>
        <p:spPr bwMode="auto">
          <a:xfrm rot="5400000">
            <a:off x="8732783" y="3771707"/>
            <a:ext cx="1" cy="2090371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552F4A-FC17-48F3-BFD8-20B65B768806}"/>
              </a:ext>
            </a:extLst>
          </p:cNvPr>
          <p:cNvSpPr txBox="1"/>
          <p:nvPr/>
        </p:nvSpPr>
        <p:spPr>
          <a:xfrm>
            <a:off x="8205337" y="3221080"/>
            <a:ext cx="78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Revoke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04B0EA-2B9D-431E-8F77-088941CEED94}"/>
              </a:ext>
            </a:extLst>
          </p:cNvPr>
          <p:cNvSpPr txBox="1"/>
          <p:nvPr/>
        </p:nvSpPr>
        <p:spPr>
          <a:xfrm>
            <a:off x="8246444" y="4703005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95E7C8-BFC0-4ACD-97E2-1DCDD7976F94}"/>
              </a:ext>
            </a:extLst>
          </p:cNvPr>
          <p:cNvCxnSpPr/>
          <p:nvPr/>
        </p:nvCxnSpPr>
        <p:spPr bwMode="auto">
          <a:xfrm>
            <a:off x="10135213" y="2867156"/>
            <a:ext cx="0" cy="8690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B17D4A-C67A-4F3E-97B0-121F0F6C48DA}"/>
              </a:ext>
            </a:extLst>
          </p:cNvPr>
          <p:cNvSpPr txBox="1"/>
          <p:nvPr/>
        </p:nvSpPr>
        <p:spPr>
          <a:xfrm>
            <a:off x="7568538" y="2355973"/>
            <a:ext cx="3726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Explicit Consent Start</a:t>
            </a:r>
          </a:p>
        </p:txBody>
      </p:sp>
    </p:spTree>
    <p:extLst>
      <p:ext uri="{BB962C8B-B14F-4D97-AF65-F5344CB8AC3E}">
        <p14:creationId xmlns:p14="http://schemas.microsoft.com/office/powerpoint/2010/main" val="299068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638109"/>
            <a:ext cx="2610652" cy="44527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Registry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70080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5065517" y="113709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 flipH="1">
            <a:off x="10188931" y="4261629"/>
            <a:ext cx="12266" cy="259637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 flipH="1">
            <a:off x="1810681" y="3952747"/>
            <a:ext cx="39624" cy="29052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890139" y="83160"/>
            <a:ext cx="65391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Author Reference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/>
          <p:nvPr/>
        </p:nvCxnSpPr>
        <p:spPr>
          <a:xfrm>
            <a:off x="1879436" y="5717930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106103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862800"/>
            <a:ext cx="400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 (with author reference)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18713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105079" y="4893120"/>
            <a:ext cx="223429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Process Flow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2ADA6E-8315-3544-87B8-B3410E824314}"/>
              </a:ext>
            </a:extLst>
          </p:cNvPr>
          <p:cNvSpPr txBox="1"/>
          <p:nvPr/>
        </p:nvSpPr>
        <p:spPr>
          <a:xfrm>
            <a:off x="1954849" y="5271622"/>
            <a:ext cx="400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</a:t>
            </a:r>
          </a:p>
          <a:p>
            <a:r>
              <a:rPr lang="en-US" sz="1200" dirty="0"/>
              <a:t>(find Practitioner/</a:t>
            </a:r>
            <a:r>
              <a:rPr lang="en-US" sz="1200" dirty="0" err="1"/>
              <a:t>PractitionerRole</a:t>
            </a:r>
            <a:r>
              <a:rPr lang="en-US" sz="1200" dirty="0"/>
              <a:t> for document author)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538C78-F13C-FE4A-AC98-644B95173960}"/>
              </a:ext>
            </a:extLst>
          </p:cNvPr>
          <p:cNvCxnSpPr>
            <a:cxnSpLocks/>
          </p:cNvCxnSpPr>
          <p:nvPr/>
        </p:nvCxnSpPr>
        <p:spPr>
          <a:xfrm flipH="1" flipV="1">
            <a:off x="5999648" y="6612301"/>
            <a:ext cx="4135435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044A3C-F283-9A4D-AF7A-309C8CA06D6E}"/>
              </a:ext>
            </a:extLst>
          </p:cNvPr>
          <p:cNvSpPr txBox="1"/>
          <p:nvPr/>
        </p:nvSpPr>
        <p:spPr>
          <a:xfrm>
            <a:off x="6051988" y="6307834"/>
            <a:ext cx="434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 (for doc author, to confirm)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5D769-AC7A-0943-8F76-D710EB0ACC70}"/>
              </a:ext>
            </a:extLst>
          </p:cNvPr>
          <p:cNvSpPr txBox="1"/>
          <p:nvPr/>
        </p:nvSpPr>
        <p:spPr>
          <a:xfrm>
            <a:off x="8575901" y="948971"/>
            <a:ext cx="3250593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77F429-1AEA-0B45-A7F7-8A00C51B4F2C}"/>
              </a:ext>
            </a:extLst>
          </p:cNvPr>
          <p:cNvSpPr txBox="1"/>
          <p:nvPr/>
        </p:nvSpPr>
        <p:spPr>
          <a:xfrm>
            <a:off x="8742946" y="139989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10BB20-3FDA-8A4A-B547-E508AA38B1AB}"/>
              </a:ext>
            </a:extLst>
          </p:cNvPr>
          <p:cNvSpPr txBox="1"/>
          <p:nvPr/>
        </p:nvSpPr>
        <p:spPr>
          <a:xfrm>
            <a:off x="8742946" y="169742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0C41FD-44AC-434E-900F-CAED18E392A7}"/>
              </a:ext>
            </a:extLst>
          </p:cNvPr>
          <p:cNvSpPr txBox="1"/>
          <p:nvPr/>
        </p:nvSpPr>
        <p:spPr>
          <a:xfrm>
            <a:off x="8742946" y="261660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577310-DFE6-8548-80D9-7346B9A812F8}"/>
              </a:ext>
            </a:extLst>
          </p:cNvPr>
          <p:cNvSpPr txBox="1"/>
          <p:nvPr/>
        </p:nvSpPr>
        <p:spPr>
          <a:xfrm>
            <a:off x="8742946" y="375418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ATNA Secure 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5B1C5-A36B-5D42-9FF2-2296F6C03353}"/>
              </a:ext>
            </a:extLst>
          </p:cNvPr>
          <p:cNvSpPr txBox="1"/>
          <p:nvPr/>
        </p:nvSpPr>
        <p:spPr>
          <a:xfrm>
            <a:off x="8742946" y="407848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94F758-5315-BC4A-B206-E5A21442C76C}"/>
              </a:ext>
            </a:extLst>
          </p:cNvPr>
          <p:cNvSpPr txBox="1"/>
          <p:nvPr/>
        </p:nvSpPr>
        <p:spPr>
          <a:xfrm>
            <a:off x="8742946" y="3245048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Consumer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7F289-D4FE-E64A-BAAE-EC0F5867E841}"/>
              </a:ext>
            </a:extLst>
          </p:cNvPr>
          <p:cNvSpPr txBox="1"/>
          <p:nvPr/>
        </p:nvSpPr>
        <p:spPr>
          <a:xfrm>
            <a:off x="8742946" y="293898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65488B-160E-F847-B0C5-CD44FCBC1062}"/>
              </a:ext>
            </a:extLst>
          </p:cNvPr>
          <p:cNvSpPr txBox="1"/>
          <p:nvPr/>
        </p:nvSpPr>
        <p:spPr>
          <a:xfrm>
            <a:off x="8742946" y="2302065"/>
            <a:ext cx="2903930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32565A-7267-E547-BA33-8B1DA56D3551}"/>
              </a:ext>
            </a:extLst>
          </p:cNvPr>
          <p:cNvSpPr txBox="1"/>
          <p:nvPr/>
        </p:nvSpPr>
        <p:spPr>
          <a:xfrm>
            <a:off x="8742945" y="1997261"/>
            <a:ext cx="2903931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Authorization Server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98482F-7D3B-6E47-98B7-2184DA66372F}"/>
              </a:ext>
            </a:extLst>
          </p:cNvPr>
          <p:cNvGrpSpPr/>
          <p:nvPr/>
        </p:nvGrpSpPr>
        <p:grpSpPr>
          <a:xfrm>
            <a:off x="545123" y="1107174"/>
            <a:ext cx="3122270" cy="3520318"/>
            <a:chOff x="493249" y="1193092"/>
            <a:chExt cx="2741720" cy="3109160"/>
          </a:xfrm>
          <a:solidFill>
            <a:srgbClr val="E2F0D9"/>
          </a:solidFill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E8AC2D4-2822-8F49-A7EC-9452F77FB9C8}"/>
                </a:ext>
              </a:extLst>
            </p:cNvPr>
            <p:cNvGrpSpPr/>
            <p:nvPr/>
          </p:nvGrpSpPr>
          <p:grpSpPr>
            <a:xfrm>
              <a:off x="493249" y="1193092"/>
              <a:ext cx="2741720" cy="3109160"/>
              <a:chOff x="480128" y="540384"/>
              <a:chExt cx="2741720" cy="2315256"/>
            </a:xfrm>
            <a:grpFill/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A65BC477-0D8A-3C4B-849F-B9CA7CB99541}"/>
                  </a:ext>
                </a:extLst>
              </p:cNvPr>
              <p:cNvSpPr/>
              <p:nvPr/>
            </p:nvSpPr>
            <p:spPr>
              <a:xfrm>
                <a:off x="480128" y="540384"/>
                <a:ext cx="2741720" cy="2315256"/>
              </a:xfrm>
              <a:prstGeom prst="roundRect">
                <a:avLst>
                  <a:gd name="adj" fmla="val 16667"/>
                </a:avLst>
              </a:prstGeom>
              <a:grpFill/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7706F78-9DEA-6B4D-A5A0-5131E9ADA59C}"/>
                  </a:ext>
                </a:extLst>
              </p:cNvPr>
              <p:cNvSpPr txBox="1"/>
              <p:nvPr/>
            </p:nvSpPr>
            <p:spPr>
              <a:xfrm>
                <a:off x="714269" y="586784"/>
                <a:ext cx="2271367" cy="42508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E2BC92-D799-6947-B555-C9B0A9177716}"/>
                </a:ext>
              </a:extLst>
            </p:cNvPr>
            <p:cNvSpPr txBox="1"/>
            <p:nvPr/>
          </p:nvSpPr>
          <p:spPr>
            <a:xfrm>
              <a:off x="808230" y="1784068"/>
              <a:ext cx="2205333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20694E-A0F5-2F42-B22E-21FA8FBF3176}"/>
                </a:ext>
              </a:extLst>
            </p:cNvPr>
            <p:cNvSpPr txBox="1"/>
            <p:nvPr/>
          </p:nvSpPr>
          <p:spPr>
            <a:xfrm>
              <a:off x="793423" y="2096580"/>
              <a:ext cx="2205333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930948-32B0-8A49-A58F-C2E8A10D849A}"/>
                </a:ext>
              </a:extLst>
            </p:cNvPr>
            <p:cNvSpPr txBox="1"/>
            <p:nvPr/>
          </p:nvSpPr>
          <p:spPr>
            <a:xfrm>
              <a:off x="822793" y="3908426"/>
              <a:ext cx="2202084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6611A8-ABF5-9F48-8633-40AAAEB77AAA}"/>
                </a:ext>
              </a:extLst>
            </p:cNvPr>
            <p:cNvSpPr txBox="1"/>
            <p:nvPr/>
          </p:nvSpPr>
          <p:spPr>
            <a:xfrm>
              <a:off x="800944" y="2400501"/>
              <a:ext cx="2212618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FD6B6E-84B1-8A46-B20C-33BBF2673F32}"/>
                </a:ext>
              </a:extLst>
            </p:cNvPr>
            <p:cNvSpPr txBox="1"/>
            <p:nvPr/>
          </p:nvSpPr>
          <p:spPr>
            <a:xfrm>
              <a:off x="828990" y="3583737"/>
              <a:ext cx="2181299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ATNA Secure Node/App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859BA1D-B3DE-E94A-A12F-07A0D4ACCE9D}"/>
                </a:ext>
              </a:extLst>
            </p:cNvPr>
            <p:cNvSpPr txBox="1"/>
            <p:nvPr/>
          </p:nvSpPr>
          <p:spPr>
            <a:xfrm>
              <a:off x="804470" y="2729774"/>
              <a:ext cx="2202084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D8591C3-B4B1-0744-9F9F-3A92347E737C}"/>
                </a:ext>
              </a:extLst>
            </p:cNvPr>
            <p:cNvSpPr txBox="1"/>
            <p:nvPr/>
          </p:nvSpPr>
          <p:spPr>
            <a:xfrm>
              <a:off x="808204" y="3056660"/>
              <a:ext cx="2202085" cy="48618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mCSD</a:t>
              </a:r>
              <a:r>
                <a:rPr lang="en-US" sz="1400" b="1" dirty="0"/>
                <a:t> Care Services Selective Consumer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63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288A24-6DAD-4C09-B6A5-8549E428B7A3}"/>
              </a:ext>
            </a:extLst>
          </p:cNvPr>
          <p:cNvSpPr/>
          <p:nvPr/>
        </p:nvSpPr>
        <p:spPr>
          <a:xfrm>
            <a:off x="4636710" y="1165070"/>
            <a:ext cx="2873056" cy="2046279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HIE Central Infrastructure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A4CBFE-CA14-46CD-9CC8-B05F5F8D4822}"/>
              </a:ext>
            </a:extLst>
          </p:cNvPr>
          <p:cNvSpPr/>
          <p:nvPr/>
        </p:nvSpPr>
        <p:spPr>
          <a:xfrm>
            <a:off x="4636710" y="3897320"/>
            <a:ext cx="2873056" cy="20462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MHDS Document Registry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DB2080-D0EF-4336-8E2A-9238C886FEB3}"/>
              </a:ext>
            </a:extLst>
          </p:cNvPr>
          <p:cNvSpPr/>
          <p:nvPr/>
        </p:nvSpPr>
        <p:spPr>
          <a:xfrm>
            <a:off x="731783" y="2562919"/>
            <a:ext cx="2873056" cy="2046279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System that publishes documents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DCF15-C5EF-4610-9686-EB3BCD387D78}"/>
              </a:ext>
            </a:extLst>
          </p:cNvPr>
          <p:cNvSpPr/>
          <p:nvPr/>
        </p:nvSpPr>
        <p:spPr>
          <a:xfrm>
            <a:off x="8587161" y="2562917"/>
            <a:ext cx="2873056" cy="2046279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System that consumes documents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23BCADE-13DE-4E83-A04F-102F33413610}"/>
              </a:ext>
            </a:extLst>
          </p:cNvPr>
          <p:cNvSpPr/>
          <p:nvPr/>
        </p:nvSpPr>
        <p:spPr>
          <a:xfrm>
            <a:off x="3604839" y="2188209"/>
            <a:ext cx="778673" cy="280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536F6E-50A3-4D51-8D10-473E5DB06788}"/>
              </a:ext>
            </a:extLst>
          </p:cNvPr>
          <p:cNvSpPr/>
          <p:nvPr/>
        </p:nvSpPr>
        <p:spPr>
          <a:xfrm>
            <a:off x="7762963" y="2104015"/>
            <a:ext cx="778673" cy="280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2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74D0E-9F8C-4D01-A702-575813AD357C}"/>
              </a:ext>
            </a:extLst>
          </p:cNvPr>
          <p:cNvSpPr txBox="1"/>
          <p:nvPr/>
        </p:nvSpPr>
        <p:spPr>
          <a:xfrm>
            <a:off x="1203960" y="701040"/>
            <a:ext cx="96164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Document Registry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F598D-03B4-43DB-A683-85BB6D59BFD5}"/>
              </a:ext>
            </a:extLst>
          </p:cNvPr>
          <p:cNvSpPr txBox="1"/>
          <p:nvPr/>
        </p:nvSpPr>
        <p:spPr>
          <a:xfrm rot="16200000">
            <a:off x="83257" y="3292944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MHD – Document Recipient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59278-75F4-4F74-ACB7-3FE74480D270}"/>
              </a:ext>
            </a:extLst>
          </p:cNvPr>
          <p:cNvSpPr txBox="1"/>
          <p:nvPr/>
        </p:nvSpPr>
        <p:spPr>
          <a:xfrm rot="16200000">
            <a:off x="-848251" y="329294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MHD - Document Responder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38DCF-8A49-4A27-A052-FAA8E62F07A7}"/>
              </a:ext>
            </a:extLst>
          </p:cNvPr>
          <p:cNvSpPr txBox="1"/>
          <p:nvPr/>
        </p:nvSpPr>
        <p:spPr>
          <a:xfrm rot="16200000">
            <a:off x="1046470" y="3292949"/>
            <a:ext cx="5109189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PMIR – Patient Identity Consumer</a:t>
            </a:r>
          </a:p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26634-4802-403D-9F06-9C38995B6973}"/>
              </a:ext>
            </a:extLst>
          </p:cNvPr>
          <p:cNvSpPr txBox="1"/>
          <p:nvPr/>
        </p:nvSpPr>
        <p:spPr>
          <a:xfrm rot="16200000">
            <a:off x="5491161" y="3292941"/>
            <a:ext cx="5109188" cy="9541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mCSD – Care Services Selective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FD147-258E-4824-9FF8-DAD599887FCC}"/>
              </a:ext>
            </a:extLst>
          </p:cNvPr>
          <p:cNvSpPr txBox="1"/>
          <p:nvPr/>
        </p:nvSpPr>
        <p:spPr>
          <a:xfrm rot="16200000">
            <a:off x="4161938" y="3292935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SVCM – Consumer</a:t>
            </a:r>
          </a:p>
          <a:p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31B80-9F70-4245-9E56-0D96B0BF2199}"/>
              </a:ext>
            </a:extLst>
          </p:cNvPr>
          <p:cNvSpPr txBox="1"/>
          <p:nvPr/>
        </p:nvSpPr>
        <p:spPr>
          <a:xfrm rot="16200000">
            <a:off x="6809869" y="329293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IUA – Resource Server</a:t>
            </a:r>
          </a:p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442AE-8E69-4C32-B147-FAA08C3FFC05}"/>
              </a:ext>
            </a:extLst>
          </p:cNvPr>
          <p:cNvSpPr txBox="1"/>
          <p:nvPr/>
        </p:nvSpPr>
        <p:spPr>
          <a:xfrm rot="16200000">
            <a:off x="2027074" y="329294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ATNA – Secure Node</a:t>
            </a:r>
          </a:p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8983A-E537-4C95-A179-B538D0C94EFE}"/>
              </a:ext>
            </a:extLst>
          </p:cNvPr>
          <p:cNvSpPr txBox="1"/>
          <p:nvPr/>
        </p:nvSpPr>
        <p:spPr>
          <a:xfrm rot="16200000">
            <a:off x="3002147" y="3292940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CT – Time Client</a:t>
            </a:r>
          </a:p>
          <a:p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F167F6-00BE-4E1C-89A8-E6B33FDF3154}"/>
              </a:ext>
            </a:extLst>
          </p:cNvPr>
          <p:cNvSpPr txBox="1"/>
          <p:nvPr/>
        </p:nvSpPr>
        <p:spPr>
          <a:xfrm rot="16200000">
            <a:off x="7785969" y="329293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IUA – Authorization Service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653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2F718CE6-0FAC-EB4D-8B95-63CBC79521D3}"/>
              </a:ext>
            </a:extLst>
          </p:cNvPr>
          <p:cNvSpPr txBox="1"/>
          <p:nvPr/>
        </p:nvSpPr>
        <p:spPr>
          <a:xfrm>
            <a:off x="8771221" y="1241933"/>
            <a:ext cx="3181029" cy="4462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  <a:r>
              <a:rPr lang="en-US" sz="1400" b="1" dirty="0"/>
              <a:t>                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3F0D704F-D4E4-C948-8E53-0C3E74484157}"/>
              </a:ext>
            </a:extLst>
          </p:cNvPr>
          <p:cNvSpPr/>
          <p:nvPr/>
        </p:nvSpPr>
        <p:spPr>
          <a:xfrm>
            <a:off x="385370" y="2674564"/>
            <a:ext cx="2786131" cy="2804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677362" y="3575701"/>
            <a:ext cx="2679441" cy="32630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915297" y="2158341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Responder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915297" y="1601488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Recipient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915297" y="35973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906983" y="514978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915297" y="482815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915297" y="4285136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915297" y="39439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37730" y="633578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Audit Record Repos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49275" y="6005672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3" y="5463515"/>
            <a:ext cx="2056568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915297" y="3151842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4705788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 Registry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64A9F5-8900-014E-943E-C71F6F0FB545}"/>
              </a:ext>
            </a:extLst>
          </p:cNvPr>
          <p:cNvCxnSpPr>
            <a:cxnSpLocks/>
            <a:stCxn id="15" idx="1"/>
            <a:endCxn id="33" idx="3"/>
          </p:cNvCxnSpPr>
          <p:nvPr/>
        </p:nvCxnSpPr>
        <p:spPr>
          <a:xfrm flipH="1">
            <a:off x="7110820" y="4097853"/>
            <a:ext cx="1804477" cy="1156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B53CE8-A146-CF4E-A49E-C211867C2D61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104253" y="5471411"/>
            <a:ext cx="3345666" cy="1018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44297" y="5100450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Repos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433FB6-F225-2744-9064-64459D990126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7136501" y="3751253"/>
            <a:ext cx="1778796" cy="1108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A2D918-9D49-C946-95E7-7C943FD56E0A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7110821" y="4546746"/>
            <a:ext cx="1804476" cy="1178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5FA853-8A13-7C4E-AF8B-A833057E0298}"/>
              </a:ext>
            </a:extLst>
          </p:cNvPr>
          <p:cNvCxnSpPr>
            <a:cxnSpLocks/>
          </p:cNvCxnSpPr>
          <p:nvPr/>
        </p:nvCxnSpPr>
        <p:spPr>
          <a:xfrm flipH="1">
            <a:off x="7120775" y="5081793"/>
            <a:ext cx="1763474" cy="1048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A63688-9EF0-984D-BC04-7E1FF7F31248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909121" y="2309861"/>
            <a:ext cx="6006176" cy="10701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8AD0A97-7E96-4343-BBE1-584FA6DF2D8F}"/>
              </a:ext>
            </a:extLst>
          </p:cNvPr>
          <p:cNvSpPr txBox="1"/>
          <p:nvPr/>
        </p:nvSpPr>
        <p:spPr>
          <a:xfrm>
            <a:off x="7520552" y="6346881"/>
            <a:ext cx="11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7719716" y="3919021"/>
            <a:ext cx="112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Feed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6547874" y="2706138"/>
            <a:ext cx="265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338DDC-9FA1-D34F-9BBB-E2AB509BED02}"/>
              </a:ext>
            </a:extLst>
          </p:cNvPr>
          <p:cNvSpPr txBox="1"/>
          <p:nvPr/>
        </p:nvSpPr>
        <p:spPr>
          <a:xfrm>
            <a:off x="3105708" y="4024534"/>
            <a:ext cx="153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DCF846-1BFA-2B45-BED6-D93F4672027C}"/>
              </a:ext>
            </a:extLst>
          </p:cNvPr>
          <p:cNvSpPr txBox="1"/>
          <p:nvPr/>
        </p:nvSpPr>
        <p:spPr>
          <a:xfrm>
            <a:off x="7583860" y="4875540"/>
            <a:ext cx="1265148" cy="668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AE9888-0670-A44C-996F-A714ED9E2355}"/>
              </a:ext>
            </a:extLst>
          </p:cNvPr>
          <p:cNvSpPr txBox="1"/>
          <p:nvPr/>
        </p:nvSpPr>
        <p:spPr>
          <a:xfrm>
            <a:off x="7581041" y="4439566"/>
            <a:ext cx="235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[ITI-95] – [ITI-101]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F3BE91-6109-3C47-9E66-BDF3A64FF58E}"/>
              </a:ext>
            </a:extLst>
          </p:cNvPr>
          <p:cNvSpPr txBox="1"/>
          <p:nvPr/>
        </p:nvSpPr>
        <p:spPr>
          <a:xfrm rot="732098">
            <a:off x="5590592" y="1085328"/>
            <a:ext cx="2609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4907261" y="3972193"/>
            <a:ext cx="2328825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Source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8B69B13-8896-D745-B6B5-2372BF3C70C7}"/>
              </a:ext>
            </a:extLst>
          </p:cNvPr>
          <p:cNvCxnSpPr>
            <a:cxnSpLocks/>
          </p:cNvCxnSpPr>
          <p:nvPr/>
        </p:nvCxnSpPr>
        <p:spPr>
          <a:xfrm>
            <a:off x="6704697" y="4275175"/>
            <a:ext cx="0" cy="445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735C90-85FE-9B46-9F13-26E8A6998FE7}"/>
              </a:ext>
            </a:extLst>
          </p:cNvPr>
          <p:cNvCxnSpPr>
            <a:cxnSpLocks/>
            <a:stCxn id="80" idx="3"/>
            <a:endCxn id="20" idx="1"/>
          </p:cNvCxnSpPr>
          <p:nvPr/>
        </p:nvCxnSpPr>
        <p:spPr>
          <a:xfrm flipV="1">
            <a:off x="2895427" y="3305731"/>
            <a:ext cx="6019870" cy="336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5C13629-F15D-5A45-80E0-A98CA5E89ABC}"/>
              </a:ext>
            </a:extLst>
          </p:cNvPr>
          <p:cNvSpPr txBox="1"/>
          <p:nvPr/>
        </p:nvSpPr>
        <p:spPr>
          <a:xfrm>
            <a:off x="5107995" y="4265554"/>
            <a:ext cx="1504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38594" y="3617871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887360-7281-E249-9B1A-C1D97D7DD0B7}"/>
              </a:ext>
            </a:extLst>
          </p:cNvPr>
          <p:cNvSpPr txBox="1"/>
          <p:nvPr/>
        </p:nvSpPr>
        <p:spPr>
          <a:xfrm>
            <a:off x="4002228" y="5395265"/>
            <a:ext cx="206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</a:t>
            </a:r>
          </a:p>
          <a:p>
            <a:r>
              <a:rPr lang="en-US" sz="1200" dirty="0"/>
              <a:t>Maintain </a:t>
            </a:r>
          </a:p>
          <a:p>
            <a:r>
              <a:rPr lang="en-US" sz="1200" dirty="0"/>
              <a:t>Time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8915297" y="2766366"/>
            <a:ext cx="2876570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Authorization Server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A7F91DB-30E7-6248-BB5A-0116674421BE}"/>
              </a:ext>
            </a:extLst>
          </p:cNvPr>
          <p:cNvSpPr txBox="1"/>
          <p:nvPr/>
        </p:nvSpPr>
        <p:spPr>
          <a:xfrm>
            <a:off x="6219692" y="3122478"/>
            <a:ext cx="3087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1EA1C07-025A-CC47-94FF-44CECDEEDE59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908816" y="3919994"/>
            <a:ext cx="2100688" cy="935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EA2B3D0-94EA-AE40-83A6-9337A341C8C4}"/>
              </a:ext>
            </a:extLst>
          </p:cNvPr>
          <p:cNvCxnSpPr>
            <a:cxnSpLocks/>
          </p:cNvCxnSpPr>
          <p:nvPr/>
        </p:nvCxnSpPr>
        <p:spPr>
          <a:xfrm>
            <a:off x="1458132" y="5259836"/>
            <a:ext cx="3606507" cy="1337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97B4BA-4601-5A4F-BDB1-E63E02505FEF}"/>
              </a:ext>
            </a:extLst>
          </p:cNvPr>
          <p:cNvCxnSpPr>
            <a:cxnSpLocks/>
          </p:cNvCxnSpPr>
          <p:nvPr/>
        </p:nvCxnSpPr>
        <p:spPr>
          <a:xfrm flipV="1">
            <a:off x="2931287" y="2864022"/>
            <a:ext cx="5984010" cy="723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C02FDA4-F4FF-B84F-826E-15351D71362C}"/>
              </a:ext>
            </a:extLst>
          </p:cNvPr>
          <p:cNvSpPr txBox="1"/>
          <p:nvPr/>
        </p:nvSpPr>
        <p:spPr>
          <a:xfrm>
            <a:off x="332452" y="2621331"/>
            <a:ext cx="289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that consumes</a:t>
            </a:r>
          </a:p>
          <a:p>
            <a:pPr algn="ctr"/>
            <a:r>
              <a:rPr lang="en-US" b="1" dirty="0"/>
              <a:t>documents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669417-9DB4-9841-9E8F-699243A65CCB}"/>
              </a:ext>
            </a:extLst>
          </p:cNvPr>
          <p:cNvCxnSpPr>
            <a:cxnSpLocks/>
          </p:cNvCxnSpPr>
          <p:nvPr/>
        </p:nvCxnSpPr>
        <p:spPr>
          <a:xfrm>
            <a:off x="2921037" y="4816311"/>
            <a:ext cx="2085408" cy="1408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94DF256-830B-3B4B-A562-83E020B45D19}"/>
              </a:ext>
            </a:extLst>
          </p:cNvPr>
          <p:cNvSpPr txBox="1"/>
          <p:nvPr/>
        </p:nvSpPr>
        <p:spPr>
          <a:xfrm>
            <a:off x="2974314" y="5268960"/>
            <a:ext cx="115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ITI-19] </a:t>
            </a:r>
            <a:br>
              <a:rPr lang="en-US" sz="1200" dirty="0"/>
            </a:br>
            <a:r>
              <a:rPr lang="en-US" sz="1200" dirty="0"/>
              <a:t>Authenticate </a:t>
            </a:r>
          </a:p>
          <a:p>
            <a:r>
              <a:rPr lang="en-US" sz="1200" dirty="0"/>
              <a:t>Node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161AE7F-1AA0-414D-8E45-131BC628F5DA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2923300" y="4515137"/>
            <a:ext cx="2070597" cy="116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C3EE6E7-5D14-5540-A5C1-4C2EE825B4CA}"/>
              </a:ext>
            </a:extLst>
          </p:cNvPr>
          <p:cNvSpPr/>
          <p:nvPr/>
        </p:nvSpPr>
        <p:spPr>
          <a:xfrm>
            <a:off x="83315" y="114638"/>
            <a:ext cx="3418651" cy="23832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274B35B-EA28-1243-8D98-6060FCA19E39}"/>
              </a:ext>
            </a:extLst>
          </p:cNvPr>
          <p:cNvSpPr txBox="1"/>
          <p:nvPr/>
        </p:nvSpPr>
        <p:spPr>
          <a:xfrm>
            <a:off x="841342" y="439168"/>
            <a:ext cx="202038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MHD Document Source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FF705F-5F38-5A48-B9A2-B94CF16B2796}"/>
              </a:ext>
            </a:extLst>
          </p:cNvPr>
          <p:cNvSpPr txBox="1"/>
          <p:nvPr/>
        </p:nvSpPr>
        <p:spPr>
          <a:xfrm>
            <a:off x="841342" y="717539"/>
            <a:ext cx="204156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IUA Authorization Client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BE4D67-6BBF-8347-B1F1-176EE01945C5}"/>
              </a:ext>
            </a:extLst>
          </p:cNvPr>
          <p:cNvSpPr txBox="1"/>
          <p:nvPr/>
        </p:nvSpPr>
        <p:spPr>
          <a:xfrm>
            <a:off x="841342" y="2170752"/>
            <a:ext cx="2086078" cy="28174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 Time Client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0F37CF-24F9-8740-BD56-A698349C9C4E}"/>
              </a:ext>
            </a:extLst>
          </p:cNvPr>
          <p:cNvSpPr txBox="1"/>
          <p:nvPr/>
        </p:nvSpPr>
        <p:spPr>
          <a:xfrm>
            <a:off x="841342" y="1019135"/>
            <a:ext cx="205558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Consumer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4A331E-22C7-2E4E-A733-1DA1CD86D7FE}"/>
              </a:ext>
            </a:extLst>
          </p:cNvPr>
          <p:cNvSpPr txBox="1"/>
          <p:nvPr/>
        </p:nvSpPr>
        <p:spPr>
          <a:xfrm>
            <a:off x="-13644" y="114638"/>
            <a:ext cx="361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that publishes documents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9B9704F-6FBA-8342-9728-DB33427DE327}"/>
              </a:ext>
            </a:extLst>
          </p:cNvPr>
          <p:cNvSpPr txBox="1"/>
          <p:nvPr/>
        </p:nvSpPr>
        <p:spPr>
          <a:xfrm>
            <a:off x="841342" y="1891560"/>
            <a:ext cx="208403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ATNA Secure Node/App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6B5D5A-1BFD-C944-8C25-688A394B690A}"/>
              </a:ext>
            </a:extLst>
          </p:cNvPr>
          <p:cNvSpPr txBox="1"/>
          <p:nvPr/>
        </p:nvSpPr>
        <p:spPr>
          <a:xfrm>
            <a:off x="841342" y="1324718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SVCM Terminology Cons.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3614EFB-95EF-F744-B84D-FE052B56E494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2861728" y="577668"/>
            <a:ext cx="6055297" cy="123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2C390AA-7859-494F-82CA-2B2795ABA56D}"/>
              </a:ext>
            </a:extLst>
          </p:cNvPr>
          <p:cNvSpPr txBox="1"/>
          <p:nvPr/>
        </p:nvSpPr>
        <p:spPr>
          <a:xfrm rot="21016646">
            <a:off x="4011035" y="2680394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[ITI-66] or [ITI-67] or [ITI-68]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CA89B3-DB78-7B4B-8552-32114ECD7204}"/>
              </a:ext>
            </a:extLst>
          </p:cNvPr>
          <p:cNvCxnSpPr>
            <a:cxnSpLocks/>
          </p:cNvCxnSpPr>
          <p:nvPr/>
        </p:nvCxnSpPr>
        <p:spPr>
          <a:xfrm>
            <a:off x="2922194" y="922012"/>
            <a:ext cx="705843" cy="13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7A3091A-A133-E24C-B111-1B5A9C95EBCE}"/>
              </a:ext>
            </a:extLst>
          </p:cNvPr>
          <p:cNvSpPr txBox="1"/>
          <p:nvPr/>
        </p:nvSpPr>
        <p:spPr>
          <a:xfrm rot="522120">
            <a:off x="3530651" y="977235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[ITI-103, [ITI-71],  [ITI-72]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EE323D-D705-8845-86F2-3B95511DC117}"/>
              </a:ext>
            </a:extLst>
          </p:cNvPr>
          <p:cNvCxnSpPr>
            <a:cxnSpLocks/>
          </p:cNvCxnSpPr>
          <p:nvPr/>
        </p:nvCxnSpPr>
        <p:spPr>
          <a:xfrm>
            <a:off x="2959886" y="2006903"/>
            <a:ext cx="692840" cy="15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F22CEEF-FD27-B849-976B-2BD9D9BE98D9}"/>
              </a:ext>
            </a:extLst>
          </p:cNvPr>
          <p:cNvSpPr txBox="1"/>
          <p:nvPr/>
        </p:nvSpPr>
        <p:spPr>
          <a:xfrm rot="401426">
            <a:off x="3605998" y="1970307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and [ITI-20]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45DDFD8-7127-2542-A91E-8AB8F72EA444}"/>
              </a:ext>
            </a:extLst>
          </p:cNvPr>
          <p:cNvCxnSpPr>
            <a:cxnSpLocks/>
          </p:cNvCxnSpPr>
          <p:nvPr/>
        </p:nvCxnSpPr>
        <p:spPr>
          <a:xfrm>
            <a:off x="2909121" y="1233279"/>
            <a:ext cx="728009" cy="12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A5648BB-37C8-B84A-935F-FE90B310E316}"/>
              </a:ext>
            </a:extLst>
          </p:cNvPr>
          <p:cNvSpPr txBox="1"/>
          <p:nvPr/>
        </p:nvSpPr>
        <p:spPr>
          <a:xfrm rot="478807">
            <a:off x="3582089" y="126256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6480C23-9F52-1145-842C-825C4402DD48}"/>
              </a:ext>
            </a:extLst>
          </p:cNvPr>
          <p:cNvCxnSpPr>
            <a:cxnSpLocks/>
          </p:cNvCxnSpPr>
          <p:nvPr/>
        </p:nvCxnSpPr>
        <p:spPr>
          <a:xfrm>
            <a:off x="2931389" y="1497203"/>
            <a:ext cx="696648" cy="11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BDBBCE7-62CE-5846-B72B-F93DC331B3D2}"/>
              </a:ext>
            </a:extLst>
          </p:cNvPr>
          <p:cNvSpPr txBox="1"/>
          <p:nvPr/>
        </p:nvSpPr>
        <p:spPr>
          <a:xfrm rot="299284">
            <a:off x="3576156" y="1455779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[ITI-95] – [ITI-101]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D7834B-1BBC-7D43-AD1E-065155C6095C}"/>
              </a:ext>
            </a:extLst>
          </p:cNvPr>
          <p:cNvCxnSpPr>
            <a:cxnSpLocks/>
          </p:cNvCxnSpPr>
          <p:nvPr/>
        </p:nvCxnSpPr>
        <p:spPr>
          <a:xfrm>
            <a:off x="2913902" y="2286165"/>
            <a:ext cx="738468" cy="1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9F92901-5108-B149-B90B-45D86C68672B}"/>
              </a:ext>
            </a:extLst>
          </p:cNvPr>
          <p:cNvSpPr txBox="1"/>
          <p:nvPr/>
        </p:nvSpPr>
        <p:spPr>
          <a:xfrm rot="473866">
            <a:off x="3549949" y="2281276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1611B5D-421F-9B43-92CF-24B4730D3810}"/>
              </a:ext>
            </a:extLst>
          </p:cNvPr>
          <p:cNvSpPr txBox="1"/>
          <p:nvPr/>
        </p:nvSpPr>
        <p:spPr>
          <a:xfrm>
            <a:off x="841342" y="1614278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mCSD</a:t>
            </a:r>
            <a:r>
              <a:rPr lang="en-US" sz="1200" dirty="0"/>
              <a:t> Care Serv Select Cons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A7893E4-D09C-8A47-8C0E-6BEFDD5C6F22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2910882" y="1769100"/>
            <a:ext cx="721661" cy="4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FFA1FD5-C9F1-964A-9252-2840AB63B99F}"/>
              </a:ext>
            </a:extLst>
          </p:cNvPr>
          <p:cNvSpPr txBox="1"/>
          <p:nvPr/>
        </p:nvSpPr>
        <p:spPr>
          <a:xfrm rot="337656">
            <a:off x="3627563" y="1731924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C37444-765E-AA44-9C6C-E039F62A5086}"/>
              </a:ext>
            </a:extLst>
          </p:cNvPr>
          <p:cNvSpPr txBox="1"/>
          <p:nvPr/>
        </p:nvSpPr>
        <p:spPr>
          <a:xfrm>
            <a:off x="853867" y="3241493"/>
            <a:ext cx="2055254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MHD Document Consumer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B52B70-D9AA-8340-BD35-2EF27214B16F}"/>
              </a:ext>
            </a:extLst>
          </p:cNvPr>
          <p:cNvSpPr txBox="1"/>
          <p:nvPr/>
        </p:nvSpPr>
        <p:spPr>
          <a:xfrm>
            <a:off x="853867" y="3503422"/>
            <a:ext cx="204156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IUA Authorization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FDE9A3-7375-B54C-AA05-BE8E98DED98C}"/>
              </a:ext>
            </a:extLst>
          </p:cNvPr>
          <p:cNvSpPr txBox="1"/>
          <p:nvPr/>
        </p:nvSpPr>
        <p:spPr>
          <a:xfrm>
            <a:off x="841342" y="4683329"/>
            <a:ext cx="205094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 Time Client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C5598C-C5C6-984A-8AF0-2F4C12659D2B}"/>
              </a:ext>
            </a:extLst>
          </p:cNvPr>
          <p:cNvSpPr txBox="1"/>
          <p:nvPr/>
        </p:nvSpPr>
        <p:spPr>
          <a:xfrm>
            <a:off x="853229" y="3781494"/>
            <a:ext cx="205558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Consumer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9AA6F8-1FFC-834F-BB91-188F2578C66F}"/>
              </a:ext>
            </a:extLst>
          </p:cNvPr>
          <p:cNvSpPr txBox="1"/>
          <p:nvPr/>
        </p:nvSpPr>
        <p:spPr>
          <a:xfrm>
            <a:off x="841342" y="4972889"/>
            <a:ext cx="204864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ATNA Secure Node/App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D45112-A255-5C49-A5FF-DFFA5A25EBD9}"/>
              </a:ext>
            </a:extLst>
          </p:cNvPr>
          <p:cNvSpPr txBox="1"/>
          <p:nvPr/>
        </p:nvSpPr>
        <p:spPr>
          <a:xfrm>
            <a:off x="853867" y="4087077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SVCM Terminology Cons.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A7DB7D-8114-1744-92A1-4CC49D693983}"/>
              </a:ext>
            </a:extLst>
          </p:cNvPr>
          <p:cNvSpPr txBox="1"/>
          <p:nvPr/>
        </p:nvSpPr>
        <p:spPr>
          <a:xfrm>
            <a:off x="853867" y="4376637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mCSD</a:t>
            </a:r>
            <a:r>
              <a:rPr lang="en-US" sz="1200" dirty="0"/>
              <a:t> Care Serv Select Cons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BFF8B-EEB3-1E47-86F2-C4EBB346A320}"/>
              </a:ext>
            </a:extLst>
          </p:cNvPr>
          <p:cNvSpPr txBox="1"/>
          <p:nvPr/>
        </p:nvSpPr>
        <p:spPr>
          <a:xfrm>
            <a:off x="3174775" y="4704118"/>
            <a:ext cx="101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… Services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DA5988-2563-4B47-BD57-AC6C50E2481B}"/>
              </a:ext>
            </a:extLst>
          </p:cNvPr>
          <p:cNvSpPr txBox="1"/>
          <p:nvPr/>
        </p:nvSpPr>
        <p:spPr>
          <a:xfrm>
            <a:off x="3240626" y="6219085"/>
            <a:ext cx="11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FE7114A-125F-8346-AE00-434B4E9A0D1F}"/>
              </a:ext>
            </a:extLst>
          </p:cNvPr>
          <p:cNvSpPr txBox="1"/>
          <p:nvPr/>
        </p:nvSpPr>
        <p:spPr>
          <a:xfrm>
            <a:off x="7347854" y="5892463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08A9E90-74A1-E94B-8649-7ACDEED82B3A}"/>
              </a:ext>
            </a:extLst>
          </p:cNvPr>
          <p:cNvCxnSpPr>
            <a:cxnSpLocks/>
          </p:cNvCxnSpPr>
          <p:nvPr/>
        </p:nvCxnSpPr>
        <p:spPr>
          <a:xfrm>
            <a:off x="2948733" y="4286711"/>
            <a:ext cx="2085609" cy="977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434F3BE-F9E4-E647-AA72-8A5FCBD57423}"/>
              </a:ext>
            </a:extLst>
          </p:cNvPr>
          <p:cNvSpPr txBox="1"/>
          <p:nvPr/>
        </p:nvSpPr>
        <p:spPr>
          <a:xfrm>
            <a:off x="3123221" y="4428229"/>
            <a:ext cx="235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[ITI-95] – [ITI-101]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9F69C1C-9C3C-BF45-90CE-79533713B380}"/>
              </a:ext>
            </a:extLst>
          </p:cNvPr>
          <p:cNvCxnSpPr>
            <a:cxnSpLocks/>
          </p:cNvCxnSpPr>
          <p:nvPr/>
        </p:nvCxnSpPr>
        <p:spPr>
          <a:xfrm>
            <a:off x="2894688" y="5152040"/>
            <a:ext cx="393129" cy="362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48B6CEC-51A8-E34C-8C07-B9E40A56D947}"/>
              </a:ext>
            </a:extLst>
          </p:cNvPr>
          <p:cNvCxnSpPr>
            <a:cxnSpLocks/>
          </p:cNvCxnSpPr>
          <p:nvPr/>
        </p:nvCxnSpPr>
        <p:spPr>
          <a:xfrm flipH="1">
            <a:off x="8620280" y="5368923"/>
            <a:ext cx="293394" cy="297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3C2D349-356B-F24E-8EFE-BBE4F7B46638}"/>
              </a:ext>
            </a:extLst>
          </p:cNvPr>
          <p:cNvSpPr txBox="1"/>
          <p:nvPr/>
        </p:nvSpPr>
        <p:spPr>
          <a:xfrm>
            <a:off x="7984172" y="5475341"/>
            <a:ext cx="115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ITI-19] </a:t>
            </a:r>
            <a:br>
              <a:rPr lang="en-US" sz="1200" dirty="0"/>
            </a:br>
            <a:r>
              <a:rPr lang="en-US" sz="1200" dirty="0"/>
              <a:t>Authenticate </a:t>
            </a:r>
          </a:p>
          <a:p>
            <a:r>
              <a:rPr lang="en-US" sz="1200" dirty="0"/>
              <a:t>Node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78175D-9C20-44F4-A73C-B92A0C088B73}"/>
              </a:ext>
            </a:extLst>
          </p:cNvPr>
          <p:cNvSpPr txBox="1"/>
          <p:nvPr/>
        </p:nvSpPr>
        <p:spPr>
          <a:xfrm>
            <a:off x="5734369" y="2915750"/>
            <a:ext cx="2919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[ITI-103] Get Authorization Server Metadata</a:t>
            </a:r>
          </a:p>
        </p:txBody>
      </p:sp>
    </p:spTree>
    <p:extLst>
      <p:ext uri="{BB962C8B-B14F-4D97-AF65-F5344CB8AC3E}">
        <p14:creationId xmlns:p14="http://schemas.microsoft.com/office/powerpoint/2010/main" val="109094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1113166"/>
            <a:ext cx="2610652" cy="39896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948971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42946" y="138582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42946" y="168336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42946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42946" y="37401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42946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42946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42946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42945" y="227529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Registry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48248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120613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200964" y="4611512"/>
            <a:ext cx="234" cy="22464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644970"/>
            <a:ext cx="0" cy="32130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76728" y="174681"/>
            <a:ext cx="1163491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with Persistence Process Flow (binary stored at registry)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5971470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72748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5" y="6386741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28118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934848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713421"/>
            <a:ext cx="8334071" cy="92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544568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5B4BA6-DB77-FA43-AE74-90D6F8F4D186}"/>
              </a:ext>
            </a:extLst>
          </p:cNvPr>
          <p:cNvSpPr txBox="1"/>
          <p:nvPr/>
        </p:nvSpPr>
        <p:spPr>
          <a:xfrm>
            <a:off x="8742946" y="1983372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8" name="Curved Right Arrow 47">
            <a:extLst>
              <a:ext uri="{FF2B5EF4-FFF2-40B4-BE49-F238E27FC236}">
                <a16:creationId xmlns:a16="http://schemas.microsoft.com/office/drawing/2014/main" id="{DDFDD6BB-36A8-CF44-9E02-A45D4332D6C3}"/>
              </a:ext>
            </a:extLst>
          </p:cNvPr>
          <p:cNvSpPr/>
          <p:nvPr/>
        </p:nvSpPr>
        <p:spPr>
          <a:xfrm flipH="1">
            <a:off x="10229528" y="6141772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4DC77-3F2B-8A4A-BA1E-64695B38B730}"/>
              </a:ext>
            </a:extLst>
          </p:cNvPr>
          <p:cNvSpPr txBox="1"/>
          <p:nvPr/>
        </p:nvSpPr>
        <p:spPr>
          <a:xfrm>
            <a:off x="10825787" y="5832970"/>
            <a:ext cx="131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Store metadata and binary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BC7714-6EB0-9145-A227-212305A32C87}"/>
              </a:ext>
            </a:extLst>
          </p:cNvPr>
          <p:cNvGrpSpPr/>
          <p:nvPr/>
        </p:nvGrpSpPr>
        <p:grpSpPr>
          <a:xfrm>
            <a:off x="369682" y="1107175"/>
            <a:ext cx="3246409" cy="3778497"/>
            <a:chOff x="343820" y="1193093"/>
            <a:chExt cx="2955696" cy="304068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75DEF20-5630-AD4F-BC30-E76658A3AF94}"/>
                </a:ext>
              </a:extLst>
            </p:cNvPr>
            <p:cNvGrpSpPr/>
            <p:nvPr/>
          </p:nvGrpSpPr>
          <p:grpSpPr>
            <a:xfrm>
              <a:off x="343820" y="1193093"/>
              <a:ext cx="2955696" cy="3040680"/>
              <a:chOff x="330699" y="540385"/>
              <a:chExt cx="2955696" cy="2264262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590A742D-09A3-DD4D-AC3C-26C340001B67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DC40A22-737D-934A-B379-462CF138A36E}"/>
                  </a:ext>
                </a:extLst>
              </p:cNvPr>
              <p:cNvSpPr txBox="1"/>
              <p:nvPr/>
            </p:nvSpPr>
            <p:spPr>
              <a:xfrm>
                <a:off x="330699" y="586784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04EC5B-9455-C64C-A299-A72AC09C982B}"/>
                </a:ext>
              </a:extLst>
            </p:cNvPr>
            <p:cNvSpPr txBox="1"/>
            <p:nvPr/>
          </p:nvSpPr>
          <p:spPr>
            <a:xfrm>
              <a:off x="764853" y="1745687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C5314A-1D25-3240-9FD9-ABDD3E83A002}"/>
                </a:ext>
              </a:extLst>
            </p:cNvPr>
            <p:cNvSpPr txBox="1"/>
            <p:nvPr/>
          </p:nvSpPr>
          <p:spPr>
            <a:xfrm>
              <a:off x="761580" y="2058538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FB906C-83A0-E446-A7B8-4CE42B83BFDE}"/>
                </a:ext>
              </a:extLst>
            </p:cNvPr>
            <p:cNvSpPr txBox="1"/>
            <p:nvPr/>
          </p:nvSpPr>
          <p:spPr>
            <a:xfrm>
              <a:off x="779417" y="3870046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EA9FA1-86BC-D74C-A2BC-A53CF14D0AA4}"/>
                </a:ext>
              </a:extLst>
            </p:cNvPr>
            <p:cNvSpPr txBox="1"/>
            <p:nvPr/>
          </p:nvSpPr>
          <p:spPr>
            <a:xfrm>
              <a:off x="757568" y="2362122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7EE4C8-8FB0-474B-B0FC-455F59E080E6}"/>
                </a:ext>
              </a:extLst>
            </p:cNvPr>
            <p:cNvSpPr txBox="1"/>
            <p:nvPr/>
          </p:nvSpPr>
          <p:spPr>
            <a:xfrm>
              <a:off x="785614" y="3545357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E776E6F-F731-7F42-8706-8FA8879B40DB}"/>
                </a:ext>
              </a:extLst>
            </p:cNvPr>
            <p:cNvSpPr txBox="1"/>
            <p:nvPr/>
          </p:nvSpPr>
          <p:spPr>
            <a:xfrm>
              <a:off x="761093" y="269139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3E6CEF4-73B5-0345-9522-BC91328D35A0}"/>
                </a:ext>
              </a:extLst>
            </p:cNvPr>
            <p:cNvSpPr txBox="1"/>
            <p:nvPr/>
          </p:nvSpPr>
          <p:spPr>
            <a:xfrm>
              <a:off x="764829" y="3018281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B2CF867-6EBA-7A4C-9673-7F43A0436E5E}"/>
              </a:ext>
            </a:extLst>
          </p:cNvPr>
          <p:cNvSpPr txBox="1"/>
          <p:nvPr/>
        </p:nvSpPr>
        <p:spPr>
          <a:xfrm>
            <a:off x="2079329" y="5971470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F0F6F9-503F-424F-8545-289FAE3CD580}"/>
              </a:ext>
            </a:extLst>
          </p:cNvPr>
          <p:cNvCxnSpPr/>
          <p:nvPr/>
        </p:nvCxnSpPr>
        <p:spPr>
          <a:xfrm>
            <a:off x="1866583" y="6235439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775538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31878" y="3673329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31878" y="4261008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31878" y="304780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188461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Registry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31878" y="2595616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31878" y="1245405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875424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09419" y="4837602"/>
            <a:ext cx="26924" cy="202039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488401"/>
            <a:ext cx="13538" cy="2379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260917" y="167370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Discovery and Retrieval of Existing Documents Process Flow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796909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1917360" y="5559244"/>
            <a:ext cx="38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[ITI-67] Find Document References (with Patient ID)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509272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40792" y="5450429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1924057" y="5178625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71082" y="134719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71082" y="165760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71082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71082" y="37528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71082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71082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71082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71082" y="2275297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71082" y="1970493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26934" y="764275"/>
            <a:ext cx="3379648" cy="3779861"/>
            <a:chOff x="289776" y="1193093"/>
            <a:chExt cx="2970600" cy="30406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289776" y="1193093"/>
              <a:ext cx="2970600" cy="3040680"/>
              <a:chOff x="276655" y="540385"/>
              <a:chExt cx="2970600" cy="226426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276655" y="586784"/>
                <a:ext cx="2955696" cy="38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consumes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15358" y="1745631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Consumer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15358" y="2058144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715358" y="3839339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15358" y="2392713"/>
              <a:ext cx="2212618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PDQm</a:t>
              </a:r>
              <a:r>
                <a:rPr lang="en-US" sz="1400" b="1" dirty="0"/>
                <a:t> or </a:t>
              </a:r>
              <a:r>
                <a:rPr lang="en-US" sz="1400" b="1" dirty="0" err="1"/>
                <a:t>PIXm</a:t>
              </a:r>
              <a:r>
                <a:rPr lang="en-US" sz="1400" b="1" dirty="0"/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715358" y="3545301"/>
              <a:ext cx="2212618" cy="2475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15358" y="270155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15358" y="3018222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5B23BA8-3695-CA47-9FD9-D1DA2C042F92}"/>
              </a:ext>
            </a:extLst>
          </p:cNvPr>
          <p:cNvSpPr txBox="1"/>
          <p:nvPr/>
        </p:nvSpPr>
        <p:spPr>
          <a:xfrm>
            <a:off x="6118584" y="6246065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MHD transactions)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09632F-FA08-C647-AF48-8E3B7060AEFD}"/>
              </a:ext>
            </a:extLst>
          </p:cNvPr>
          <p:cNvCxnSpPr/>
          <p:nvPr/>
        </p:nvCxnSpPr>
        <p:spPr>
          <a:xfrm>
            <a:off x="1840792" y="6629337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9B1AF0-5E1E-5846-97D8-3E9951C36977}"/>
              </a:ext>
            </a:extLst>
          </p:cNvPr>
          <p:cNvSpPr txBox="1"/>
          <p:nvPr/>
        </p:nvSpPr>
        <p:spPr>
          <a:xfrm>
            <a:off x="1936650" y="6312334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</a:t>
            </a:r>
            <a:r>
              <a:rPr lang="en-US" sz="1200" dirty="0" err="1"/>
              <a:t>PIXm</a:t>
            </a:r>
            <a:r>
              <a:rPr lang="en-US" sz="1200" dirty="0"/>
              <a:t> and MHD transactions)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D577EE-590D-1240-9C2A-E9C681C00A17}"/>
              </a:ext>
            </a:extLst>
          </p:cNvPr>
          <p:cNvCxnSpPr/>
          <p:nvPr/>
        </p:nvCxnSpPr>
        <p:spPr>
          <a:xfrm>
            <a:off x="1852512" y="5149881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3A3AED3-1158-0649-9262-D85D831B70A6}"/>
              </a:ext>
            </a:extLst>
          </p:cNvPr>
          <p:cNvSpPr txBox="1"/>
          <p:nvPr/>
        </p:nvSpPr>
        <p:spPr>
          <a:xfrm>
            <a:off x="1905598" y="4894331"/>
            <a:ext cx="407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[ITI-83] </a:t>
            </a:r>
            <a:r>
              <a:rPr lang="en-US" sz="1200" dirty="0" err="1"/>
              <a:t>PIXm</a:t>
            </a:r>
            <a:r>
              <a:rPr lang="en-US" sz="1200" dirty="0"/>
              <a:t> Query with local Patient ID for ‘enterprise’ ID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6057F-E4CF-2144-B9EC-FD1AE89C3E62}"/>
              </a:ext>
            </a:extLst>
          </p:cNvPr>
          <p:cNvSpPr txBox="1"/>
          <p:nvPr/>
        </p:nvSpPr>
        <p:spPr>
          <a:xfrm>
            <a:off x="1907957" y="4626347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2FA8D8-27F3-D44F-85A4-22EF7429957E}"/>
              </a:ext>
            </a:extLst>
          </p:cNvPr>
          <p:cNvCxnSpPr/>
          <p:nvPr/>
        </p:nvCxnSpPr>
        <p:spPr>
          <a:xfrm>
            <a:off x="1850165" y="488025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rved Right Arrow 84">
            <a:extLst>
              <a:ext uri="{FF2B5EF4-FFF2-40B4-BE49-F238E27FC236}">
                <a16:creationId xmlns:a16="http://schemas.microsoft.com/office/drawing/2014/main" id="{F47B9AA5-34FD-1E4E-BC07-E70F58D2427C}"/>
              </a:ext>
            </a:extLst>
          </p:cNvPr>
          <p:cNvSpPr/>
          <p:nvPr/>
        </p:nvSpPr>
        <p:spPr>
          <a:xfrm flipH="1">
            <a:off x="5992025" y="5040935"/>
            <a:ext cx="567929" cy="347830"/>
          </a:xfrm>
          <a:prstGeom prst="curvedRightArrow">
            <a:avLst/>
          </a:prstGeom>
          <a:solidFill>
            <a:schemeClr val="tx1"/>
          </a:solidFill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5B1527-8152-874F-8436-1361A13AE1E5}"/>
              </a:ext>
            </a:extLst>
          </p:cNvPr>
          <p:cNvSpPr txBox="1"/>
          <p:nvPr/>
        </p:nvSpPr>
        <p:spPr>
          <a:xfrm>
            <a:off x="6559364" y="5075340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03AA67D-3E2A-8F49-8480-1D39CF14AC60}"/>
              </a:ext>
            </a:extLst>
          </p:cNvPr>
          <p:cNvCxnSpPr>
            <a:cxnSpLocks/>
          </p:cNvCxnSpPr>
          <p:nvPr/>
        </p:nvCxnSpPr>
        <p:spPr>
          <a:xfrm>
            <a:off x="1850281" y="6174392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DE7CA31-4AA7-884B-98A7-82522EE55267}"/>
              </a:ext>
            </a:extLst>
          </p:cNvPr>
          <p:cNvSpPr txBox="1"/>
          <p:nvPr/>
        </p:nvSpPr>
        <p:spPr>
          <a:xfrm>
            <a:off x="1929080" y="5936727"/>
            <a:ext cx="38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[ITI-68]  Retrieve Document</a:t>
            </a:r>
          </a:p>
        </p:txBody>
      </p:sp>
    </p:spTree>
    <p:extLst>
      <p:ext uri="{BB962C8B-B14F-4D97-AF65-F5344CB8AC3E}">
        <p14:creationId xmlns:p14="http://schemas.microsoft.com/office/powerpoint/2010/main" val="44847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623399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71083" y="107432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71083" y="138689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71083" y="230306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71083" y="344064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71083" y="376494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71083" y="2931506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71083" y="262544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71082" y="200120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3567732" y="4702954"/>
            <a:ext cx="255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</a:t>
            </a:r>
          </a:p>
          <a:p>
            <a:r>
              <a:rPr lang="en-US" sz="1200" dirty="0"/>
              <a:t>Feed with Merge (PMIR Source to Manager)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188932" y="4285940"/>
            <a:ext cx="12266" cy="25720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6349297" y="4559882"/>
            <a:ext cx="0" cy="22243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D0337A-B740-BA41-985F-5104EDFA5006}"/>
              </a:ext>
            </a:extLst>
          </p:cNvPr>
          <p:cNvSpPr txBox="1"/>
          <p:nvPr/>
        </p:nvSpPr>
        <p:spPr>
          <a:xfrm>
            <a:off x="521679" y="632059"/>
            <a:ext cx="397990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Update of Patient Identity after Authorized Merge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Process 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EC1F4-BBEC-4049-A923-F577DC2F4444}"/>
              </a:ext>
            </a:extLst>
          </p:cNvPr>
          <p:cNvGrpSpPr/>
          <p:nvPr/>
        </p:nvGrpSpPr>
        <p:grpSpPr>
          <a:xfrm>
            <a:off x="5015345" y="415636"/>
            <a:ext cx="2749452" cy="4126546"/>
            <a:chOff x="4741191" y="1144838"/>
            <a:chExt cx="2610652" cy="3945984"/>
          </a:xfrm>
          <a:solidFill>
            <a:srgbClr val="FFF2CC"/>
          </a:solidFill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9228342-972A-C04F-937E-91A4CF87751F}"/>
                </a:ext>
              </a:extLst>
            </p:cNvPr>
            <p:cNvSpPr/>
            <p:nvPr/>
          </p:nvSpPr>
          <p:spPr>
            <a:xfrm>
              <a:off x="4741191" y="1144838"/>
              <a:ext cx="2610652" cy="3945984"/>
            </a:xfrm>
            <a:prstGeom prst="roundRect">
              <a:avLst/>
            </a:prstGeom>
            <a:grpFill/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CE3ED1-EA4F-0E41-A99C-697034665FE2}"/>
                </a:ext>
              </a:extLst>
            </p:cNvPr>
            <p:cNvSpPr txBox="1"/>
            <p:nvPr/>
          </p:nvSpPr>
          <p:spPr>
            <a:xfrm>
              <a:off x="5062738" y="4039093"/>
              <a:ext cx="20665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Audit Record Repository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CBEFDA-A9C5-7646-A7BA-875708448766}"/>
                </a:ext>
              </a:extLst>
            </p:cNvPr>
            <p:cNvSpPr txBox="1"/>
            <p:nvPr/>
          </p:nvSpPr>
          <p:spPr>
            <a:xfrm>
              <a:off x="5062738" y="4690271"/>
              <a:ext cx="2066523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Server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2E840E-906E-CD44-BAFA-C0F0D196647C}"/>
                </a:ext>
              </a:extLst>
            </p:cNvPr>
            <p:cNvSpPr txBox="1"/>
            <p:nvPr/>
          </p:nvSpPr>
          <p:spPr>
            <a:xfrm>
              <a:off x="5054252" y="3413571"/>
              <a:ext cx="21046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Supplier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E22964-F4CB-784C-A941-EDB61E0B9AED}"/>
                </a:ext>
              </a:extLst>
            </p:cNvPr>
            <p:cNvSpPr txBox="1"/>
            <p:nvPr/>
          </p:nvSpPr>
          <p:spPr>
            <a:xfrm>
              <a:off x="5045946" y="2278510"/>
              <a:ext cx="2104623" cy="50032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Registry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2728C7-CED4-0748-980D-01D0F961C21B}"/>
                </a:ext>
              </a:extLst>
            </p:cNvPr>
            <p:cNvSpPr txBox="1"/>
            <p:nvPr/>
          </p:nvSpPr>
          <p:spPr>
            <a:xfrm>
              <a:off x="5054252" y="2961379"/>
              <a:ext cx="2066523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Repos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4FF496-21E7-B340-B423-96B764B16426}"/>
                </a:ext>
              </a:extLst>
            </p:cNvPr>
            <p:cNvSpPr txBox="1"/>
            <p:nvPr/>
          </p:nvSpPr>
          <p:spPr>
            <a:xfrm>
              <a:off x="5072312" y="1611168"/>
              <a:ext cx="21046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Source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17E08C-7171-EC4C-BD91-FBA78CE983CA}"/>
                </a:ext>
              </a:extLst>
            </p:cNvPr>
            <p:cNvSpPr txBox="1"/>
            <p:nvPr/>
          </p:nvSpPr>
          <p:spPr>
            <a:xfrm>
              <a:off x="4741191" y="1193839"/>
              <a:ext cx="261065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HIE Central Infrastructure</a:t>
              </a:r>
            </a:p>
          </p:txBody>
        </p:sp>
      </p:grp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2CE9A926-447F-5C43-A920-96EC9AB94DE1}"/>
              </a:ext>
            </a:extLst>
          </p:cNvPr>
          <p:cNvSpPr/>
          <p:nvPr/>
        </p:nvSpPr>
        <p:spPr>
          <a:xfrm>
            <a:off x="5781368" y="4701861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CA18088-21AE-4748-A61E-FF096E71AA02}"/>
              </a:ext>
            </a:extLst>
          </p:cNvPr>
          <p:cNvCxnSpPr>
            <a:cxnSpLocks/>
          </p:cNvCxnSpPr>
          <p:nvPr/>
        </p:nvCxnSpPr>
        <p:spPr>
          <a:xfrm>
            <a:off x="6319801" y="5530283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F77EAFA-EB13-B94B-B869-2D9ABEC62714}"/>
              </a:ext>
            </a:extLst>
          </p:cNvPr>
          <p:cNvSpPr txBox="1"/>
          <p:nvPr/>
        </p:nvSpPr>
        <p:spPr>
          <a:xfrm>
            <a:off x="6841315" y="5251832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 with merge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E483FE-C288-8141-8234-E3F902CE85C8}"/>
              </a:ext>
            </a:extLst>
          </p:cNvPr>
          <p:cNvCxnSpPr>
            <a:cxnSpLocks/>
          </p:cNvCxnSpPr>
          <p:nvPr/>
        </p:nvCxnSpPr>
        <p:spPr>
          <a:xfrm flipH="1">
            <a:off x="6377434" y="5828291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2746F1F-85E0-384B-B8B5-21CC90F860B4}"/>
              </a:ext>
            </a:extLst>
          </p:cNvPr>
          <p:cNvSpPr txBox="1"/>
          <p:nvPr/>
        </p:nvSpPr>
        <p:spPr>
          <a:xfrm>
            <a:off x="6808101" y="5552745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8F1004-0CCB-D641-A52E-E611C2962413}"/>
              </a:ext>
            </a:extLst>
          </p:cNvPr>
          <p:cNvSpPr txBox="1"/>
          <p:nvPr/>
        </p:nvSpPr>
        <p:spPr>
          <a:xfrm>
            <a:off x="1805943" y="4232901"/>
            <a:ext cx="302047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Two patient identities are merged…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DC306-DA41-A24F-8D27-3210D77B5A25}"/>
              </a:ext>
            </a:extLst>
          </p:cNvPr>
          <p:cNvSpPr txBox="1"/>
          <p:nvPr/>
        </p:nvSpPr>
        <p:spPr>
          <a:xfrm>
            <a:off x="8783260" y="1706565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27C729B3-323D-2F47-87D6-A6A343D83C30}"/>
              </a:ext>
            </a:extLst>
          </p:cNvPr>
          <p:cNvSpPr/>
          <p:nvPr/>
        </p:nvSpPr>
        <p:spPr>
          <a:xfrm flipH="1">
            <a:off x="10230693" y="5984376"/>
            <a:ext cx="475222" cy="433105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895D6E-87BF-B340-BCC4-171BA61F7613}"/>
              </a:ext>
            </a:extLst>
          </p:cNvPr>
          <p:cNvCxnSpPr>
            <a:cxnSpLocks/>
          </p:cNvCxnSpPr>
          <p:nvPr/>
        </p:nvCxnSpPr>
        <p:spPr>
          <a:xfrm flipH="1">
            <a:off x="6378606" y="6602309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CE27B1-1A71-BC49-AF0D-8C5447B0E9C4}"/>
              </a:ext>
            </a:extLst>
          </p:cNvPr>
          <p:cNvSpPr txBox="1"/>
          <p:nvPr/>
        </p:nvSpPr>
        <p:spPr>
          <a:xfrm>
            <a:off x="6823341" y="632676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FC962B-0F2F-5E47-BB59-84D91E13573D}"/>
              </a:ext>
            </a:extLst>
          </p:cNvPr>
          <p:cNvSpPr txBox="1"/>
          <p:nvPr/>
        </p:nvSpPr>
        <p:spPr>
          <a:xfrm>
            <a:off x="10676392" y="5595430"/>
            <a:ext cx="1542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 stored Resources that are affected by patient merge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55C398-7382-C14F-8838-9FD56B0ADC32}"/>
              </a:ext>
            </a:extLst>
          </p:cNvPr>
          <p:cNvCxnSpPr>
            <a:cxnSpLocks/>
          </p:cNvCxnSpPr>
          <p:nvPr/>
        </p:nvCxnSpPr>
        <p:spPr>
          <a:xfrm>
            <a:off x="6345589" y="5218448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7FBF03-A064-9142-B5EB-E0FFC4FEA2F9}"/>
              </a:ext>
            </a:extLst>
          </p:cNvPr>
          <p:cNvSpPr txBox="1"/>
          <p:nvPr/>
        </p:nvSpPr>
        <p:spPr>
          <a:xfrm>
            <a:off x="6823531" y="4939997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2285BA-E6F7-144B-A8B9-743AA1BE5DE3}"/>
              </a:ext>
            </a:extLst>
          </p:cNvPr>
          <p:cNvSpPr txBox="1"/>
          <p:nvPr/>
        </p:nvSpPr>
        <p:spPr>
          <a:xfrm>
            <a:off x="1818643" y="3636001"/>
            <a:ext cx="302047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 document for the patient was previously stored in the Document Registry…</a:t>
            </a:r>
          </a:p>
        </p:txBody>
      </p:sp>
    </p:spTree>
    <p:extLst>
      <p:ext uri="{BB962C8B-B14F-4D97-AF65-F5344CB8AC3E}">
        <p14:creationId xmlns:p14="http://schemas.microsoft.com/office/powerpoint/2010/main" val="74934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717084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3643011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29418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017489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1854292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Registry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565297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15834" y="5308661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215086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845105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11767" y="4694740"/>
            <a:ext cx="0" cy="21729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549957"/>
            <a:ext cx="13538" cy="23177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490978" y="143351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Process Flow (Authorization Option)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>
            <a:cxnSpLocks/>
          </p:cNvCxnSpPr>
          <p:nvPr/>
        </p:nvCxnSpPr>
        <p:spPr>
          <a:xfrm>
            <a:off x="1838561" y="5326804"/>
            <a:ext cx="833760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567302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239618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08931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600422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64479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4" y="6386741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02413" y="5971090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204895" y="5664162"/>
            <a:ext cx="224726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070097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482642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42946" y="138939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42946" y="169980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42946" y="264473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42946" y="378231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42946" y="410662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42946" y="3273184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42946" y="296711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42946" y="2317501"/>
            <a:ext cx="2906584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42945" y="1997261"/>
            <a:ext cx="2906585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313408" y="723910"/>
            <a:ext cx="3344169" cy="3776309"/>
            <a:chOff x="289776" y="1193093"/>
            <a:chExt cx="2970600" cy="30406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289776" y="1193093"/>
              <a:ext cx="2970600" cy="3040680"/>
              <a:chOff x="276655" y="540385"/>
              <a:chExt cx="2970600" cy="226426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276655" y="586784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54558" y="1770753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51285" y="2083604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769122" y="3895112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47274" y="2387188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775319" y="3570423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50798" y="2716460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54533" y="3043347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0B6A1B2-D318-E645-82B6-15546CE91082}"/>
              </a:ext>
            </a:extLst>
          </p:cNvPr>
          <p:cNvSpPr/>
          <p:nvPr/>
        </p:nvSpPr>
        <p:spPr>
          <a:xfrm flipH="1">
            <a:off x="10322465" y="5886054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D2D8E-FE6E-0747-A08F-F2A88254E6A3}"/>
              </a:ext>
            </a:extLst>
          </p:cNvPr>
          <p:cNvSpPr txBox="1"/>
          <p:nvPr/>
        </p:nvSpPr>
        <p:spPr>
          <a:xfrm>
            <a:off x="10886617" y="5201673"/>
            <a:ext cx="1318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Evaluate authorization token for document submission request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9B7123-38FE-2A43-AD7E-543F51129BC0}"/>
              </a:ext>
            </a:extLst>
          </p:cNvPr>
          <p:cNvCxnSpPr>
            <a:cxnSpLocks/>
          </p:cNvCxnSpPr>
          <p:nvPr/>
        </p:nvCxnSpPr>
        <p:spPr>
          <a:xfrm flipV="1">
            <a:off x="1838561" y="6532806"/>
            <a:ext cx="4006662" cy="750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96D5CDF-1E62-064C-82B7-DF928F96E05E}"/>
              </a:ext>
            </a:extLst>
          </p:cNvPr>
          <p:cNvSpPr txBox="1"/>
          <p:nvPr/>
        </p:nvSpPr>
        <p:spPr>
          <a:xfrm>
            <a:off x="1870569" y="6271618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67734D-A432-4500-A891-1FD9660E9F4E}"/>
              </a:ext>
            </a:extLst>
          </p:cNvPr>
          <p:cNvCxnSpPr>
            <a:cxnSpLocks/>
          </p:cNvCxnSpPr>
          <p:nvPr/>
        </p:nvCxnSpPr>
        <p:spPr>
          <a:xfrm>
            <a:off x="1836571" y="4835722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E3FBF84-2D26-4A9B-B889-FBF5CE7BADD8}"/>
              </a:ext>
            </a:extLst>
          </p:cNvPr>
          <p:cNvSpPr txBox="1"/>
          <p:nvPr/>
        </p:nvSpPr>
        <p:spPr>
          <a:xfrm>
            <a:off x="2046448" y="4592054"/>
            <a:ext cx="3002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[ITI-103] Get Authorization Server Metadata</a:t>
            </a:r>
          </a:p>
        </p:txBody>
      </p:sp>
    </p:spTree>
    <p:extLst>
      <p:ext uri="{BB962C8B-B14F-4D97-AF65-F5344CB8AC3E}">
        <p14:creationId xmlns:p14="http://schemas.microsoft.com/office/powerpoint/2010/main" val="243765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615223" y="898554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4936770" y="3824481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4936770" y="447565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4928284" y="3198959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4944010" y="2035762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Registry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4928284" y="2746767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72106" y="5541451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4946344" y="1396556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615224" y="1026575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915521" y="4876210"/>
            <a:ext cx="5028" cy="192614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423085"/>
            <a:ext cx="9341" cy="24777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260917" y="195506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Consent Management for Disclosure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>
            <a:cxnSpLocks/>
          </p:cNvCxnSpPr>
          <p:nvPr/>
        </p:nvCxnSpPr>
        <p:spPr>
          <a:xfrm>
            <a:off x="1838561" y="5511530"/>
            <a:ext cx="833760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782842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069241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252268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81288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[ITI-68] Retrieve Document request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7655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233051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498938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883655"/>
            <a:ext cx="3250593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71082" y="128187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71082" y="159228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71082" y="253721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71082" y="367479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71082" y="399910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71082" y="3165664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71082" y="285959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71082" y="2209981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71082" y="1905177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364605" y="893870"/>
            <a:ext cx="3212517" cy="3413006"/>
            <a:chOff x="359886" y="1152202"/>
            <a:chExt cx="2955696" cy="30815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359886" y="1152202"/>
              <a:ext cx="2955696" cy="3081571"/>
              <a:chOff x="346765" y="509935"/>
              <a:chExt cx="2955696" cy="229471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346765" y="509935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consumes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88588" y="1708306"/>
              <a:ext cx="2190526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Consumer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73783" y="2020816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803152" y="3832664"/>
              <a:ext cx="2168677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81303" y="2324735"/>
              <a:ext cx="2190525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809348" y="3507974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84829" y="2654010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88563" y="2980897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0B6A1B2-D318-E645-82B6-15546CE91082}"/>
              </a:ext>
            </a:extLst>
          </p:cNvPr>
          <p:cNvSpPr/>
          <p:nvPr/>
        </p:nvSpPr>
        <p:spPr>
          <a:xfrm flipH="1">
            <a:off x="10322465" y="6040802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D2D8E-FE6E-0747-A08F-F2A88254E6A3}"/>
              </a:ext>
            </a:extLst>
          </p:cNvPr>
          <p:cNvSpPr txBox="1"/>
          <p:nvPr/>
        </p:nvSpPr>
        <p:spPr>
          <a:xfrm>
            <a:off x="10904462" y="4923467"/>
            <a:ext cx="1318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Evaluate authorization token for retrieval of document. Access denied.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B23BA8-3695-CA47-9FD9-D1DA2C042F92}"/>
              </a:ext>
            </a:extLst>
          </p:cNvPr>
          <p:cNvSpPr txBox="1"/>
          <p:nvPr/>
        </p:nvSpPr>
        <p:spPr>
          <a:xfrm>
            <a:off x="6118584" y="6457081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09632F-FA08-C647-AF48-8E3B7060AEFD}"/>
              </a:ext>
            </a:extLst>
          </p:cNvPr>
          <p:cNvCxnSpPr/>
          <p:nvPr/>
        </p:nvCxnSpPr>
        <p:spPr>
          <a:xfrm>
            <a:off x="1854860" y="6629337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9B1AF0-5E1E-5846-97D8-3E9951C36977}"/>
              </a:ext>
            </a:extLst>
          </p:cNvPr>
          <p:cNvSpPr txBox="1"/>
          <p:nvPr/>
        </p:nvSpPr>
        <p:spPr>
          <a:xfrm>
            <a:off x="1992922" y="6368606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B429AB-E365-354E-9E66-DD4014EC460C}"/>
              </a:ext>
            </a:extLst>
          </p:cNvPr>
          <p:cNvCxnSpPr>
            <a:cxnSpLocks/>
          </p:cNvCxnSpPr>
          <p:nvPr/>
        </p:nvCxnSpPr>
        <p:spPr>
          <a:xfrm flipH="1" flipV="1">
            <a:off x="1867733" y="6344192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45478DF-9179-4F40-9F60-E429B9441A63}"/>
              </a:ext>
            </a:extLst>
          </p:cNvPr>
          <p:cNvSpPr txBox="1"/>
          <p:nvPr/>
        </p:nvSpPr>
        <p:spPr>
          <a:xfrm>
            <a:off x="5973211" y="6118814"/>
            <a:ext cx="421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with  “403 Forbidden” (response is based on policy)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014D9B-EEAD-45EB-8200-DC9D7FF44CA2}"/>
              </a:ext>
            </a:extLst>
          </p:cNvPr>
          <p:cNvCxnSpPr>
            <a:cxnSpLocks/>
          </p:cNvCxnSpPr>
          <p:nvPr/>
        </p:nvCxnSpPr>
        <p:spPr>
          <a:xfrm>
            <a:off x="1836571" y="4999012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5E1BF08-D2F9-4DE5-BAD9-59FD37195FC7}"/>
              </a:ext>
            </a:extLst>
          </p:cNvPr>
          <p:cNvSpPr txBox="1"/>
          <p:nvPr/>
        </p:nvSpPr>
        <p:spPr>
          <a:xfrm>
            <a:off x="2046448" y="4755344"/>
            <a:ext cx="3002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[ITI-103] Get Authorization Server Metadata</a:t>
            </a:r>
          </a:p>
        </p:txBody>
      </p:sp>
    </p:spTree>
    <p:extLst>
      <p:ext uri="{BB962C8B-B14F-4D97-AF65-F5344CB8AC3E}">
        <p14:creationId xmlns:p14="http://schemas.microsoft.com/office/powerpoint/2010/main" val="311969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20876</TotalTime>
  <Words>1262</Words>
  <Application>Microsoft Office PowerPoint</Application>
  <PresentationFormat>Widescreen</PresentationFormat>
  <Paragraphs>380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GE Inspira Pitch</vt:lpstr>
      <vt:lpstr>Office Theme</vt:lpstr>
      <vt:lpstr>MHDS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46</cp:revision>
  <dcterms:created xsi:type="dcterms:W3CDTF">2019-10-25T19:12:16Z</dcterms:created>
  <dcterms:modified xsi:type="dcterms:W3CDTF">2021-12-17T18:34:20Z</dcterms:modified>
</cp:coreProperties>
</file>