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0"/>
  </p:normalViewPr>
  <p:slideViewPr>
    <p:cSldViewPr snapToGrid="0" snapToObjects="1">
      <p:cViewPr>
        <p:scale>
          <a:sx n="119" d="100"/>
          <a:sy n="119" d="100"/>
        </p:scale>
        <p:origin x="-228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6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A29F-CAFE-6447-A0AD-C87BED7555A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3E5A-975A-BF46-BE4D-E099DD02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707467" y="3337467"/>
            <a:ext cx="7298265" cy="3283466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Cross-Jurisdictional Data Exchange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9334" y="341143"/>
            <a:ext cx="8957734" cy="3827410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Federated Data Exchange </a:t>
            </a: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37914" y="739128"/>
            <a:ext cx="2446317" cy="12944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PEPFAR Global </a:t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smtClean="0"/>
              <a:t>InfoManager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91597" y="2697457"/>
            <a:ext cx="2446317" cy="12944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Unit Resource Directory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984231" y="2697457"/>
            <a:ext cx="2446317" cy="12944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Unit</a:t>
            </a:r>
            <a:br>
              <a:rPr lang="en-US" dirty="0" smtClean="0"/>
            </a:br>
            <a:r>
              <a:rPr lang="en-US" dirty="0" smtClean="0"/>
              <a:t>Resource Directory</a:t>
            </a:r>
            <a:br>
              <a:rPr lang="en-US" dirty="0" smtClean="0"/>
            </a:br>
            <a:r>
              <a:rPr lang="en-US" dirty="0" smtClean="0"/>
              <a:t>Operating Unit</a:t>
            </a:r>
            <a:br>
              <a:rPr lang="en-US" dirty="0" smtClean="0"/>
            </a:br>
            <a:r>
              <a:rPr lang="en-US" dirty="0" smtClean="0"/>
              <a:t>Resource InfoManager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3087" y="4689210"/>
            <a:ext cx="2446317" cy="12944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Health</a:t>
            </a:r>
            <a:br>
              <a:rPr lang="en-US" dirty="0" smtClean="0"/>
            </a:br>
            <a:r>
              <a:rPr lang="en-US" dirty="0" smtClean="0"/>
              <a:t>Resource Directory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08594" y="4653465"/>
            <a:ext cx="2446317" cy="12944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Implementing Partner</a:t>
            </a:r>
            <a:br>
              <a:rPr lang="en-US" dirty="0" smtClean="0"/>
            </a:br>
            <a:r>
              <a:rPr lang="en-US" dirty="0" smtClean="0"/>
              <a:t>Resource Directory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60994" y="4805865"/>
            <a:ext cx="2446317" cy="12944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Implementing Partner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Directory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413394" y="4958265"/>
            <a:ext cx="2446317" cy="12944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Implementing Partner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Resource Directory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cxnSp>
        <p:nvCxnSpPr>
          <p:cNvPr id="15" name="Straight Connector 14"/>
          <p:cNvCxnSpPr>
            <a:stCxn id="6" idx="1"/>
            <a:endCxn id="6" idx="3"/>
          </p:cNvCxnSpPr>
          <p:nvPr/>
        </p:nvCxnSpPr>
        <p:spPr>
          <a:xfrm>
            <a:off x="6984231" y="3344663"/>
            <a:ext cx="24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94667" y="2033539"/>
            <a:ext cx="1134534" cy="647206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92946" y="2033539"/>
            <a:ext cx="1134532" cy="647206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59032" y="3991868"/>
            <a:ext cx="1134532" cy="647206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92946" y="4008580"/>
            <a:ext cx="1134534" cy="644885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5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86000" y="341143"/>
            <a:ext cx="5189622" cy="300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Federated Data Exchange </a:t>
            </a: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90262" y="756363"/>
            <a:ext cx="1718507" cy="72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Global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Care Services Update 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01196" y="2272862"/>
            <a:ext cx="1509855" cy="81576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Operating Unit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Care Services Update Supplier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78547" y="2224216"/>
            <a:ext cx="1616338" cy="81576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Operating Unit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Care Services Update Supplier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56125" y="1477067"/>
            <a:ext cx="1172022" cy="81302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390147" y="1477067"/>
            <a:ext cx="996569" cy="74714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115130" y="336884"/>
            <a:ext cx="5280282" cy="3168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Cross-Jurisdictional Data Exchange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79665" y="663843"/>
            <a:ext cx="1574801" cy="83326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Operating Unit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Care Services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Consumer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20750" y="2294909"/>
            <a:ext cx="1658916" cy="87777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Ministry of Health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Care Services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Supplier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9" idx="0"/>
          </p:cNvCxnSpPr>
          <p:nvPr/>
        </p:nvCxnSpPr>
        <p:spPr>
          <a:xfrm>
            <a:off x="4997116" y="1497112"/>
            <a:ext cx="1014828" cy="64539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0"/>
          </p:cNvCxnSpPr>
          <p:nvPr/>
        </p:nvCxnSpPr>
        <p:spPr>
          <a:xfrm flipH="1">
            <a:off x="3150208" y="1497112"/>
            <a:ext cx="1317668" cy="79779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227461" y="2142509"/>
            <a:ext cx="1568965" cy="8301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379861" y="2294909"/>
            <a:ext cx="1568965" cy="8301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32261" y="2447309"/>
            <a:ext cx="1568965" cy="8301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Implementing Partner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Care Services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Supplier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3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Custom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Leitner</dc:creator>
  <cp:lastModifiedBy>Luke Duncan</cp:lastModifiedBy>
  <cp:revision>6</cp:revision>
  <dcterms:created xsi:type="dcterms:W3CDTF">2017-02-06T14:23:24Z</dcterms:created>
  <dcterms:modified xsi:type="dcterms:W3CDTF">2017-04-17T20:49:10Z</dcterms:modified>
</cp:coreProperties>
</file>