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66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72DA-1286-434E-B1DB-A05C65F48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69604F-2A36-49D9-96B2-A35DC36D4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9ECEC-B7DC-41D0-8E29-FADD9C199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BD86-A5C7-47B2-8392-527C5982A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9D5C6-9AF0-4BBD-8AED-B745AECE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7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1ABC-2CD1-40A8-AFA3-18F7C3D8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F15E1-C63C-41DC-ADC0-EC9A42DBA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1C652-A1DD-428C-9AA7-32F1445D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BCD69-61ED-4568-9BFA-201127A9F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8123-6711-4E42-9CAF-3D464A79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9A689-4AD4-4F12-998E-64A19ABB34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01CA77-C54F-4B54-BD39-7468E3D82A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69D7-D7DD-49C8-9B74-2AD026CC5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82E0B-6520-4BEE-8D50-A70439AD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49DF8-9CC6-4EC2-9F52-7BC560C7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4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5C49-0863-47DE-8FD6-9FDFB22A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6B86-A6A8-4CA5-AC8B-3E27CE2C3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816FA-6738-4047-87D1-36D3DB27D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E0C6C-E184-4F0F-A5DE-E09525A7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7F0F6-390A-4210-B735-6EFA77123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1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EBB0-AAF8-49B2-8534-B47F0F1D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7A227-5B3A-470B-B89D-AFA71704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3F9B1-FD6C-4251-BB88-6823D1600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BC5F4-CD70-468F-B85C-5808B0B47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55564-6727-4352-830E-BAEFACA5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7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EB05C-A7F9-4F13-B236-AEBB3855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C06F-7F8D-48BC-A221-5A1B198C6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5270B-3AC5-4B5A-BB9C-3A8DFBA38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95BE7-51EB-461D-9182-B2ED76C0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3EAE8-8B43-470A-8637-30A3A304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664977-2CD2-466A-8441-AC201ECD3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1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F7139-4774-4D79-8A00-2819F88DA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96DC2-6657-4CCB-B4DC-4EA2E765C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3076C-1426-4CBF-9420-7B6E09312D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03126-ABD6-4E0E-9F7C-073950BC9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D9927-FD1E-4924-8F4E-41E2BF574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7D18C3-C0DF-48B2-A03A-5365DD655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CE6B15-F2E6-4BA1-9F73-63BF09C6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6B486-3928-41F3-88AC-E35282B2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9DC8-2C6C-41FA-A4E1-282276AEE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59A577-E3A2-424F-B327-7456BD9D5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BBC4-E20D-4285-9908-2B9E6E6F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94AEC1-AE7D-4CBF-8768-DC0189460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9BD38C-44E0-4F2E-9F05-AEDD83A04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F6B9EB-E588-4C8D-9F3C-BDE19125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0AACA-2579-433E-872B-94205FAD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7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A812-E921-4F99-A5B2-2F4BDF1C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1404-B210-4D95-847C-1CF1646D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91422C-928B-4E99-B72C-85BE5A4B1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C2BF2-5AA0-4266-9880-599142B6E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EE1AC5-59DB-4E9D-A615-7D742513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622FA-7B9D-461C-8C32-C6B54A3C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6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B236-D474-4EF8-A474-9BA08D07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A1A99-EC3D-4924-B349-DD01FE59E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5950A0-6E25-4853-9E93-CAF11C5FB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BC475-3F77-4045-B257-B6D7F95F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3271D9-7275-4B1C-82AD-FC05B7C18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621F5-7B98-4E72-A0E0-A2E997A17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78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EBE572-D04E-4127-81D0-7D4A65C5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155A0-4306-4B0A-96C0-B924550B1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2343-D47D-4386-829E-7092CA4B2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3B2A9-562B-4498-A095-68B84EBBCBCB}" type="datetimeFigureOut">
              <a:rPr lang="en-US" smtClean="0"/>
              <a:t>4/22/2022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F9C90-50C1-41CA-9F01-E7201C0DE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787B3-8E76-418D-8D82-BDDB65F2C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34C69-2F34-4213-AED9-34B4DE0AF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412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48989" y="1265107"/>
            <a:ext cx="1524000" cy="576596"/>
            <a:chOff x="1219200" y="1219200"/>
            <a:chExt cx="1524000" cy="957072"/>
          </a:xfrm>
        </p:grpSpPr>
        <p:sp>
          <p:nvSpPr>
            <p:cNvPr id="5" name="Flowchart: Card 4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ard 7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ard 8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Organization</a:t>
              </a:r>
            </a:p>
          </p:txBody>
        </p:sp>
      </p:grpSp>
      <p:cxnSp>
        <p:nvCxnSpPr>
          <p:cNvPr id="14" name="Elbow Connector 13"/>
          <p:cNvCxnSpPr>
            <a:stCxn id="5" idx="0"/>
            <a:endCxn id="8" idx="1"/>
          </p:cNvCxnSpPr>
          <p:nvPr/>
        </p:nvCxnSpPr>
        <p:spPr>
          <a:xfrm rot="16200000" flipH="1" flipV="1">
            <a:off x="4885840" y="1104456"/>
            <a:ext cx="288298" cy="609600"/>
          </a:xfrm>
          <a:prstGeom prst="bentConnector4">
            <a:avLst>
              <a:gd name="adj1" fmla="val -79293"/>
              <a:gd name="adj2" fmla="val 1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6862" y="828974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48989" y="3062677"/>
            <a:ext cx="1524000" cy="576596"/>
            <a:chOff x="1219200" y="1219200"/>
            <a:chExt cx="1524000" cy="957072"/>
          </a:xfrm>
        </p:grpSpPr>
        <p:sp>
          <p:nvSpPr>
            <p:cNvPr id="22" name="Flowchart: Card 21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Card 22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Card 23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Facility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989" y="4758290"/>
            <a:ext cx="1524000" cy="576596"/>
            <a:chOff x="1219200" y="1219200"/>
            <a:chExt cx="1524000" cy="957072"/>
          </a:xfrm>
        </p:grpSpPr>
        <p:sp>
          <p:nvSpPr>
            <p:cNvPr id="26" name="Flowchart: Card 25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ard 26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ard 27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0" y="3079648"/>
            <a:ext cx="1524000" cy="576596"/>
            <a:chOff x="1219200" y="1219200"/>
            <a:chExt cx="1524000" cy="957071"/>
          </a:xfrm>
        </p:grpSpPr>
        <p:sp>
          <p:nvSpPr>
            <p:cNvPr id="30" name="Flowchart: Card 29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Card 30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ard 31"/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Practitioner</a:t>
              </a:r>
            </a:p>
          </p:txBody>
        </p:sp>
      </p:grpSp>
      <p:cxnSp>
        <p:nvCxnSpPr>
          <p:cNvPr id="34" name="Straight Arrow Connector 33"/>
          <p:cNvCxnSpPr>
            <a:stCxn id="28" idx="0"/>
            <a:endCxn id="24" idx="2"/>
          </p:cNvCxnSpPr>
          <p:nvPr/>
        </p:nvCxnSpPr>
        <p:spPr>
          <a:xfrm flipV="1">
            <a:off x="5487189" y="3639273"/>
            <a:ext cx="0" cy="121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  <a:endCxn id="9" idx="2"/>
          </p:cNvCxnSpPr>
          <p:nvPr/>
        </p:nvCxnSpPr>
        <p:spPr>
          <a:xfrm flipV="1">
            <a:off x="5487189" y="1841704"/>
            <a:ext cx="0" cy="1312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63329" y="2225212"/>
            <a:ext cx="338554" cy="441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67318" y="3810000"/>
            <a:ext cx="338554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delivered at</a:t>
            </a:r>
          </a:p>
        </p:txBody>
      </p:sp>
      <p:cxnSp>
        <p:nvCxnSpPr>
          <p:cNvPr id="69" name="Elbow Connector 68"/>
          <p:cNvCxnSpPr>
            <a:cxnSpLocks/>
            <a:stCxn id="28" idx="1"/>
            <a:endCxn id="8" idx="1"/>
          </p:cNvCxnSpPr>
          <p:nvPr/>
        </p:nvCxnSpPr>
        <p:spPr>
          <a:xfrm rot="10800000">
            <a:off x="4725189" y="1553407"/>
            <a:ext cx="76200" cy="3539091"/>
          </a:xfrm>
          <a:prstGeom prst="bentConnector3">
            <a:avLst>
              <a:gd name="adj1" fmla="val 3193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9973" y="2853338"/>
            <a:ext cx="338554" cy="7110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provided by</a:t>
            </a:r>
          </a:p>
        </p:txBody>
      </p:sp>
      <p:cxnSp>
        <p:nvCxnSpPr>
          <p:cNvPr id="75" name="Elbow Connector 74"/>
          <p:cNvCxnSpPr>
            <a:cxnSpLocks/>
            <a:endCxn id="9" idx="3"/>
          </p:cNvCxnSpPr>
          <p:nvPr/>
        </p:nvCxnSpPr>
        <p:spPr>
          <a:xfrm rot="16200000" flipV="1">
            <a:off x="6521288" y="1251015"/>
            <a:ext cx="1572150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66676" y="1384387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managed by</a:t>
            </a:r>
          </a:p>
        </p:txBody>
      </p:sp>
      <p:cxnSp>
        <p:nvCxnSpPr>
          <p:cNvPr id="80" name="Straight Arrow Connector 79"/>
          <p:cNvCxnSpPr>
            <a:cxnSpLocks/>
            <a:endCxn id="24" idx="3"/>
          </p:cNvCxnSpPr>
          <p:nvPr/>
        </p:nvCxnSpPr>
        <p:spPr>
          <a:xfrm flipH="1" flipV="1">
            <a:off x="6172990" y="3396884"/>
            <a:ext cx="1582947" cy="16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53132" y="3181957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provided at</a:t>
            </a:r>
          </a:p>
        </p:txBody>
      </p:sp>
      <p:cxnSp>
        <p:nvCxnSpPr>
          <p:cNvPr id="85" name="Elbow Connector 84"/>
          <p:cNvCxnSpPr>
            <a:cxnSpLocks/>
            <a:endCxn id="28" idx="3"/>
          </p:cNvCxnSpPr>
          <p:nvPr/>
        </p:nvCxnSpPr>
        <p:spPr>
          <a:xfrm rot="5400000">
            <a:off x="6589237" y="3239998"/>
            <a:ext cx="1436252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91411" y="486730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C9602-EADD-4B70-A093-50E2F0739B90}"/>
              </a:ext>
            </a:extLst>
          </p:cNvPr>
          <p:cNvSpPr txBox="1"/>
          <p:nvPr/>
        </p:nvSpPr>
        <p:spPr>
          <a:xfrm>
            <a:off x="6171409" y="1603968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14C717-0D44-4BAA-9D40-AE9171713B1A}"/>
              </a:ext>
            </a:extLst>
          </p:cNvPr>
          <p:cNvSpPr txBox="1"/>
          <p:nvPr/>
        </p:nvSpPr>
        <p:spPr>
          <a:xfrm>
            <a:off x="5468356" y="456811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715178-023E-4227-94F9-BF747DCFFB39}"/>
              </a:ext>
            </a:extLst>
          </p:cNvPr>
          <p:cNvSpPr txBox="1"/>
          <p:nvPr/>
        </p:nvSpPr>
        <p:spPr>
          <a:xfrm>
            <a:off x="6121078" y="337213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6735A7-8314-499A-886C-C0590036893A}"/>
              </a:ext>
            </a:extLst>
          </p:cNvPr>
          <p:cNvSpPr txBox="1"/>
          <p:nvPr/>
        </p:nvSpPr>
        <p:spPr>
          <a:xfrm>
            <a:off x="7213257" y="337213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B4640-99B2-4C87-8321-9027506B7D50}"/>
              </a:ext>
            </a:extLst>
          </p:cNvPr>
          <p:cNvSpPr txBox="1"/>
          <p:nvPr/>
        </p:nvSpPr>
        <p:spPr>
          <a:xfrm>
            <a:off x="4259328" y="509436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792947-5EBD-4B4F-BE5D-2777CD214016}"/>
              </a:ext>
            </a:extLst>
          </p:cNvPr>
          <p:cNvSpPr txBox="1"/>
          <p:nvPr/>
        </p:nvSpPr>
        <p:spPr>
          <a:xfrm>
            <a:off x="4257783" y="154617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D34439-5889-431D-9466-FBD42BF31708}"/>
              </a:ext>
            </a:extLst>
          </p:cNvPr>
          <p:cNvSpPr txBox="1"/>
          <p:nvPr/>
        </p:nvSpPr>
        <p:spPr>
          <a:xfrm>
            <a:off x="8059157" y="28194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4598DA-CC16-4358-8D83-6F533BB4F20F}"/>
              </a:ext>
            </a:extLst>
          </p:cNvPr>
          <p:cNvSpPr txBox="1"/>
          <p:nvPr/>
        </p:nvSpPr>
        <p:spPr>
          <a:xfrm>
            <a:off x="8059157" y="365528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F54F19-6277-4A57-84D2-00165D7E06DF}"/>
              </a:ext>
            </a:extLst>
          </p:cNvPr>
          <p:cNvSpPr txBox="1"/>
          <p:nvPr/>
        </p:nvSpPr>
        <p:spPr>
          <a:xfrm>
            <a:off x="5460381" y="363047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171EEF-B72A-4C2E-96D0-BA6C58351101}"/>
              </a:ext>
            </a:extLst>
          </p:cNvPr>
          <p:cNvSpPr txBox="1"/>
          <p:nvPr/>
        </p:nvSpPr>
        <p:spPr>
          <a:xfrm>
            <a:off x="5436119" y="28194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62DFE3-1E49-452B-B1B8-1E6A2D00E428}"/>
              </a:ext>
            </a:extLst>
          </p:cNvPr>
          <p:cNvSpPr txBox="1"/>
          <p:nvPr/>
        </p:nvSpPr>
        <p:spPr>
          <a:xfrm>
            <a:off x="5448376" y="182326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5D292E-4EE4-41E8-85F7-16E2B787886B}"/>
              </a:ext>
            </a:extLst>
          </p:cNvPr>
          <p:cNvSpPr txBox="1"/>
          <p:nvPr/>
        </p:nvSpPr>
        <p:spPr>
          <a:xfrm>
            <a:off x="6180928" y="509058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B751E8-EC96-4AC8-B9F7-DB676BACACDB}"/>
              </a:ext>
            </a:extLst>
          </p:cNvPr>
          <p:cNvSpPr txBox="1"/>
          <p:nvPr/>
        </p:nvSpPr>
        <p:spPr>
          <a:xfrm>
            <a:off x="4038600" y="131296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B5D322-F4F5-4A05-960D-FDF35A74DAF2}"/>
              </a:ext>
            </a:extLst>
          </p:cNvPr>
          <p:cNvSpPr txBox="1"/>
          <p:nvPr/>
        </p:nvSpPr>
        <p:spPr>
          <a:xfrm>
            <a:off x="4950607" y="1047823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1CE0C2-FF1A-40CD-8139-56CB68750038}"/>
              </a:ext>
            </a:extLst>
          </p:cNvPr>
          <p:cNvGrpSpPr/>
          <p:nvPr/>
        </p:nvGrpSpPr>
        <p:grpSpPr>
          <a:xfrm>
            <a:off x="3200400" y="2293843"/>
            <a:ext cx="1524000" cy="576596"/>
            <a:chOff x="1219200" y="1219200"/>
            <a:chExt cx="1524000" cy="957071"/>
          </a:xfrm>
        </p:grpSpPr>
        <p:sp>
          <p:nvSpPr>
            <p:cNvPr id="86" name="Flowchart: Card 85">
              <a:extLst>
                <a:ext uri="{FF2B5EF4-FFF2-40B4-BE49-F238E27FC236}">
                  <a16:creationId xmlns:a16="http://schemas.microsoft.com/office/drawing/2014/main" id="{B07DDA8E-A5C8-478F-BBC0-0752D9E35F20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Card 86">
              <a:extLst>
                <a:ext uri="{FF2B5EF4-FFF2-40B4-BE49-F238E27FC236}">
                  <a16:creationId xmlns:a16="http://schemas.microsoft.com/office/drawing/2014/main" id="{BF34B5FF-9027-46C8-B7A2-4D24E13D237A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Flowchart: Card 87">
              <a:extLst>
                <a:ext uri="{FF2B5EF4-FFF2-40B4-BE49-F238E27FC236}">
                  <a16:creationId xmlns:a16="http://schemas.microsoft.com/office/drawing/2014/main" id="{A6F7FE68-03E4-4BC4-B74F-3B5D7C807AFE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D08DFA-EB17-4896-9644-D9ED039F409D}"/>
              </a:ext>
            </a:extLst>
          </p:cNvPr>
          <p:cNvCxnSpPr>
            <a:cxnSpLocks/>
            <a:stCxn id="24" idx="1"/>
            <a:endCxn id="88" idx="2"/>
          </p:cNvCxnSpPr>
          <p:nvPr/>
        </p:nvCxnSpPr>
        <p:spPr>
          <a:xfrm rot="10800000">
            <a:off x="4038602" y="2870439"/>
            <a:ext cx="762789" cy="5264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F072B95-595B-4ACB-8CA2-BEE3A93899D5}"/>
              </a:ext>
            </a:extLst>
          </p:cNvPr>
          <p:cNvSpPr txBox="1"/>
          <p:nvPr/>
        </p:nvSpPr>
        <p:spPr>
          <a:xfrm>
            <a:off x="3978042" y="319892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150973-2771-47C6-BDEA-C8DB8CCF04EE}"/>
              </a:ext>
            </a:extLst>
          </p:cNvPr>
          <p:cNvSpPr txBox="1"/>
          <p:nvPr/>
        </p:nvSpPr>
        <p:spPr>
          <a:xfrm>
            <a:off x="4245904" y="336461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B13F3D-66C1-4CDB-A827-F03C56A7207C}"/>
              </a:ext>
            </a:extLst>
          </p:cNvPr>
          <p:cNvSpPr txBox="1"/>
          <p:nvPr/>
        </p:nvSpPr>
        <p:spPr>
          <a:xfrm>
            <a:off x="3630281" y="284344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94" name="Elbow Connector 13">
            <a:extLst>
              <a:ext uri="{FF2B5EF4-FFF2-40B4-BE49-F238E27FC236}">
                <a16:creationId xmlns:a16="http://schemas.microsoft.com/office/drawing/2014/main" id="{2829575F-E68A-434F-8793-81E79DBC42D0}"/>
              </a:ext>
            </a:extLst>
          </p:cNvPr>
          <p:cNvCxnSpPr>
            <a:cxnSpLocks/>
            <a:stCxn id="86" idx="0"/>
            <a:endCxn id="86" idx="1"/>
          </p:cNvCxnSpPr>
          <p:nvPr/>
        </p:nvCxnSpPr>
        <p:spPr>
          <a:xfrm rot="16200000" flipH="1" flipV="1">
            <a:off x="3422105" y="2072138"/>
            <a:ext cx="242391" cy="685800"/>
          </a:xfrm>
          <a:prstGeom prst="bentConnector4">
            <a:avLst>
              <a:gd name="adj1" fmla="val -123833"/>
              <a:gd name="adj2" fmla="val 13449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ED52DA-58F7-442D-9D67-5DD03F3F3D90}"/>
              </a:ext>
            </a:extLst>
          </p:cNvPr>
          <p:cNvSpPr txBox="1"/>
          <p:nvPr/>
        </p:nvSpPr>
        <p:spPr>
          <a:xfrm>
            <a:off x="2971800" y="176837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B48D9C-E989-4B97-A99B-5ABCF8403272}"/>
              </a:ext>
            </a:extLst>
          </p:cNvPr>
          <p:cNvSpPr txBox="1"/>
          <p:nvPr/>
        </p:nvSpPr>
        <p:spPr>
          <a:xfrm>
            <a:off x="2589220" y="234458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E1C20B-74CA-4E1D-9D53-6A5D08ADD298}"/>
              </a:ext>
            </a:extLst>
          </p:cNvPr>
          <p:cNvSpPr txBox="1"/>
          <p:nvPr/>
        </p:nvSpPr>
        <p:spPr>
          <a:xfrm>
            <a:off x="3505200" y="2057401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</p:spTree>
    <p:extLst>
      <p:ext uri="{BB962C8B-B14F-4D97-AF65-F5344CB8AC3E}">
        <p14:creationId xmlns:p14="http://schemas.microsoft.com/office/powerpoint/2010/main" val="384573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48989" y="1265107"/>
            <a:ext cx="1524000" cy="576596"/>
            <a:chOff x="1219200" y="1219200"/>
            <a:chExt cx="1524000" cy="957072"/>
          </a:xfrm>
        </p:grpSpPr>
        <p:sp>
          <p:nvSpPr>
            <p:cNvPr id="5" name="Flowchart: Card 4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ard 7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ard 8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Organization</a:t>
              </a:r>
            </a:p>
          </p:txBody>
        </p:sp>
      </p:grpSp>
      <p:cxnSp>
        <p:nvCxnSpPr>
          <p:cNvPr id="14" name="Elbow Connector 13"/>
          <p:cNvCxnSpPr>
            <a:stCxn id="5" idx="0"/>
            <a:endCxn id="8" idx="1"/>
          </p:cNvCxnSpPr>
          <p:nvPr/>
        </p:nvCxnSpPr>
        <p:spPr>
          <a:xfrm rot="16200000" flipH="1" flipV="1">
            <a:off x="4885840" y="1104456"/>
            <a:ext cx="288298" cy="609600"/>
          </a:xfrm>
          <a:prstGeom prst="bentConnector4">
            <a:avLst>
              <a:gd name="adj1" fmla="val -79293"/>
              <a:gd name="adj2" fmla="val 1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6862" y="828974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48989" y="3062677"/>
            <a:ext cx="1524000" cy="576596"/>
            <a:chOff x="1219200" y="1219200"/>
            <a:chExt cx="1524000" cy="957072"/>
          </a:xfrm>
        </p:grpSpPr>
        <p:sp>
          <p:nvSpPr>
            <p:cNvPr id="22" name="Flowchart: Card 21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Card 22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Card 23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Facility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989" y="4758290"/>
            <a:ext cx="1524000" cy="576596"/>
            <a:chOff x="1219200" y="1219200"/>
            <a:chExt cx="1524000" cy="957072"/>
          </a:xfrm>
        </p:grpSpPr>
        <p:sp>
          <p:nvSpPr>
            <p:cNvPr id="26" name="Flowchart: Card 25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ard 26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ard 27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0" y="3079648"/>
            <a:ext cx="1524000" cy="576596"/>
            <a:chOff x="1219200" y="1219200"/>
            <a:chExt cx="1524000" cy="957071"/>
          </a:xfrm>
        </p:grpSpPr>
        <p:sp>
          <p:nvSpPr>
            <p:cNvPr id="30" name="Flowchart: Card 29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Card 30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ard 31"/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Practitioner</a:t>
              </a:r>
            </a:p>
          </p:txBody>
        </p:sp>
      </p:grpSp>
      <p:cxnSp>
        <p:nvCxnSpPr>
          <p:cNvPr id="34" name="Straight Arrow Connector 33"/>
          <p:cNvCxnSpPr>
            <a:stCxn id="28" idx="0"/>
            <a:endCxn id="24" idx="2"/>
          </p:cNvCxnSpPr>
          <p:nvPr/>
        </p:nvCxnSpPr>
        <p:spPr>
          <a:xfrm flipV="1">
            <a:off x="5487189" y="3639273"/>
            <a:ext cx="0" cy="121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  <a:endCxn id="9" idx="2"/>
          </p:cNvCxnSpPr>
          <p:nvPr/>
        </p:nvCxnSpPr>
        <p:spPr>
          <a:xfrm flipV="1">
            <a:off x="5487189" y="1841704"/>
            <a:ext cx="0" cy="1312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63329" y="2225212"/>
            <a:ext cx="338554" cy="441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67318" y="3810000"/>
            <a:ext cx="338554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delivered at</a:t>
            </a:r>
          </a:p>
        </p:txBody>
      </p:sp>
      <p:cxnSp>
        <p:nvCxnSpPr>
          <p:cNvPr id="69" name="Elbow Connector 68"/>
          <p:cNvCxnSpPr>
            <a:cxnSpLocks/>
            <a:stCxn id="28" idx="1"/>
            <a:endCxn id="8" idx="1"/>
          </p:cNvCxnSpPr>
          <p:nvPr/>
        </p:nvCxnSpPr>
        <p:spPr>
          <a:xfrm rot="10800000">
            <a:off x="4725189" y="1553407"/>
            <a:ext cx="76200" cy="3539091"/>
          </a:xfrm>
          <a:prstGeom prst="bentConnector3">
            <a:avLst>
              <a:gd name="adj1" fmla="val 3193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9973" y="2853338"/>
            <a:ext cx="338554" cy="7110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provided by</a:t>
            </a:r>
          </a:p>
        </p:txBody>
      </p:sp>
      <p:cxnSp>
        <p:nvCxnSpPr>
          <p:cNvPr id="75" name="Elbow Connector 74"/>
          <p:cNvCxnSpPr>
            <a:cxnSpLocks/>
            <a:endCxn id="9" idx="3"/>
          </p:cNvCxnSpPr>
          <p:nvPr/>
        </p:nvCxnSpPr>
        <p:spPr>
          <a:xfrm rot="16200000" flipV="1">
            <a:off x="6521288" y="1251015"/>
            <a:ext cx="1572150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466676" y="1384387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managed by</a:t>
            </a:r>
          </a:p>
        </p:txBody>
      </p:sp>
      <p:cxnSp>
        <p:nvCxnSpPr>
          <p:cNvPr id="80" name="Straight Arrow Connector 79"/>
          <p:cNvCxnSpPr>
            <a:cxnSpLocks/>
            <a:endCxn id="24" idx="3"/>
          </p:cNvCxnSpPr>
          <p:nvPr/>
        </p:nvCxnSpPr>
        <p:spPr>
          <a:xfrm flipH="1" flipV="1">
            <a:off x="6172990" y="3396884"/>
            <a:ext cx="1582947" cy="16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53132" y="3181957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provided at</a:t>
            </a:r>
          </a:p>
        </p:txBody>
      </p:sp>
      <p:cxnSp>
        <p:nvCxnSpPr>
          <p:cNvPr id="85" name="Elbow Connector 84"/>
          <p:cNvCxnSpPr>
            <a:cxnSpLocks/>
            <a:endCxn id="28" idx="3"/>
          </p:cNvCxnSpPr>
          <p:nvPr/>
        </p:nvCxnSpPr>
        <p:spPr>
          <a:xfrm rot="5400000">
            <a:off x="6589237" y="3239998"/>
            <a:ext cx="1436252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91411" y="4867306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C9602-EADD-4B70-A093-50E2F0739B90}"/>
              </a:ext>
            </a:extLst>
          </p:cNvPr>
          <p:cNvSpPr txBox="1"/>
          <p:nvPr/>
        </p:nvSpPr>
        <p:spPr>
          <a:xfrm>
            <a:off x="6171409" y="1603968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14C717-0D44-4BAA-9D40-AE9171713B1A}"/>
              </a:ext>
            </a:extLst>
          </p:cNvPr>
          <p:cNvSpPr txBox="1"/>
          <p:nvPr/>
        </p:nvSpPr>
        <p:spPr>
          <a:xfrm>
            <a:off x="5468356" y="456811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715178-023E-4227-94F9-BF747DCFFB39}"/>
              </a:ext>
            </a:extLst>
          </p:cNvPr>
          <p:cNvSpPr txBox="1"/>
          <p:nvPr/>
        </p:nvSpPr>
        <p:spPr>
          <a:xfrm>
            <a:off x="6121078" y="337213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6735A7-8314-499A-886C-C0590036893A}"/>
              </a:ext>
            </a:extLst>
          </p:cNvPr>
          <p:cNvSpPr txBox="1"/>
          <p:nvPr/>
        </p:nvSpPr>
        <p:spPr>
          <a:xfrm>
            <a:off x="7213257" y="337213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B4640-99B2-4C87-8321-9027506B7D50}"/>
              </a:ext>
            </a:extLst>
          </p:cNvPr>
          <p:cNvSpPr txBox="1"/>
          <p:nvPr/>
        </p:nvSpPr>
        <p:spPr>
          <a:xfrm>
            <a:off x="4259328" y="509436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792947-5EBD-4B4F-BE5D-2777CD214016}"/>
              </a:ext>
            </a:extLst>
          </p:cNvPr>
          <p:cNvSpPr txBox="1"/>
          <p:nvPr/>
        </p:nvSpPr>
        <p:spPr>
          <a:xfrm>
            <a:off x="4257783" y="154617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D34439-5889-431D-9466-FBD42BF31708}"/>
              </a:ext>
            </a:extLst>
          </p:cNvPr>
          <p:cNvSpPr txBox="1"/>
          <p:nvPr/>
        </p:nvSpPr>
        <p:spPr>
          <a:xfrm>
            <a:off x="8059157" y="28194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4598DA-CC16-4358-8D83-6F533BB4F20F}"/>
              </a:ext>
            </a:extLst>
          </p:cNvPr>
          <p:cNvSpPr txBox="1"/>
          <p:nvPr/>
        </p:nvSpPr>
        <p:spPr>
          <a:xfrm>
            <a:off x="8059157" y="365528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F54F19-6277-4A57-84D2-00165D7E06DF}"/>
              </a:ext>
            </a:extLst>
          </p:cNvPr>
          <p:cNvSpPr txBox="1"/>
          <p:nvPr/>
        </p:nvSpPr>
        <p:spPr>
          <a:xfrm>
            <a:off x="5460381" y="363047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171EEF-B72A-4C2E-96D0-BA6C58351101}"/>
              </a:ext>
            </a:extLst>
          </p:cNvPr>
          <p:cNvSpPr txBox="1"/>
          <p:nvPr/>
        </p:nvSpPr>
        <p:spPr>
          <a:xfrm>
            <a:off x="5436119" y="28194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62DFE3-1E49-452B-B1B8-1E6A2D00E428}"/>
              </a:ext>
            </a:extLst>
          </p:cNvPr>
          <p:cNvSpPr txBox="1"/>
          <p:nvPr/>
        </p:nvSpPr>
        <p:spPr>
          <a:xfrm>
            <a:off x="5448376" y="182326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5D292E-4EE4-41E8-85F7-16E2B787886B}"/>
              </a:ext>
            </a:extLst>
          </p:cNvPr>
          <p:cNvSpPr txBox="1"/>
          <p:nvPr/>
        </p:nvSpPr>
        <p:spPr>
          <a:xfrm>
            <a:off x="6180928" y="509058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B751E8-EC96-4AC8-B9F7-DB676BACACDB}"/>
              </a:ext>
            </a:extLst>
          </p:cNvPr>
          <p:cNvSpPr txBox="1"/>
          <p:nvPr/>
        </p:nvSpPr>
        <p:spPr>
          <a:xfrm>
            <a:off x="4038600" y="131296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B5D322-F4F5-4A05-960D-FDF35A74DAF2}"/>
              </a:ext>
            </a:extLst>
          </p:cNvPr>
          <p:cNvSpPr txBox="1"/>
          <p:nvPr/>
        </p:nvSpPr>
        <p:spPr>
          <a:xfrm>
            <a:off x="4950607" y="1047823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1CE0C2-FF1A-40CD-8139-56CB68750038}"/>
              </a:ext>
            </a:extLst>
          </p:cNvPr>
          <p:cNvGrpSpPr/>
          <p:nvPr/>
        </p:nvGrpSpPr>
        <p:grpSpPr>
          <a:xfrm>
            <a:off x="3200400" y="2293843"/>
            <a:ext cx="1524000" cy="576596"/>
            <a:chOff x="1219200" y="1219200"/>
            <a:chExt cx="1524000" cy="957071"/>
          </a:xfrm>
        </p:grpSpPr>
        <p:sp>
          <p:nvSpPr>
            <p:cNvPr id="86" name="Flowchart: Card 85">
              <a:extLst>
                <a:ext uri="{FF2B5EF4-FFF2-40B4-BE49-F238E27FC236}">
                  <a16:creationId xmlns:a16="http://schemas.microsoft.com/office/drawing/2014/main" id="{B07DDA8E-A5C8-478F-BBC0-0752D9E35F20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Card 86">
              <a:extLst>
                <a:ext uri="{FF2B5EF4-FFF2-40B4-BE49-F238E27FC236}">
                  <a16:creationId xmlns:a16="http://schemas.microsoft.com/office/drawing/2014/main" id="{BF34B5FF-9027-46C8-B7A2-4D24E13D237A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Flowchart: Card 87">
              <a:extLst>
                <a:ext uri="{FF2B5EF4-FFF2-40B4-BE49-F238E27FC236}">
                  <a16:creationId xmlns:a16="http://schemas.microsoft.com/office/drawing/2014/main" id="{A6F7FE68-03E4-4BC4-B74F-3B5D7C807AFE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Jurisdiction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D08DFA-EB17-4896-9644-D9ED039F409D}"/>
              </a:ext>
            </a:extLst>
          </p:cNvPr>
          <p:cNvCxnSpPr>
            <a:cxnSpLocks/>
            <a:stCxn id="24" idx="1"/>
            <a:endCxn id="88" idx="2"/>
          </p:cNvCxnSpPr>
          <p:nvPr/>
        </p:nvCxnSpPr>
        <p:spPr>
          <a:xfrm rot="10800000">
            <a:off x="4038602" y="2870439"/>
            <a:ext cx="762789" cy="5264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F072B95-595B-4ACB-8CA2-BEE3A93899D5}"/>
              </a:ext>
            </a:extLst>
          </p:cNvPr>
          <p:cNvSpPr txBox="1"/>
          <p:nvPr/>
        </p:nvSpPr>
        <p:spPr>
          <a:xfrm>
            <a:off x="3978042" y="319892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150973-2771-47C6-BDEA-C8DB8CCF04EE}"/>
              </a:ext>
            </a:extLst>
          </p:cNvPr>
          <p:cNvSpPr txBox="1"/>
          <p:nvPr/>
        </p:nvSpPr>
        <p:spPr>
          <a:xfrm>
            <a:off x="4245904" y="336461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B13F3D-66C1-4CDB-A827-F03C56A7207C}"/>
              </a:ext>
            </a:extLst>
          </p:cNvPr>
          <p:cNvSpPr txBox="1"/>
          <p:nvPr/>
        </p:nvSpPr>
        <p:spPr>
          <a:xfrm>
            <a:off x="3630281" y="2843449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94" name="Elbow Connector 13">
            <a:extLst>
              <a:ext uri="{FF2B5EF4-FFF2-40B4-BE49-F238E27FC236}">
                <a16:creationId xmlns:a16="http://schemas.microsoft.com/office/drawing/2014/main" id="{2829575F-E68A-434F-8793-81E79DBC42D0}"/>
              </a:ext>
            </a:extLst>
          </p:cNvPr>
          <p:cNvCxnSpPr>
            <a:cxnSpLocks/>
            <a:stCxn id="86" idx="0"/>
            <a:endCxn id="86" idx="1"/>
          </p:cNvCxnSpPr>
          <p:nvPr/>
        </p:nvCxnSpPr>
        <p:spPr>
          <a:xfrm rot="16200000" flipH="1" flipV="1">
            <a:off x="3422105" y="2072138"/>
            <a:ext cx="242391" cy="685800"/>
          </a:xfrm>
          <a:prstGeom prst="bentConnector4">
            <a:avLst>
              <a:gd name="adj1" fmla="val -123833"/>
              <a:gd name="adj2" fmla="val 13449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ED52DA-58F7-442D-9D67-5DD03F3F3D90}"/>
              </a:ext>
            </a:extLst>
          </p:cNvPr>
          <p:cNvSpPr txBox="1"/>
          <p:nvPr/>
        </p:nvSpPr>
        <p:spPr>
          <a:xfrm>
            <a:off x="2971800" y="1768376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B48D9C-E989-4B97-A99B-5ABCF8403272}"/>
              </a:ext>
            </a:extLst>
          </p:cNvPr>
          <p:cNvSpPr txBox="1"/>
          <p:nvPr/>
        </p:nvSpPr>
        <p:spPr>
          <a:xfrm>
            <a:off x="2589220" y="234458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E1C20B-74CA-4E1D-9D53-6A5D08ADD298}"/>
              </a:ext>
            </a:extLst>
          </p:cNvPr>
          <p:cNvSpPr txBox="1"/>
          <p:nvPr/>
        </p:nvSpPr>
        <p:spPr>
          <a:xfrm>
            <a:off x="3505200" y="2057401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C2634BB-84F3-4A77-896E-F67158180D75}"/>
              </a:ext>
            </a:extLst>
          </p:cNvPr>
          <p:cNvGrpSpPr/>
          <p:nvPr/>
        </p:nvGrpSpPr>
        <p:grpSpPr>
          <a:xfrm>
            <a:off x="6249848" y="3964867"/>
            <a:ext cx="1524000" cy="576596"/>
            <a:chOff x="1219200" y="1219200"/>
            <a:chExt cx="1524000" cy="957071"/>
          </a:xfrm>
        </p:grpSpPr>
        <p:sp>
          <p:nvSpPr>
            <p:cNvPr id="59" name="Flowchart: Card 58">
              <a:extLst>
                <a:ext uri="{FF2B5EF4-FFF2-40B4-BE49-F238E27FC236}">
                  <a16:creationId xmlns:a16="http://schemas.microsoft.com/office/drawing/2014/main" id="{A49BDA26-3D42-484B-B1C0-FF6E97AE0BF9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Card 59">
              <a:extLst>
                <a:ext uri="{FF2B5EF4-FFF2-40B4-BE49-F238E27FC236}">
                  <a16:creationId xmlns:a16="http://schemas.microsoft.com/office/drawing/2014/main" id="{A5592721-1A83-4C35-866C-42D88B81098E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Flowchart: Card 60">
              <a:extLst>
                <a:ext uri="{FF2B5EF4-FFF2-40B4-BE49-F238E27FC236}">
                  <a16:creationId xmlns:a16="http://schemas.microsoft.com/office/drawing/2014/main" id="{7818A927-A17F-4519-9547-23E0DA1BC565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cxnSp>
        <p:nvCxnSpPr>
          <p:cNvPr id="62" name="Elbow Connector 13">
            <a:extLst>
              <a:ext uri="{FF2B5EF4-FFF2-40B4-BE49-F238E27FC236}">
                <a16:creationId xmlns:a16="http://schemas.microsoft.com/office/drawing/2014/main" id="{3FB47B8D-A63A-402A-845D-1D3DD6A148AC}"/>
              </a:ext>
            </a:extLst>
          </p:cNvPr>
          <p:cNvCxnSpPr>
            <a:cxnSpLocks/>
            <a:stCxn id="61" idx="2"/>
            <a:endCxn id="61" idx="3"/>
          </p:cNvCxnSpPr>
          <p:nvPr/>
        </p:nvCxnSpPr>
        <p:spPr>
          <a:xfrm rot="5400000" flipH="1" flipV="1">
            <a:off x="7309753" y="4077368"/>
            <a:ext cx="242390" cy="685800"/>
          </a:xfrm>
          <a:prstGeom prst="bentConnector4">
            <a:avLst>
              <a:gd name="adj1" fmla="val -94311"/>
              <a:gd name="adj2" fmla="val 1333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A16B4A-9893-40EA-92B6-4DD8D9BCE6F9}"/>
              </a:ext>
            </a:extLst>
          </p:cNvPr>
          <p:cNvSpPr txBox="1"/>
          <p:nvPr/>
        </p:nvSpPr>
        <p:spPr>
          <a:xfrm>
            <a:off x="7496802" y="4698288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B355B2-EA66-456E-BE40-52AC95D631FA}"/>
              </a:ext>
            </a:extLst>
          </p:cNvPr>
          <p:cNvSpPr txBox="1"/>
          <p:nvPr/>
        </p:nvSpPr>
        <p:spPr>
          <a:xfrm>
            <a:off x="7951476" y="423714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20A89E-92F9-4582-836D-A0C2D015ADA9}"/>
              </a:ext>
            </a:extLst>
          </p:cNvPr>
          <p:cNvSpPr txBox="1"/>
          <p:nvPr/>
        </p:nvSpPr>
        <p:spPr>
          <a:xfrm>
            <a:off x="7036420" y="4495556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889E375-4DEF-402E-BDC2-3FD856591775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5961030" y="3629865"/>
            <a:ext cx="441219" cy="6692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67D19E3-304F-4C9A-8D46-89D182B60801}"/>
              </a:ext>
            </a:extLst>
          </p:cNvPr>
          <p:cNvSpPr txBox="1"/>
          <p:nvPr/>
        </p:nvSpPr>
        <p:spPr>
          <a:xfrm rot="16200000">
            <a:off x="5620546" y="3986348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408537-B21F-456C-9683-4F50092CD0F2}"/>
              </a:ext>
            </a:extLst>
          </p:cNvPr>
          <p:cNvSpPr txBox="1"/>
          <p:nvPr/>
        </p:nvSpPr>
        <p:spPr>
          <a:xfrm>
            <a:off x="5897744" y="4245341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BB2C0A-7A2F-464D-B13B-A275CA4861F1}"/>
              </a:ext>
            </a:extLst>
          </p:cNvPr>
          <p:cNvSpPr txBox="1"/>
          <p:nvPr/>
        </p:nvSpPr>
        <p:spPr>
          <a:xfrm>
            <a:off x="5935254" y="365886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97F6F2F9-44AF-4BEF-ADC3-7A60442138DF}"/>
              </a:ext>
            </a:extLst>
          </p:cNvPr>
          <p:cNvCxnSpPr>
            <a:cxnSpLocks/>
            <a:stCxn id="32" idx="1"/>
            <a:endCxn id="59" idx="0"/>
          </p:cNvCxnSpPr>
          <p:nvPr/>
        </p:nvCxnSpPr>
        <p:spPr>
          <a:xfrm rot="10800000" flipV="1">
            <a:off x="6935648" y="3413853"/>
            <a:ext cx="836752" cy="5510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E420CCA-8BF1-42C6-804C-278CCCDCBCC8}"/>
              </a:ext>
            </a:extLst>
          </p:cNvPr>
          <p:cNvSpPr txBox="1"/>
          <p:nvPr/>
        </p:nvSpPr>
        <p:spPr>
          <a:xfrm>
            <a:off x="6879966" y="3701815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</p:spTree>
    <p:extLst>
      <p:ext uri="{BB962C8B-B14F-4D97-AF65-F5344CB8AC3E}">
        <p14:creationId xmlns:p14="http://schemas.microsoft.com/office/powerpoint/2010/main" val="2919431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648989" y="2062778"/>
            <a:ext cx="1524000" cy="576596"/>
            <a:chOff x="1219200" y="1219200"/>
            <a:chExt cx="1524000" cy="957072"/>
          </a:xfrm>
        </p:grpSpPr>
        <p:sp>
          <p:nvSpPr>
            <p:cNvPr id="5" name="Flowchart: Card 4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Card 7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Card 8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Organization</a:t>
              </a:r>
            </a:p>
          </p:txBody>
        </p:sp>
      </p:grpSp>
      <p:cxnSp>
        <p:nvCxnSpPr>
          <p:cNvPr id="14" name="Elbow Connector 13"/>
          <p:cNvCxnSpPr>
            <a:stCxn id="5" idx="0"/>
            <a:endCxn id="8" idx="1"/>
          </p:cNvCxnSpPr>
          <p:nvPr/>
        </p:nvCxnSpPr>
        <p:spPr>
          <a:xfrm rot="16200000" flipH="1" flipV="1">
            <a:off x="4885840" y="1902127"/>
            <a:ext cx="288298" cy="609600"/>
          </a:xfrm>
          <a:prstGeom prst="bentConnector4">
            <a:avLst>
              <a:gd name="adj1" fmla="val -79293"/>
              <a:gd name="adj2" fmla="val 150000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26862" y="1626645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4648989" y="3860348"/>
            <a:ext cx="1524000" cy="576596"/>
            <a:chOff x="1219200" y="1219200"/>
            <a:chExt cx="1524000" cy="957072"/>
          </a:xfrm>
        </p:grpSpPr>
        <p:sp>
          <p:nvSpPr>
            <p:cNvPr id="22" name="Flowchart: Card 21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Card 22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Card 23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Facility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648989" y="5555961"/>
            <a:ext cx="1524000" cy="576596"/>
            <a:chOff x="1219200" y="1219200"/>
            <a:chExt cx="1524000" cy="957072"/>
          </a:xfrm>
        </p:grpSpPr>
        <p:sp>
          <p:nvSpPr>
            <p:cNvPr id="26" name="Flowchart: Card 25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Card 26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lowchart: Card 27"/>
            <p:cNvSpPr/>
            <p:nvPr/>
          </p:nvSpPr>
          <p:spPr>
            <a:xfrm>
              <a:off x="1371600" y="13716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Service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7620000" y="3877319"/>
            <a:ext cx="1524000" cy="576596"/>
            <a:chOff x="1219200" y="1219200"/>
            <a:chExt cx="1524000" cy="957071"/>
          </a:xfrm>
        </p:grpSpPr>
        <p:sp>
          <p:nvSpPr>
            <p:cNvPr id="30" name="Flowchart: Card 29"/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Flowchart: Card 30"/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Flowchart: Card 31"/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Practitioner</a:t>
              </a:r>
            </a:p>
          </p:txBody>
        </p:sp>
      </p:grpSp>
      <p:cxnSp>
        <p:nvCxnSpPr>
          <p:cNvPr id="34" name="Straight Arrow Connector 33"/>
          <p:cNvCxnSpPr>
            <a:stCxn id="28" idx="0"/>
            <a:endCxn id="24" idx="2"/>
          </p:cNvCxnSpPr>
          <p:nvPr/>
        </p:nvCxnSpPr>
        <p:spPr>
          <a:xfrm flipV="1">
            <a:off x="5487189" y="4436944"/>
            <a:ext cx="0" cy="121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4" idx="0"/>
            <a:endCxn id="9" idx="2"/>
          </p:cNvCxnSpPr>
          <p:nvPr/>
        </p:nvCxnSpPr>
        <p:spPr>
          <a:xfrm flipV="1">
            <a:off x="5487189" y="2639375"/>
            <a:ext cx="0" cy="131278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263329" y="3022883"/>
            <a:ext cx="338554" cy="44178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267318" y="4607671"/>
            <a:ext cx="338554" cy="71269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delivered at</a:t>
            </a:r>
          </a:p>
        </p:txBody>
      </p:sp>
      <p:cxnSp>
        <p:nvCxnSpPr>
          <p:cNvPr id="69" name="Elbow Connector 68"/>
          <p:cNvCxnSpPr>
            <a:cxnSpLocks/>
            <a:stCxn id="28" idx="1"/>
            <a:endCxn id="8" idx="1"/>
          </p:cNvCxnSpPr>
          <p:nvPr/>
        </p:nvCxnSpPr>
        <p:spPr>
          <a:xfrm rot="10800000">
            <a:off x="4725189" y="2351078"/>
            <a:ext cx="76200" cy="3539091"/>
          </a:xfrm>
          <a:prstGeom prst="bentConnector3">
            <a:avLst>
              <a:gd name="adj1" fmla="val 319304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2129973" y="3651009"/>
            <a:ext cx="338554" cy="71109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provided by</a:t>
            </a:r>
          </a:p>
        </p:txBody>
      </p:sp>
      <p:cxnSp>
        <p:nvCxnSpPr>
          <p:cNvPr id="75" name="Elbow Connector 74"/>
          <p:cNvCxnSpPr>
            <a:cxnSpLocks/>
            <a:endCxn id="9" idx="3"/>
          </p:cNvCxnSpPr>
          <p:nvPr/>
        </p:nvCxnSpPr>
        <p:spPr>
          <a:xfrm rot="16200000" flipV="1">
            <a:off x="6521288" y="2048686"/>
            <a:ext cx="1572150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7665456" y="218205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managed by</a:t>
            </a:r>
          </a:p>
        </p:txBody>
      </p:sp>
      <p:cxnSp>
        <p:nvCxnSpPr>
          <p:cNvPr id="80" name="Straight Arrow Connector 79"/>
          <p:cNvCxnSpPr>
            <a:cxnSpLocks/>
            <a:endCxn id="24" idx="3"/>
          </p:cNvCxnSpPr>
          <p:nvPr/>
        </p:nvCxnSpPr>
        <p:spPr>
          <a:xfrm flipH="1" flipV="1">
            <a:off x="6172990" y="4194555"/>
            <a:ext cx="1582947" cy="169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6553132" y="397962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provided at</a:t>
            </a:r>
          </a:p>
        </p:txBody>
      </p:sp>
      <p:cxnSp>
        <p:nvCxnSpPr>
          <p:cNvPr id="85" name="Elbow Connector 84"/>
          <p:cNvCxnSpPr>
            <a:cxnSpLocks/>
            <a:endCxn id="28" idx="3"/>
          </p:cNvCxnSpPr>
          <p:nvPr/>
        </p:nvCxnSpPr>
        <p:spPr>
          <a:xfrm rot="5400000">
            <a:off x="6589237" y="4037669"/>
            <a:ext cx="1436252" cy="226874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991411" y="5664977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provides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C9602-EADD-4B70-A093-50E2F0739B90}"/>
              </a:ext>
            </a:extLst>
          </p:cNvPr>
          <p:cNvSpPr txBox="1"/>
          <p:nvPr/>
        </p:nvSpPr>
        <p:spPr>
          <a:xfrm>
            <a:off x="6171409" y="2401639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14C717-0D44-4BAA-9D40-AE9171713B1A}"/>
              </a:ext>
            </a:extLst>
          </p:cNvPr>
          <p:cNvSpPr txBox="1"/>
          <p:nvPr/>
        </p:nvSpPr>
        <p:spPr>
          <a:xfrm>
            <a:off x="5468356" y="536579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715178-023E-4227-94F9-BF747DCFFB39}"/>
              </a:ext>
            </a:extLst>
          </p:cNvPr>
          <p:cNvSpPr txBox="1"/>
          <p:nvPr/>
        </p:nvSpPr>
        <p:spPr>
          <a:xfrm>
            <a:off x="6121078" y="41698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C6735A7-8314-499A-886C-C0590036893A}"/>
              </a:ext>
            </a:extLst>
          </p:cNvPr>
          <p:cNvSpPr txBox="1"/>
          <p:nvPr/>
        </p:nvSpPr>
        <p:spPr>
          <a:xfrm>
            <a:off x="7213257" y="416980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8B4640-99B2-4C87-8321-9027506B7D50}"/>
              </a:ext>
            </a:extLst>
          </p:cNvPr>
          <p:cNvSpPr txBox="1"/>
          <p:nvPr/>
        </p:nvSpPr>
        <p:spPr>
          <a:xfrm>
            <a:off x="4259328" y="589203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792947-5EBD-4B4F-BE5D-2777CD214016}"/>
              </a:ext>
            </a:extLst>
          </p:cNvPr>
          <p:cNvSpPr txBox="1"/>
          <p:nvPr/>
        </p:nvSpPr>
        <p:spPr>
          <a:xfrm>
            <a:off x="4257783" y="234384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3D34439-5889-431D-9466-FBD42BF31708}"/>
              </a:ext>
            </a:extLst>
          </p:cNvPr>
          <p:cNvSpPr txBox="1"/>
          <p:nvPr/>
        </p:nvSpPr>
        <p:spPr>
          <a:xfrm>
            <a:off x="8059157" y="361707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94598DA-CC16-4358-8D83-6F533BB4F20F}"/>
              </a:ext>
            </a:extLst>
          </p:cNvPr>
          <p:cNvSpPr txBox="1"/>
          <p:nvPr/>
        </p:nvSpPr>
        <p:spPr>
          <a:xfrm>
            <a:off x="8059157" y="445295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8F54F19-6277-4A57-84D2-00165D7E06DF}"/>
              </a:ext>
            </a:extLst>
          </p:cNvPr>
          <p:cNvSpPr txBox="1"/>
          <p:nvPr/>
        </p:nvSpPr>
        <p:spPr>
          <a:xfrm>
            <a:off x="5460381" y="442815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F171EEF-B72A-4C2E-96D0-BA6C58351101}"/>
              </a:ext>
            </a:extLst>
          </p:cNvPr>
          <p:cNvSpPr txBox="1"/>
          <p:nvPr/>
        </p:nvSpPr>
        <p:spPr>
          <a:xfrm>
            <a:off x="5436119" y="361707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762DFE3-1E49-452B-B1B8-1E6A2D00E428}"/>
              </a:ext>
            </a:extLst>
          </p:cNvPr>
          <p:cNvSpPr txBox="1"/>
          <p:nvPr/>
        </p:nvSpPr>
        <p:spPr>
          <a:xfrm>
            <a:off x="5448376" y="262093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35D292E-4EE4-41E8-85F7-16E2B787886B}"/>
              </a:ext>
            </a:extLst>
          </p:cNvPr>
          <p:cNvSpPr txBox="1"/>
          <p:nvPr/>
        </p:nvSpPr>
        <p:spPr>
          <a:xfrm>
            <a:off x="6180928" y="5888253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BB751E8-EC96-4AC8-B9F7-DB676BACACDB}"/>
              </a:ext>
            </a:extLst>
          </p:cNvPr>
          <p:cNvSpPr txBox="1"/>
          <p:nvPr/>
        </p:nvSpPr>
        <p:spPr>
          <a:xfrm>
            <a:off x="4038600" y="2110638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EB5D322-F4F5-4A05-960D-FDF35A74DAF2}"/>
              </a:ext>
            </a:extLst>
          </p:cNvPr>
          <p:cNvSpPr txBox="1"/>
          <p:nvPr/>
        </p:nvSpPr>
        <p:spPr>
          <a:xfrm>
            <a:off x="4950607" y="1845494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CF1CE0C2-FF1A-40CD-8139-56CB68750038}"/>
              </a:ext>
            </a:extLst>
          </p:cNvPr>
          <p:cNvGrpSpPr/>
          <p:nvPr/>
        </p:nvGrpSpPr>
        <p:grpSpPr>
          <a:xfrm>
            <a:off x="3200400" y="3091514"/>
            <a:ext cx="1524000" cy="576596"/>
            <a:chOff x="1219200" y="1219200"/>
            <a:chExt cx="1524000" cy="957071"/>
          </a:xfrm>
        </p:grpSpPr>
        <p:sp>
          <p:nvSpPr>
            <p:cNvPr id="86" name="Flowchart: Card 85">
              <a:extLst>
                <a:ext uri="{FF2B5EF4-FFF2-40B4-BE49-F238E27FC236}">
                  <a16:creationId xmlns:a16="http://schemas.microsoft.com/office/drawing/2014/main" id="{B07DDA8E-A5C8-478F-BBC0-0752D9E35F20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Flowchart: Card 86">
              <a:extLst>
                <a:ext uri="{FF2B5EF4-FFF2-40B4-BE49-F238E27FC236}">
                  <a16:creationId xmlns:a16="http://schemas.microsoft.com/office/drawing/2014/main" id="{BF34B5FF-9027-46C8-B7A2-4D24E13D237A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8" name="Flowchart: Card 87">
              <a:extLst>
                <a:ext uri="{FF2B5EF4-FFF2-40B4-BE49-F238E27FC236}">
                  <a16:creationId xmlns:a16="http://schemas.microsoft.com/office/drawing/2014/main" id="{A6F7FE68-03E4-4BC4-B74F-3B5D7C807AFE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Jurisdiction</a:t>
              </a:r>
            </a:p>
          </p:txBody>
        </p: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CD08DFA-EB17-4896-9644-D9ED039F409D}"/>
              </a:ext>
            </a:extLst>
          </p:cNvPr>
          <p:cNvCxnSpPr>
            <a:cxnSpLocks/>
            <a:stCxn id="24" idx="1"/>
            <a:endCxn id="88" idx="2"/>
          </p:cNvCxnSpPr>
          <p:nvPr/>
        </p:nvCxnSpPr>
        <p:spPr>
          <a:xfrm rot="10800000">
            <a:off x="4038602" y="3668110"/>
            <a:ext cx="762789" cy="52644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F072B95-595B-4ACB-8CA2-BEE3A93899D5}"/>
              </a:ext>
            </a:extLst>
          </p:cNvPr>
          <p:cNvSpPr txBox="1"/>
          <p:nvPr/>
        </p:nvSpPr>
        <p:spPr>
          <a:xfrm>
            <a:off x="3978042" y="3996600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150973-2771-47C6-BDEA-C8DB8CCF04EE}"/>
              </a:ext>
            </a:extLst>
          </p:cNvPr>
          <p:cNvSpPr txBox="1"/>
          <p:nvPr/>
        </p:nvSpPr>
        <p:spPr>
          <a:xfrm>
            <a:off x="4245904" y="4162283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BB13F3D-66C1-4CDB-A827-F03C56A7207C}"/>
              </a:ext>
            </a:extLst>
          </p:cNvPr>
          <p:cNvSpPr txBox="1"/>
          <p:nvPr/>
        </p:nvSpPr>
        <p:spPr>
          <a:xfrm>
            <a:off x="3630281" y="3641120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94" name="Elbow Connector 13">
            <a:extLst>
              <a:ext uri="{FF2B5EF4-FFF2-40B4-BE49-F238E27FC236}">
                <a16:creationId xmlns:a16="http://schemas.microsoft.com/office/drawing/2014/main" id="{2829575F-E68A-434F-8793-81E79DBC42D0}"/>
              </a:ext>
            </a:extLst>
          </p:cNvPr>
          <p:cNvCxnSpPr>
            <a:cxnSpLocks/>
            <a:stCxn id="86" idx="0"/>
            <a:endCxn id="86" idx="1"/>
          </p:cNvCxnSpPr>
          <p:nvPr/>
        </p:nvCxnSpPr>
        <p:spPr>
          <a:xfrm rot="16200000" flipH="1" flipV="1">
            <a:off x="3422105" y="2869809"/>
            <a:ext cx="242391" cy="685800"/>
          </a:xfrm>
          <a:prstGeom prst="bentConnector4">
            <a:avLst>
              <a:gd name="adj1" fmla="val -123833"/>
              <a:gd name="adj2" fmla="val 134492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1ED52DA-58F7-442D-9D67-5DD03F3F3D90}"/>
              </a:ext>
            </a:extLst>
          </p:cNvPr>
          <p:cNvSpPr txBox="1"/>
          <p:nvPr/>
        </p:nvSpPr>
        <p:spPr>
          <a:xfrm>
            <a:off x="2971800" y="2566047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7B48D9C-E989-4B97-A99B-5ABCF8403272}"/>
              </a:ext>
            </a:extLst>
          </p:cNvPr>
          <p:cNvSpPr txBox="1"/>
          <p:nvPr/>
        </p:nvSpPr>
        <p:spPr>
          <a:xfrm>
            <a:off x="2589220" y="3142251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DE1C20B-74CA-4E1D-9D53-6A5D08ADD298}"/>
              </a:ext>
            </a:extLst>
          </p:cNvPr>
          <p:cNvSpPr txBox="1"/>
          <p:nvPr/>
        </p:nvSpPr>
        <p:spPr>
          <a:xfrm>
            <a:off x="3505200" y="285507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C2634BB-84F3-4A77-896E-F67158180D75}"/>
              </a:ext>
            </a:extLst>
          </p:cNvPr>
          <p:cNvGrpSpPr/>
          <p:nvPr/>
        </p:nvGrpSpPr>
        <p:grpSpPr>
          <a:xfrm>
            <a:off x="6249848" y="4762538"/>
            <a:ext cx="1524000" cy="576596"/>
            <a:chOff x="1219200" y="1219200"/>
            <a:chExt cx="1524000" cy="957071"/>
          </a:xfrm>
        </p:grpSpPr>
        <p:sp>
          <p:nvSpPr>
            <p:cNvPr id="59" name="Flowchart: Card 58">
              <a:extLst>
                <a:ext uri="{FF2B5EF4-FFF2-40B4-BE49-F238E27FC236}">
                  <a16:creationId xmlns:a16="http://schemas.microsoft.com/office/drawing/2014/main" id="{A49BDA26-3D42-484B-B1C0-FF6E97AE0BF9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0" name="Flowchart: Card 59">
              <a:extLst>
                <a:ext uri="{FF2B5EF4-FFF2-40B4-BE49-F238E27FC236}">
                  <a16:creationId xmlns:a16="http://schemas.microsoft.com/office/drawing/2014/main" id="{A5592721-1A83-4C35-866C-42D88B81098E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Flowchart: Card 60">
              <a:extLst>
                <a:ext uri="{FF2B5EF4-FFF2-40B4-BE49-F238E27FC236}">
                  <a16:creationId xmlns:a16="http://schemas.microsoft.com/office/drawing/2014/main" id="{7818A927-A17F-4519-9547-23E0DA1BC565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Location</a:t>
              </a:r>
            </a:p>
          </p:txBody>
        </p:sp>
      </p:grpSp>
      <p:cxnSp>
        <p:nvCxnSpPr>
          <p:cNvPr id="62" name="Elbow Connector 13">
            <a:extLst>
              <a:ext uri="{FF2B5EF4-FFF2-40B4-BE49-F238E27FC236}">
                <a16:creationId xmlns:a16="http://schemas.microsoft.com/office/drawing/2014/main" id="{3FB47B8D-A63A-402A-845D-1D3DD6A148AC}"/>
              </a:ext>
            </a:extLst>
          </p:cNvPr>
          <p:cNvCxnSpPr>
            <a:cxnSpLocks/>
            <a:stCxn id="61" idx="2"/>
            <a:endCxn id="61" idx="3"/>
          </p:cNvCxnSpPr>
          <p:nvPr/>
        </p:nvCxnSpPr>
        <p:spPr>
          <a:xfrm rot="5400000" flipH="1" flipV="1">
            <a:off x="7309753" y="4875039"/>
            <a:ext cx="242390" cy="685800"/>
          </a:xfrm>
          <a:prstGeom prst="bentConnector4">
            <a:avLst>
              <a:gd name="adj1" fmla="val -94311"/>
              <a:gd name="adj2" fmla="val 133333"/>
            </a:avLst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5A16B4A-9893-40EA-92B6-4DD8D9BCE6F9}"/>
              </a:ext>
            </a:extLst>
          </p:cNvPr>
          <p:cNvSpPr txBox="1"/>
          <p:nvPr/>
        </p:nvSpPr>
        <p:spPr>
          <a:xfrm>
            <a:off x="7496802" y="549595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part of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8B355B2-EA66-456E-BE40-52AC95D631FA}"/>
              </a:ext>
            </a:extLst>
          </p:cNvPr>
          <p:cNvSpPr txBox="1"/>
          <p:nvPr/>
        </p:nvSpPr>
        <p:spPr>
          <a:xfrm>
            <a:off x="7951476" y="5034817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[0..*]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620A89E-92F9-4582-836D-A0C2D015ADA9}"/>
              </a:ext>
            </a:extLst>
          </p:cNvPr>
          <p:cNvSpPr txBox="1"/>
          <p:nvPr/>
        </p:nvSpPr>
        <p:spPr>
          <a:xfrm>
            <a:off x="7036420" y="5293227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[0..1]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BB2C0A-7A2F-464D-B13B-A275CA4861F1}"/>
              </a:ext>
            </a:extLst>
          </p:cNvPr>
          <p:cNvSpPr txBox="1"/>
          <p:nvPr/>
        </p:nvSpPr>
        <p:spPr>
          <a:xfrm>
            <a:off x="5935254" y="4456532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8889E375-4DEF-402E-BDC2-3FD856591775}"/>
              </a:ext>
            </a:extLst>
          </p:cNvPr>
          <p:cNvCxnSpPr>
            <a:cxnSpLocks/>
            <a:stCxn id="61" idx="1"/>
          </p:cNvCxnSpPr>
          <p:nvPr/>
        </p:nvCxnSpPr>
        <p:spPr>
          <a:xfrm rot="10800000">
            <a:off x="5961030" y="4427536"/>
            <a:ext cx="441219" cy="669208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67D19E3-304F-4C9A-8D46-89D182B60801}"/>
              </a:ext>
            </a:extLst>
          </p:cNvPr>
          <p:cNvSpPr txBox="1"/>
          <p:nvPr/>
        </p:nvSpPr>
        <p:spPr>
          <a:xfrm rot="16200000">
            <a:off x="5620547" y="4784019"/>
            <a:ext cx="5357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 of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B408537-B21F-456C-9683-4F50092CD0F2}"/>
              </a:ext>
            </a:extLst>
          </p:cNvPr>
          <p:cNvSpPr txBox="1"/>
          <p:nvPr/>
        </p:nvSpPr>
        <p:spPr>
          <a:xfrm>
            <a:off x="5897744" y="504301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[0..1]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97F6F2F9-44AF-4BEF-ADC3-7A60442138DF}"/>
              </a:ext>
            </a:extLst>
          </p:cNvPr>
          <p:cNvCxnSpPr>
            <a:cxnSpLocks/>
            <a:stCxn id="32" idx="1"/>
            <a:endCxn id="59" idx="0"/>
          </p:cNvCxnSpPr>
          <p:nvPr/>
        </p:nvCxnSpPr>
        <p:spPr>
          <a:xfrm rot="10800000" flipV="1">
            <a:off x="6935648" y="4211524"/>
            <a:ext cx="836752" cy="55101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E420CCA-8BF1-42C6-804C-278CCCDCBCC8}"/>
              </a:ext>
            </a:extLst>
          </p:cNvPr>
          <p:cNvSpPr txBox="1"/>
          <p:nvPr/>
        </p:nvSpPr>
        <p:spPr>
          <a:xfrm>
            <a:off x="6879966" y="4499486"/>
            <a:ext cx="4587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D3C039F-4B56-4342-BABE-CB1E3DC540D4}"/>
              </a:ext>
            </a:extLst>
          </p:cNvPr>
          <p:cNvGrpSpPr/>
          <p:nvPr/>
        </p:nvGrpSpPr>
        <p:grpSpPr>
          <a:xfrm>
            <a:off x="2514600" y="777283"/>
            <a:ext cx="1524000" cy="576597"/>
            <a:chOff x="1219200" y="1219200"/>
            <a:chExt cx="1524000" cy="957073"/>
          </a:xfrm>
        </p:grpSpPr>
        <p:sp>
          <p:nvSpPr>
            <p:cNvPr id="77" name="Flowchart: Card 76">
              <a:extLst>
                <a:ext uri="{FF2B5EF4-FFF2-40B4-BE49-F238E27FC236}">
                  <a16:creationId xmlns:a16="http://schemas.microsoft.com/office/drawing/2014/main" id="{B443022E-8573-4597-A5EF-E7DE16B2388F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Flowchart: Card 78">
              <a:extLst>
                <a:ext uri="{FF2B5EF4-FFF2-40B4-BE49-F238E27FC236}">
                  <a16:creationId xmlns:a16="http://schemas.microsoft.com/office/drawing/2014/main" id="{E2C25611-FF41-4EBA-B06E-74103D3955E7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1" name="Flowchart: Card 90">
              <a:extLst>
                <a:ext uri="{FF2B5EF4-FFF2-40B4-BE49-F238E27FC236}">
                  <a16:creationId xmlns:a16="http://schemas.microsoft.com/office/drawing/2014/main" id="{6E425900-F882-4B17-9C75-2BF509999F20}"/>
                </a:ext>
              </a:extLst>
            </p:cNvPr>
            <p:cNvSpPr/>
            <p:nvPr/>
          </p:nvSpPr>
          <p:spPr>
            <a:xfrm>
              <a:off x="1371600" y="1371602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Affiliation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BB4D4C35-FAE8-4427-8681-975D10EDCBA8}"/>
              </a:ext>
            </a:extLst>
          </p:cNvPr>
          <p:cNvGrpSpPr/>
          <p:nvPr/>
        </p:nvGrpSpPr>
        <p:grpSpPr>
          <a:xfrm>
            <a:off x="6704676" y="777283"/>
            <a:ext cx="1524000" cy="576596"/>
            <a:chOff x="1219200" y="1219200"/>
            <a:chExt cx="1524000" cy="957071"/>
          </a:xfrm>
        </p:grpSpPr>
        <p:sp>
          <p:nvSpPr>
            <p:cNvPr id="100" name="Flowchart: Card 99">
              <a:extLst>
                <a:ext uri="{FF2B5EF4-FFF2-40B4-BE49-F238E27FC236}">
                  <a16:creationId xmlns:a16="http://schemas.microsoft.com/office/drawing/2014/main" id="{FA72B559-386E-4236-B008-B6ACF2D8C576}"/>
                </a:ext>
              </a:extLst>
            </p:cNvPr>
            <p:cNvSpPr/>
            <p:nvPr/>
          </p:nvSpPr>
          <p:spPr>
            <a:xfrm>
              <a:off x="1219200" y="12192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6" name="Flowchart: Card 105">
              <a:extLst>
                <a:ext uri="{FF2B5EF4-FFF2-40B4-BE49-F238E27FC236}">
                  <a16:creationId xmlns:a16="http://schemas.microsoft.com/office/drawing/2014/main" id="{7F1D1116-3F7F-452D-804F-396FCF38BBE1}"/>
                </a:ext>
              </a:extLst>
            </p:cNvPr>
            <p:cNvSpPr/>
            <p:nvPr/>
          </p:nvSpPr>
          <p:spPr>
            <a:xfrm>
              <a:off x="1295400" y="1295400"/>
              <a:ext cx="1371600" cy="804672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Flowchart: Card 108">
              <a:extLst>
                <a:ext uri="{FF2B5EF4-FFF2-40B4-BE49-F238E27FC236}">
                  <a16:creationId xmlns:a16="http://schemas.microsoft.com/office/drawing/2014/main" id="{8414BC32-207B-4E72-ABB7-4785C0835DF8}"/>
                </a:ext>
              </a:extLst>
            </p:cNvPr>
            <p:cNvSpPr/>
            <p:nvPr/>
          </p:nvSpPr>
          <p:spPr>
            <a:xfrm>
              <a:off x="1371600" y="1371600"/>
              <a:ext cx="1371600" cy="804671"/>
            </a:xfrm>
            <a:prstGeom prst="flowChartPunchedCar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Endpoint</a:t>
              </a:r>
            </a:p>
          </p:txBody>
        </p:sp>
      </p:grp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3DC7E2B-AF7E-480E-8175-A56D3AD91C3A}"/>
              </a:ext>
            </a:extLst>
          </p:cNvPr>
          <p:cNvCxnSpPr>
            <a:cxnSpLocks/>
            <a:stCxn id="91" idx="3"/>
            <a:endCxn id="9" idx="0"/>
          </p:cNvCxnSpPr>
          <p:nvPr/>
        </p:nvCxnSpPr>
        <p:spPr>
          <a:xfrm>
            <a:off x="4038600" y="1111490"/>
            <a:ext cx="1448589" cy="1043103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E4CFDAB-A574-433C-95FA-1D8755D91EB1}"/>
              </a:ext>
            </a:extLst>
          </p:cNvPr>
          <p:cNvSpPr txBox="1"/>
          <p:nvPr/>
        </p:nvSpPr>
        <p:spPr>
          <a:xfrm>
            <a:off x="4585826" y="922998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organization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4791850-5F5C-401F-AD08-6B16BB010D96}"/>
              </a:ext>
            </a:extLst>
          </p:cNvPr>
          <p:cNvSpPr txBox="1"/>
          <p:nvPr/>
        </p:nvSpPr>
        <p:spPr>
          <a:xfrm>
            <a:off x="5419709" y="1838506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561E00D-718B-45A5-A526-87D346224570}"/>
              </a:ext>
            </a:extLst>
          </p:cNvPr>
          <p:cNvSpPr txBox="1"/>
          <p:nvPr/>
        </p:nvSpPr>
        <p:spPr>
          <a:xfrm>
            <a:off x="3984853" y="884983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[1..*]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BB2E861-6824-4F9D-A3AE-B7ACD81FDF43}"/>
              </a:ext>
            </a:extLst>
          </p:cNvPr>
          <p:cNvCxnSpPr>
            <a:cxnSpLocks/>
            <a:stCxn id="91" idx="2"/>
            <a:endCxn id="9" idx="0"/>
          </p:cNvCxnSpPr>
          <p:nvPr/>
        </p:nvCxnSpPr>
        <p:spPr>
          <a:xfrm rot="16200000" flipH="1">
            <a:off x="4019638" y="687041"/>
            <a:ext cx="800713" cy="2134389"/>
          </a:xfrm>
          <a:prstGeom prst="bentConnector3">
            <a:avLst>
              <a:gd name="adj1" fmla="val 3262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D6F818D-3BCA-41BA-9AC5-34D551805474}"/>
              </a:ext>
            </a:extLst>
          </p:cNvPr>
          <p:cNvSpPr txBox="1"/>
          <p:nvPr/>
        </p:nvSpPr>
        <p:spPr>
          <a:xfrm>
            <a:off x="3640777" y="1402346"/>
            <a:ext cx="15199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participating organization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74A3B12-0625-424F-BAFC-3BB7084049CC}"/>
              </a:ext>
            </a:extLst>
          </p:cNvPr>
          <p:cNvSpPr txBox="1"/>
          <p:nvPr/>
        </p:nvSpPr>
        <p:spPr>
          <a:xfrm>
            <a:off x="2982322" y="1324774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[1..*]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C44912E8-8FC4-4799-AD02-B4A9F8BEDCE2}"/>
              </a:ext>
            </a:extLst>
          </p:cNvPr>
          <p:cNvCxnSpPr>
            <a:cxnSpLocks/>
            <a:stCxn id="91" idx="0"/>
            <a:endCxn id="109" idx="0"/>
          </p:cNvCxnSpPr>
          <p:nvPr/>
        </p:nvCxnSpPr>
        <p:spPr>
          <a:xfrm rot="5400000" flipH="1" flipV="1">
            <a:off x="5447838" y="-1225939"/>
            <a:ext cx="1" cy="4190076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0D0A124-A27B-403B-9C71-D46BE63E3680}"/>
              </a:ext>
            </a:extLst>
          </p:cNvPr>
          <p:cNvSpPr txBox="1"/>
          <p:nvPr/>
        </p:nvSpPr>
        <p:spPr>
          <a:xfrm>
            <a:off x="4883247" y="428871"/>
            <a:ext cx="6575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endpoint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052DD15-A10C-42C3-A06E-4AEC290215B4}"/>
              </a:ext>
            </a:extLst>
          </p:cNvPr>
          <p:cNvSpPr txBox="1"/>
          <p:nvPr/>
        </p:nvSpPr>
        <p:spPr>
          <a:xfrm>
            <a:off x="2949236" y="576968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9B8489B-C383-4067-8AA1-FC00B6444174}"/>
              </a:ext>
            </a:extLst>
          </p:cNvPr>
          <p:cNvSpPr txBox="1"/>
          <p:nvPr/>
        </p:nvSpPr>
        <p:spPr>
          <a:xfrm>
            <a:off x="7496802" y="556225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CC6231EB-90D3-46B4-A466-656CC6A3C81E}"/>
              </a:ext>
            </a:extLst>
          </p:cNvPr>
          <p:cNvCxnSpPr>
            <a:cxnSpLocks/>
            <a:endCxn id="109" idx="2"/>
          </p:cNvCxnSpPr>
          <p:nvPr/>
        </p:nvCxnSpPr>
        <p:spPr>
          <a:xfrm flipV="1">
            <a:off x="6163196" y="1353879"/>
            <a:ext cx="1379680" cy="870877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E8124BF-C664-4318-A113-D19D848B3662}"/>
              </a:ext>
            </a:extLst>
          </p:cNvPr>
          <p:cNvSpPr txBox="1"/>
          <p:nvPr/>
        </p:nvSpPr>
        <p:spPr>
          <a:xfrm>
            <a:off x="7297399" y="1586542"/>
            <a:ext cx="338554" cy="5652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000" dirty="0"/>
              <a:t>endpoint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70E0CC-AC39-4658-9FFB-D92A027E68E0}"/>
              </a:ext>
            </a:extLst>
          </p:cNvPr>
          <p:cNvSpPr txBox="1"/>
          <p:nvPr/>
        </p:nvSpPr>
        <p:spPr>
          <a:xfrm>
            <a:off x="7508996" y="1391773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7385A15-1A35-48A6-93DE-7B7FE082F913}"/>
              </a:ext>
            </a:extLst>
          </p:cNvPr>
          <p:cNvSpPr txBox="1"/>
          <p:nvPr/>
        </p:nvSpPr>
        <p:spPr>
          <a:xfrm>
            <a:off x="6144907" y="2027265"/>
            <a:ext cx="5247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[0..*]</a:t>
            </a:r>
          </a:p>
        </p:txBody>
      </p:sp>
    </p:spTree>
    <p:extLst>
      <p:ext uri="{BB962C8B-B14F-4D97-AF65-F5344CB8AC3E}">
        <p14:creationId xmlns:p14="http://schemas.microsoft.com/office/powerpoint/2010/main" val="15349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E2964A-E2CD-469D-80C8-A840D616518E}"/>
              </a:ext>
            </a:extLst>
          </p:cNvPr>
          <p:cNvSpPr/>
          <p:nvPr/>
        </p:nvSpPr>
        <p:spPr>
          <a:xfrm>
            <a:off x="121296" y="191276"/>
            <a:ext cx="2677887" cy="26079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Practitioner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E7C248-1941-4A7C-A7C3-477F294163C7}"/>
              </a:ext>
            </a:extLst>
          </p:cNvPr>
          <p:cNvSpPr/>
          <p:nvPr/>
        </p:nvSpPr>
        <p:spPr>
          <a:xfrm>
            <a:off x="265921" y="849084"/>
            <a:ext cx="2388636" cy="1679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PractitionerRole</a:t>
            </a:r>
            <a:endParaRPr lang="en-US" b="1" u="sng" dirty="0"/>
          </a:p>
          <a:p>
            <a:r>
              <a:rPr lang="en-US" dirty="0"/>
              <a:t>practitioner</a:t>
            </a:r>
          </a:p>
          <a:p>
            <a:r>
              <a:rPr lang="en-US" dirty="0"/>
              <a:t>organization</a:t>
            </a:r>
          </a:p>
          <a:p>
            <a:r>
              <a:rPr lang="en-US" dirty="0"/>
              <a:t>location *</a:t>
            </a:r>
          </a:p>
          <a:p>
            <a:r>
              <a:rPr lang="en-US" dirty="0" err="1"/>
              <a:t>healthcareService</a:t>
            </a:r>
            <a:r>
              <a:rPr lang="en-US" dirty="0"/>
              <a:t> *</a:t>
            </a:r>
          </a:p>
          <a:p>
            <a:endParaRPr lang="en-US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D51045-4D46-42FD-A7E9-EE127D3427A8}"/>
              </a:ext>
            </a:extLst>
          </p:cNvPr>
          <p:cNvSpPr/>
          <p:nvPr/>
        </p:nvSpPr>
        <p:spPr>
          <a:xfrm>
            <a:off x="4822370" y="274083"/>
            <a:ext cx="2547259" cy="1150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Organization</a:t>
            </a:r>
          </a:p>
          <a:p>
            <a:r>
              <a:rPr lang="en-US" dirty="0" err="1"/>
              <a:t>partOf</a:t>
            </a:r>
            <a:endParaRPr lang="en-US" dirty="0"/>
          </a:p>
          <a:p>
            <a:r>
              <a:rPr lang="en-US" dirty="0"/>
              <a:t>hierarchy-type / </a:t>
            </a:r>
            <a:r>
              <a:rPr lang="en-US" dirty="0" err="1"/>
              <a:t>partOf</a:t>
            </a:r>
            <a:r>
              <a:rPr lang="en-US" dirty="0"/>
              <a:t> 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026D3E-FA66-4DD5-ACE3-9D13F95037FF}"/>
              </a:ext>
            </a:extLst>
          </p:cNvPr>
          <p:cNvSpPr/>
          <p:nvPr/>
        </p:nvSpPr>
        <p:spPr>
          <a:xfrm>
            <a:off x="-776" y="4014500"/>
            <a:ext cx="3722914" cy="2435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 err="1"/>
              <a:t>HealthcareService</a:t>
            </a:r>
            <a:endParaRPr lang="en-US" b="1" u="sng" dirty="0"/>
          </a:p>
          <a:p>
            <a:r>
              <a:rPr lang="en-US" dirty="0" err="1"/>
              <a:t>providedBy</a:t>
            </a:r>
            <a:endParaRPr lang="en-US" dirty="0"/>
          </a:p>
          <a:p>
            <a:r>
              <a:rPr lang="en-US" dirty="0"/>
              <a:t>location *</a:t>
            </a:r>
          </a:p>
          <a:p>
            <a:r>
              <a:rPr lang="en-US" dirty="0" err="1"/>
              <a:t>coverageArea</a:t>
            </a:r>
            <a:r>
              <a:rPr lang="en-US" dirty="0"/>
              <a:t> *</a:t>
            </a:r>
          </a:p>
          <a:p>
            <a:endParaRPr lang="en-US" b="1" u="sn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BCBD41-90AD-4987-B118-18C4040219AA}"/>
              </a:ext>
            </a:extLst>
          </p:cNvPr>
          <p:cNvSpPr/>
          <p:nvPr/>
        </p:nvSpPr>
        <p:spPr>
          <a:xfrm>
            <a:off x="4822370" y="2290659"/>
            <a:ext cx="2547259" cy="1017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u="sng" dirty="0"/>
              <a:t>Location</a:t>
            </a:r>
          </a:p>
          <a:p>
            <a:r>
              <a:rPr lang="en-US" dirty="0" err="1"/>
              <a:t>managingOrganization</a:t>
            </a:r>
            <a:endParaRPr lang="en-US" dirty="0"/>
          </a:p>
          <a:p>
            <a:r>
              <a:rPr lang="en-US" dirty="0" err="1"/>
              <a:t>partOf</a:t>
            </a:r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5A3AD34-478B-4657-A56C-E0AA8F97D1CB}"/>
              </a:ext>
            </a:extLst>
          </p:cNvPr>
          <p:cNvGrpSpPr/>
          <p:nvPr/>
        </p:nvGrpSpPr>
        <p:grpSpPr>
          <a:xfrm>
            <a:off x="8741226" y="172608"/>
            <a:ext cx="2988909" cy="2918155"/>
            <a:chOff x="7246773" y="191275"/>
            <a:chExt cx="2988909" cy="291815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24BAEC-0516-46CF-8F23-499F1BD79725}"/>
                </a:ext>
              </a:extLst>
            </p:cNvPr>
            <p:cNvSpPr/>
            <p:nvPr/>
          </p:nvSpPr>
          <p:spPr>
            <a:xfrm>
              <a:off x="7246773" y="191275"/>
              <a:ext cx="2988909" cy="291815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Jurisdiction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D045FB-3DA3-4DB4-BDA6-B42DAAD790F1}"/>
                </a:ext>
              </a:extLst>
            </p:cNvPr>
            <p:cNvSpPr/>
            <p:nvPr/>
          </p:nvSpPr>
          <p:spPr>
            <a:xfrm>
              <a:off x="7480039" y="581997"/>
              <a:ext cx="2547259" cy="1150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Organization</a:t>
              </a:r>
            </a:p>
            <a:p>
              <a:r>
                <a:rPr lang="en-US" dirty="0" err="1"/>
                <a:t>partOf</a:t>
              </a:r>
              <a:endParaRPr lang="en-US" dirty="0"/>
            </a:p>
            <a:p>
              <a:r>
                <a:rPr lang="en-US" dirty="0"/>
                <a:t>hierarchy-type / </a:t>
              </a:r>
              <a:r>
                <a:rPr lang="en-US" dirty="0" err="1"/>
                <a:t>partOf</a:t>
              </a:r>
              <a:r>
                <a:rPr lang="en-US" dirty="0"/>
                <a:t> *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47AECBA-2991-4BEE-9CD5-8231B7F0A1AC}"/>
                </a:ext>
              </a:extLst>
            </p:cNvPr>
            <p:cNvSpPr/>
            <p:nvPr/>
          </p:nvSpPr>
          <p:spPr>
            <a:xfrm>
              <a:off x="7480039" y="1930269"/>
              <a:ext cx="2547259" cy="1017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Location</a:t>
              </a:r>
            </a:p>
            <a:p>
              <a:r>
                <a:rPr lang="en-US" dirty="0" err="1"/>
                <a:t>managingOrganization</a:t>
              </a:r>
              <a:endParaRPr lang="en-US" dirty="0"/>
            </a:p>
            <a:p>
              <a:r>
                <a:rPr lang="en-US" dirty="0" err="1"/>
                <a:t>partOf</a:t>
              </a:r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2009FDFB-A63B-4640-B653-E703CFE74C30}"/>
              </a:ext>
            </a:extLst>
          </p:cNvPr>
          <p:cNvGrpSpPr/>
          <p:nvPr/>
        </p:nvGrpSpPr>
        <p:grpSpPr>
          <a:xfrm>
            <a:off x="8741225" y="3542518"/>
            <a:ext cx="2988909" cy="2918154"/>
            <a:chOff x="7246772" y="3426662"/>
            <a:chExt cx="2988909" cy="291815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0B1581-356F-4550-951E-21A8760CE8A7}"/>
                </a:ext>
              </a:extLst>
            </p:cNvPr>
            <p:cNvSpPr/>
            <p:nvPr/>
          </p:nvSpPr>
          <p:spPr>
            <a:xfrm>
              <a:off x="7246772" y="3426662"/>
              <a:ext cx="2988909" cy="2918154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Facility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2001E7D-750E-47D7-9D02-80DECCD7307E}"/>
                </a:ext>
              </a:extLst>
            </p:cNvPr>
            <p:cNvSpPr/>
            <p:nvPr/>
          </p:nvSpPr>
          <p:spPr>
            <a:xfrm>
              <a:off x="7480039" y="3789003"/>
              <a:ext cx="2547259" cy="11500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Organization</a:t>
              </a:r>
            </a:p>
            <a:p>
              <a:r>
                <a:rPr lang="en-US" dirty="0" err="1"/>
                <a:t>partOf</a:t>
              </a:r>
              <a:endParaRPr lang="en-US" dirty="0"/>
            </a:p>
            <a:p>
              <a:r>
                <a:rPr lang="en-US" dirty="0"/>
                <a:t>hierarchy-type / </a:t>
              </a:r>
              <a:r>
                <a:rPr lang="en-US" dirty="0" err="1"/>
                <a:t>partOf</a:t>
              </a:r>
              <a:r>
                <a:rPr lang="en-US" dirty="0"/>
                <a:t> *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00F3DF4-AD37-466D-8647-2ABCB68886A8}"/>
                </a:ext>
              </a:extLst>
            </p:cNvPr>
            <p:cNvSpPr/>
            <p:nvPr/>
          </p:nvSpPr>
          <p:spPr>
            <a:xfrm>
              <a:off x="7480039" y="5137275"/>
              <a:ext cx="2547259" cy="1017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u="sng" dirty="0"/>
                <a:t>Location</a:t>
              </a:r>
            </a:p>
            <a:p>
              <a:r>
                <a:rPr lang="en-US" dirty="0" err="1"/>
                <a:t>managingOrganization</a:t>
              </a:r>
              <a:endParaRPr lang="en-US" dirty="0"/>
            </a:p>
            <a:p>
              <a:r>
                <a:rPr lang="en-US" dirty="0" err="1"/>
                <a:t>partOf</a:t>
              </a:r>
              <a:endParaRPr lang="en-US" dirty="0"/>
            </a:p>
          </p:txBody>
        </p:sp>
      </p:grp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0457E79A-7ADF-4F7A-B69B-EADA9C233F57}"/>
              </a:ext>
            </a:extLst>
          </p:cNvPr>
          <p:cNvCxnSpPr>
            <a:cxnSpLocks/>
            <a:endCxn id="4" idx="0"/>
          </p:cNvCxnSpPr>
          <p:nvPr/>
        </p:nvCxnSpPr>
        <p:spPr>
          <a:xfrm flipV="1">
            <a:off x="5525277" y="274083"/>
            <a:ext cx="570723" cy="461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0853A9D-FD2E-4BA4-B1D5-DDC3D3E5DF41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6096000" y="274083"/>
            <a:ext cx="985935" cy="72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C22AA8-2E27-4FB3-AEEB-2D257C30120A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6096000" y="1424085"/>
            <a:ext cx="911290" cy="1323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B07024E-CE52-4FEC-BC9A-F0FF7D75CF7B}"/>
              </a:ext>
            </a:extLst>
          </p:cNvPr>
          <p:cNvCxnSpPr>
            <a:cxnSpLocks/>
            <a:endCxn id="6" idx="0"/>
          </p:cNvCxnSpPr>
          <p:nvPr/>
        </p:nvCxnSpPr>
        <p:spPr>
          <a:xfrm flipV="1">
            <a:off x="5606140" y="2290659"/>
            <a:ext cx="489860" cy="713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56C3913-A52B-4981-B2B5-BC5657C58780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10248122" y="5054861"/>
            <a:ext cx="906627" cy="577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5B9E839-9707-496F-AFEA-8B029EA767FE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9758262" y="2928649"/>
            <a:ext cx="489860" cy="3052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DC2703A4-4F27-402B-B8D2-C665A318FC88}"/>
              </a:ext>
            </a:extLst>
          </p:cNvPr>
          <p:cNvCxnSpPr>
            <a:cxnSpLocks/>
            <a:endCxn id="61" idx="2"/>
          </p:cNvCxnSpPr>
          <p:nvPr/>
        </p:nvCxnSpPr>
        <p:spPr>
          <a:xfrm flipV="1">
            <a:off x="9672734" y="1713332"/>
            <a:ext cx="575388" cy="253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A780B80-71BE-4296-983D-0EEF5077B626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369629" y="849084"/>
            <a:ext cx="3851988" cy="3766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7D0D743-C87B-4C61-B266-C28841A68B5A}"/>
              </a:ext>
            </a:extLst>
          </p:cNvPr>
          <p:cNvCxnSpPr>
            <a:cxnSpLocks/>
            <a:endCxn id="61" idx="2"/>
          </p:cNvCxnSpPr>
          <p:nvPr/>
        </p:nvCxnSpPr>
        <p:spPr>
          <a:xfrm flipH="1" flipV="1">
            <a:off x="10248122" y="1713332"/>
            <a:ext cx="906627" cy="63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44F5A5E-FAA4-4E25-B19E-66D708859105}"/>
              </a:ext>
            </a:extLst>
          </p:cNvPr>
          <p:cNvCxnSpPr>
            <a:cxnSpLocks/>
            <a:endCxn id="62" idx="0"/>
          </p:cNvCxnSpPr>
          <p:nvPr/>
        </p:nvCxnSpPr>
        <p:spPr>
          <a:xfrm flipV="1">
            <a:off x="9776927" y="1911602"/>
            <a:ext cx="471195" cy="720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8104789-1BD3-466A-AAB8-275B60DD54EA}"/>
              </a:ext>
            </a:extLst>
          </p:cNvPr>
          <p:cNvCxnSpPr>
            <a:cxnSpLocks/>
          </p:cNvCxnSpPr>
          <p:nvPr/>
        </p:nvCxnSpPr>
        <p:spPr>
          <a:xfrm flipV="1">
            <a:off x="9672734" y="563331"/>
            <a:ext cx="575387" cy="47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697FA50-FC8A-4999-9826-2D62D1F49A4E}"/>
              </a:ext>
            </a:extLst>
          </p:cNvPr>
          <p:cNvCxnSpPr>
            <a:cxnSpLocks/>
            <a:endCxn id="61" idx="2"/>
          </p:cNvCxnSpPr>
          <p:nvPr/>
        </p:nvCxnSpPr>
        <p:spPr>
          <a:xfrm flipH="1" flipV="1">
            <a:off x="10248122" y="1713332"/>
            <a:ext cx="1040364" cy="290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E99E7AB-4902-45C5-87E6-E29A68C1BE9C}"/>
              </a:ext>
            </a:extLst>
          </p:cNvPr>
          <p:cNvCxnSpPr>
            <a:cxnSpLocks/>
            <a:endCxn id="61" idx="0"/>
          </p:cNvCxnSpPr>
          <p:nvPr/>
        </p:nvCxnSpPr>
        <p:spPr>
          <a:xfrm flipH="1" flipV="1">
            <a:off x="10248122" y="563330"/>
            <a:ext cx="1010819" cy="73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B387477-FC05-470A-931C-7241EB236372}"/>
              </a:ext>
            </a:extLst>
          </p:cNvPr>
          <p:cNvCxnSpPr>
            <a:cxnSpLocks/>
            <a:endCxn id="4" idx="3"/>
          </p:cNvCxnSpPr>
          <p:nvPr/>
        </p:nvCxnSpPr>
        <p:spPr>
          <a:xfrm flipH="1" flipV="1">
            <a:off x="7369629" y="849084"/>
            <a:ext cx="3889314" cy="48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17E1885-C42A-418C-BE49-92A105C87F45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175657" y="4479860"/>
            <a:ext cx="7798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DF7C3AD-F7DE-4BAE-B839-51F99DBCDDC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175657" y="849084"/>
            <a:ext cx="3646713" cy="3630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BE5A87B7-2334-4F09-90D2-EE1B68AC3DB1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970384" y="4777273"/>
            <a:ext cx="8004108" cy="984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2229A766-0015-4A94-B9DE-38F538B510A2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70384" y="2799183"/>
            <a:ext cx="3851986" cy="197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26F8690-8490-4289-81A3-C791456F4A2D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1460239" y="2420126"/>
            <a:ext cx="7514253" cy="2627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CFD6462-9C81-42A0-83AC-A1D3F9F778C5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460239" y="2799183"/>
            <a:ext cx="3362131" cy="2255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40BC315-C7BF-4B5A-A383-A3AC1701836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1526334" y="849084"/>
            <a:ext cx="3296036" cy="732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0E26719C-6C5D-4EFF-9E8F-34F1EE6F5C7E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1526332" y="1616533"/>
            <a:ext cx="7448160" cy="2863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67107EB-9229-49DA-9DCA-7EF935B84FAB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175655" y="1873313"/>
            <a:ext cx="7798837" cy="388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B7E6997-1EAE-4238-BD01-8897E72B943C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175655" y="1814221"/>
            <a:ext cx="3646715" cy="98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C5BB1D7-083B-49C8-8A12-DB3A5B34E3A8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860681" y="2214856"/>
            <a:ext cx="154732" cy="1799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A14A369-F646-4759-ACE9-E4F8425CFB48}"/>
              </a:ext>
            </a:extLst>
          </p:cNvPr>
          <p:cNvCxnSpPr>
            <a:cxnSpLocks/>
          </p:cNvCxnSpPr>
          <p:nvPr/>
        </p:nvCxnSpPr>
        <p:spPr>
          <a:xfrm>
            <a:off x="5606140" y="3031284"/>
            <a:ext cx="3368352" cy="2730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700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</TotalTime>
  <Words>365</Words>
  <Application>Microsoft Office PowerPoint</Application>
  <PresentationFormat>Widescreen</PresentationFormat>
  <Paragraphs>155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Luke Duncan</dc:creator>
  <cp:lastModifiedBy>Luke Duncan</cp:lastModifiedBy>
  <cp:revision>5</cp:revision>
  <dcterms:created xsi:type="dcterms:W3CDTF">2021-07-23T01:41:17Z</dcterms:created>
  <dcterms:modified xsi:type="dcterms:W3CDTF">2022-04-22T18:31:25Z</dcterms:modified>
</cp:coreProperties>
</file>